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24"/>
  </p:notesMasterIdLst>
  <p:sldIdLst>
    <p:sldId id="344" r:id="rId2"/>
    <p:sldId id="264" r:id="rId3"/>
    <p:sldId id="309" r:id="rId4"/>
    <p:sldId id="325" r:id="rId5"/>
    <p:sldId id="262" r:id="rId6"/>
    <p:sldId id="310" r:id="rId7"/>
    <p:sldId id="281" r:id="rId8"/>
    <p:sldId id="276" r:id="rId9"/>
    <p:sldId id="342" r:id="rId10"/>
    <p:sldId id="269" r:id="rId11"/>
    <p:sldId id="277" r:id="rId12"/>
    <p:sldId id="275" r:id="rId13"/>
    <p:sldId id="279" r:id="rId14"/>
    <p:sldId id="259" r:id="rId15"/>
    <p:sldId id="270" r:id="rId16"/>
    <p:sldId id="273" r:id="rId17"/>
    <p:sldId id="272" r:id="rId18"/>
    <p:sldId id="296" r:id="rId19"/>
    <p:sldId id="294" r:id="rId20"/>
    <p:sldId id="297" r:id="rId21"/>
    <p:sldId id="298" r:id="rId22"/>
    <p:sldId id="343" r:id="rId23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00FF00"/>
    <a:srgbClr val="FF99CC"/>
    <a:srgbClr val="FFFFCC"/>
    <a:srgbClr val="66FFFF"/>
    <a:srgbClr val="FFFF99"/>
    <a:srgbClr val="FFCC99"/>
    <a:srgbClr val="FFCC00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86" autoAdjust="0"/>
    <p:restoredTop sz="80664" autoAdjust="0"/>
  </p:normalViewPr>
  <p:slideViewPr>
    <p:cSldViewPr>
      <p:cViewPr varScale="1">
        <p:scale>
          <a:sx n="87" d="100"/>
          <a:sy n="87" d="100"/>
        </p:scale>
        <p:origin x="188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8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62C966-A3E1-4F52-831E-C46CF1C7571F}" type="datetimeFigureOut">
              <a:rPr lang="ru-RU" smtClean="0"/>
              <a:pPr/>
              <a:t>29.11.2021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97A4EE-2AE0-45BD-9B66-E02480C5AC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085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77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7483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209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65777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7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0823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098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97A4EE-2AE0-45BD-9B66-E02480C5ACA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6403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9302-0BAA-4D55-A05E-956CE372C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AA232-D61C-4463-B795-38351DC904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534F6-7E9D-49D3-BC4B-A1B933D5807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C1538-1DB4-4FFA-98C9-8FC09D0DD6E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D09F8-D536-4401-8B0C-2009C7EBE08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67643-1F65-4559-8675-607DABC038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8841C0-19A7-433D-9DE7-4939CE36C5B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2D154F-0635-4343-BD56-0EB665C41A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F2911-FF25-44CD-895D-728A9C6F8D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A81B9-08AF-4283-A315-38FBF1B13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AFE98-A5AC-4359-8371-04F0F15DE6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A145F-543A-473D-B0E0-A88468E67B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0.xml"/><Relationship Id="rId18" Type="http://schemas.openxmlformats.org/officeDocument/2006/relationships/slide" Target="slide7.xml"/><Relationship Id="rId3" Type="http://schemas.openxmlformats.org/officeDocument/2006/relationships/slide" Target="slide8.xml"/><Relationship Id="rId21" Type="http://schemas.openxmlformats.org/officeDocument/2006/relationships/slide" Target="slide22.xml"/><Relationship Id="rId7" Type="http://schemas.openxmlformats.org/officeDocument/2006/relationships/slide" Target="slide9.xml"/><Relationship Id="rId12" Type="http://schemas.openxmlformats.org/officeDocument/2006/relationships/slide" Target="slide15.xml"/><Relationship Id="rId17" Type="http://schemas.openxmlformats.org/officeDocument/2006/relationships/slide" Target="slide21.xml"/><Relationship Id="rId2" Type="http://schemas.openxmlformats.org/officeDocument/2006/relationships/notesSlide" Target="../notesSlides/notesSlide2.xml"/><Relationship Id="rId16" Type="http://schemas.openxmlformats.org/officeDocument/2006/relationships/slide" Target="slide16.xml"/><Relationship Id="rId20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slide" Target="slide10.xml"/><Relationship Id="rId5" Type="http://schemas.openxmlformats.org/officeDocument/2006/relationships/slide" Target="slide18.xml"/><Relationship Id="rId15" Type="http://schemas.openxmlformats.org/officeDocument/2006/relationships/slide" Target="slide11.xml"/><Relationship Id="rId10" Type="http://schemas.openxmlformats.org/officeDocument/2006/relationships/slide" Target="slide5.xml"/><Relationship Id="rId19" Type="http://schemas.openxmlformats.org/officeDocument/2006/relationships/slide" Target="slide12.xml"/><Relationship Id="rId4" Type="http://schemas.openxmlformats.org/officeDocument/2006/relationships/slide" Target="slide13.xml"/><Relationship Id="rId9" Type="http://schemas.openxmlformats.org/officeDocument/2006/relationships/slide" Target="slide19.xml"/><Relationship Id="rId1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34CFFD7-CBDB-43A3-A80A-521C8A21DAAF}"/>
              </a:ext>
            </a:extLst>
          </p:cNvPr>
          <p:cNvSpPr/>
          <p:nvPr/>
        </p:nvSpPr>
        <p:spPr>
          <a:xfrm>
            <a:off x="-36512" y="9856"/>
            <a:ext cx="9129507" cy="6858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r="1049" b="7951"/>
          <a:stretch/>
        </p:blipFill>
        <p:spPr>
          <a:xfrm>
            <a:off x="431131" y="1281208"/>
            <a:ext cx="8245326" cy="429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5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45" y="-297"/>
            <a:ext cx="9150889" cy="6858594"/>
          </a:xfrm>
          <a:prstGeom prst="rect">
            <a:avLst/>
          </a:prstGeom>
        </p:spPr>
      </p:pic>
      <p:sp>
        <p:nvSpPr>
          <p:cNvPr id="5837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915816" y="4604064"/>
            <a:ext cx="3136432" cy="1420772"/>
          </a:xfrm>
        </p:spPr>
        <p:txBody>
          <a:bodyPr>
            <a:noAutofit/>
          </a:bodyPr>
          <a:lstStyle/>
          <a:p>
            <a:r>
              <a:rPr lang="ru-RU" sz="8800" b="1" dirty="0">
                <a:latin typeface="Bookman Old Style" panose="02050604050505020204" pitchFamily="18" charset="0"/>
              </a:rPr>
              <a:t>1, 2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416063"/>
            <a:ext cx="7092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Выберите варианты ответов с нарушения лексических норм:</a:t>
            </a:r>
          </a:p>
          <a:p>
            <a:pPr>
              <a:spcAft>
                <a:spcPts val="0"/>
              </a:spcAft>
              <a:tabLst>
                <a:tab pos="271463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Тихон стал косным виновником гибели Катерины.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1463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Со своей будущей женой я впервые познакомился на студенческом вечере.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271463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 Первоочередное внимание мы должны уделить повышению грамотности.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45" y="-297"/>
            <a:ext cx="9150889" cy="6858594"/>
          </a:xfrm>
          <a:prstGeom prst="rect">
            <a:avLst/>
          </a:prstGeom>
        </p:spPr>
      </p:pic>
      <p:sp>
        <p:nvSpPr>
          <p:cNvPr id="6656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827087" cy="765175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541307" y="4003683"/>
            <a:ext cx="4053136" cy="1406032"/>
          </a:xfrm>
        </p:spPr>
        <p:txBody>
          <a:bodyPr>
            <a:noAutofit/>
          </a:bodyPr>
          <a:lstStyle/>
          <a:p>
            <a:pPr fontAlgn="base"/>
            <a:r>
              <a:rPr lang="ru-RU" sz="8800" b="1" dirty="0">
                <a:latin typeface="Bookman Old Style" panose="02050604050505020204" pitchFamily="18" charset="0"/>
              </a:rPr>
              <a:t>1, 3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32201" y="1052736"/>
            <a:ext cx="80724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Отметьте предложения со смешением паронимов.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Близорукость, возрастающая в течение жизни,– прогрессивная близорукость.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Эти идеи казались прогрессивными для того времени.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 Петров был человек очень практический.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  В сентябре в вузе проходила научно-практическая конференция.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493" y="-297"/>
            <a:ext cx="9156986" cy="6858594"/>
          </a:xfrm>
          <a:prstGeom prst="rect">
            <a:avLst/>
          </a:prstGeom>
        </p:spPr>
      </p:pic>
      <p:sp>
        <p:nvSpPr>
          <p:cNvPr id="64529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67744" y="4076697"/>
            <a:ext cx="4842247" cy="2214570"/>
          </a:xfrm>
        </p:spPr>
        <p:txBody>
          <a:bodyPr>
            <a:normAutofit/>
          </a:bodyPr>
          <a:lstStyle/>
          <a:p>
            <a:r>
              <a:rPr lang="ru-RU" sz="8800" b="1" dirty="0">
                <a:latin typeface="Bookman Old Style" panose="02050604050505020204" pitchFamily="18" charset="0"/>
              </a:rPr>
              <a:t>1, 3, 4</a:t>
            </a:r>
          </a:p>
        </p:txBody>
      </p:sp>
      <p:sp>
        <p:nvSpPr>
          <p:cNvPr id="14338" name="AutoShape 2" descr="data:image/jpeg;base64,/9j/4AAQSkZJRgABAQAAAQABAAD/2wCEAAkGBxMHBhIUEhMTFRUUFRcZFxcYFxUUFxsdGhoXFiAeFxUcHSggGBwlHBMYITEiJSorLi4uGB80ODMtNygtLi0BCgoKDg0OGhAQGywiHSQsLC0tMSwsKywsLCwsLCwsLCw4LCwsLCwsLCwsLCwsLC4sLCwrLCwsNywsLCwsLCwsLP/AABEIALcBFAMBIgACEQEDEQH/xAAcAAEAAgIDAQAAAAAAAAAAAAAABgcFCAIDBAH/xABDEAACAQICBwQIAwUFCQAAAAAAAQIDEQQFBhIhMUFRYQcTInEyQmKBkaHB8CNSsRQVgpKiCHLD0eEWJDM0Q4OjsrP/xAAYAQEBAQEBAAAAAAAAAAAAAAAAAQIDBP/EAB8RAQEAAgICAwEAAAAAAAAAAAABAhEhMQMSQVFxE//aAAwDAQACEQMRAD8AvEAAAAAAAAAAAAAAAAAAAAAAAAAAAAAAAAAAAAAAAAAAAAAAAAAAAAAAAAAAAAABxqVFSptyaSSu23ZJdXwIHpB2q4PLW40L4ma2Xi9WlfrVe9dYqQE+PNjcfSwFPWq1adNc5yjBfFsoXOu0rH5s2o1FQg/VpLVfvqO8r9U15EUlGWJr603KcnvlJuUn5ye0JtsJi+0TLcK7PEqT9iNSp/VGNvmYyr2s4Cm92Il5U19ZIpaOGc7HNYJat9bby5e8umbmuWn2uZfOVmsRHzpp/pJmRwnaTluKlb9o1H7cKkF/M42+ZQrwTufXhmkNJ7tm8BmdHMoXo1qdRexOM/jZ7D1mrFOnKhUUotxktzTaa8mtqJdkXaDjsqspVO/gvVq+J+6p6V/NvyGmplF8giOjXaDhc8moSfc1XsUJtWk/Ynul5Oz6EuI0AAAAAAAAAAAAAAAAAAAAAAAAAAAAABH9LtMMNophdatK85L8OlGzqT8lwjzk9nv2GF7Q+0GnozB0aNp4mS3b400+M+b27I+97N9AZhjKua5jOrVnKc5u7lJ3b9/BLktiCVI9KtOMVpTXfevUpJ+GjBvUXWT9eXV+5IwkKTmrtnChQ1VtMhgcvqY2rGMIynKTsoQWtJ+UfqXpi3bqp04pcztT7tf5li6P9ldavFSxU1Ri/UjapUt1l6MX/MT3KdCcDlVnChCUl61T8WV+a1tkX5JE2sx+1FZdgMRmTvQoVai4OEJSj/Nay+JlqWg2aVbWwsl5zpR/WZsAlZH0L6xQNXQPM1H/AJV36VKD/wAQx2LyDG4B/iYSulzUJSivOUbpfE2PAX1jWOFTwu/OxxdNTNis30ewucx/HoQm/wA1rTXlUVpL3MrzSPsvnQjKeDm5rf3c7Kf8M9il5Oz6sbrFw+lZVaDSJvoR2i1cpqRo4pyq0NylvqU/J+vHo9vLkRKrTnhasoVYuMk7NPY01zjvTOEqHhuXtJbGy+ExUMbho1KclOE1eMk7po7ihtAdL56NY5QqNvDVH4o79Rv14/VcV1Re9OoqtNSi000mmtqae1NPkR0l25AAKAAAAAAAAAAAAAAAAAAAAABBu0jTlaOYbuaLTxM10apxfrS6vgve9m/MacaUQ0VySVVpSqS8NKF7a0uvsre39WjWvH5hPMsVOdSTlUnJynJ8W/pwS4Ig41q8q9aUpScnJtybu229rbfFnOhG6Oikryst5Y2gGgMs6n3lW8KKe17pStwh9ZGumLyx2h+h9bSHEbPDGPpVGvBHovzS9n42Lu0d0boaPYbVox8TXjqPbOXm+XRbDI4LBwwGFjTpRUIRVlFbEvvmd5GpNAACgAAAAAAAI5pfolS0kwu1KNWPoz+kua/T5Oj8wwdTJ8dKlWTUouxsmQ/tF0chm2UzqKP4tOLcZJbfvh0vfgEs2pSulFJlrdkmkDxOEeFm9tNa1N+zfbH+FtW6PoVTqaqaad1dNNbTL6NZn+583o1U7ak1rdYvwy+TfwJazi2EB8Tuj6VsAAAAAAAAAAAAAAAAAAA+SkoxbbslvZ9IJ2xaQ/uXRV04u1TEt01beoW8b+D1f40BUHaDpO9Kc+nUT/Cg3CivYTtrW5ya1vK3IjEI6p8prWqGWyfLJZrj4UoJ3k1u6iMWpf2YaHvN8br1YWppJ3e+z5Lg3bZ5t8C+cPRjhqMYQSjGKsktyR4NHMojkmUwpR4Jaz5syYak0AAKAAAAAAAAAAAcZwVSDTV01ZrmmcgBQOluBeU6TVabvaycW+Kd7O/VJX63I5ipas7rjsLJ7bsHKlXwtdeg9alP+9bXj8Up/BFX4mV6N/IzrlGyGh+LeO0Wws27t0YXfVLVfzTMwRDsnrd9oHh78HVj8KsyXmlAAAAAAAAAAAAAAAAAAANc+2HPP3vphUpxbcMOlSjyuts356zcf4EX9neYxyjJq9eW6jSnN9dWLlb32sak1q8q9WU5vWnJtyfNt3b+LuErso7y7OxnRzu6EsVOO17Kd/m/0Kh0dy6Wa5pTpR3zkl/n8kzajK8FHLsvp0o7oRS+/eEj1AANAAAAAAAAAAAAAAAAMHprkv8AtBozXor03HWp9Jw8UfddWfRs1xq/8O3N7VxRfHazm9XJ9EJyotxlUnGnrrY4qV22nwbUdW/tGv8AX3WX3xZKNgeyWGpoJQ6yrP8A8s19CYkf7P8ADPCaF4OLVn3MZPzn43/7EgKAAAAAAAAAAAAAAAAAAAgHbfmP7DoJOCdnXq06a8r95L+mk17zXaO2Zcv9onFONHAU+EpVp++KpxX/ANGU3QWtMrNWt2IZL3+cTrteGlGy839pl4kH7Icu/YtEoy41JOXu4fq/gTgiwAAUAAAAAAAAAAAAAAAB4M8yilnuV1KFeOtCa28GmndOL4NNJryKM0n7O62j2PUpVYzwzbevqTdRJJtp04p7diV07bbu202CMbnGWvGxTi7Sinbk78Hy3bwK/wBD8/qurDuKvfUnFa0Z3tC3ht7LslZLZbkWLgcyhi9noy/K/o+JA8FQWWVakFBU3KblONrbX98DF4zTWng8e6Uqc9enJ94k05RjZONSC/6kWnd22xs79fN/XL246dv5yY8rdBHstz21OOu9aEknGa27HtTfNdTPwmqkU0009zW1HfHOZdOeWNnbkADTIAAAAAAAAAAAAApP+0Wv97y/+7iP1oFU4Gm51UlvbLl/tD4PXy3BVrehVqU3/wByCl/glWaMUO9zekvbj8E9o2zWz2jeGWEyGhBK1qcdnnt+pkjroQ7uhFckl8FY7A0AAAAAAAAAAAAAAAAAAAAAMbnGUQzOnt8M16Mvo+aIRjsrjQzGm69KDqUm3Tm0m1fZeEuX1txLJPPjcFDHUdWauuHNPmnwZy8nimXM7dMM9cfCu8ViZYPV1IqMFusvDtd3dLr/AKPbsy2T553M/Dub2wb2ecXz++pxzTKamWNv06fO25e0vtGNweHjTquUXw8Kauk+fNroebnHviu2pl10sTC4mOKoqUXdfNdGuDO4hOAx0sNWuvDLdq74y8uf6olGAzOGLVvRl+V/R8T0+PyzLi9uGWGnuAB1YAAAAAAAAAABEu1TKv3voLiYpXlTiqsbbXek1NpLm4qS95RmglHvdJsOuc/ozZ+UVKLTV096KGyPIXo/2s08Na0Y1Nan1ptSlH4LwvrFkovoAFAAAAAAAAAAAAAAAAAAAAAAAABq5Hs20bjVvKjaEvy+q/L8r+RIQZyxmU1VmVnSvXJwk4VE01wex8t/v3nfruFr3lG+yS9KPmuPmiV5vlUMzpbdkl6MuK8+a6EQangcV3dRWkvg1zT4o8mfjuH49GOcy/WcwubVMNsl44/1fHj97TNYLHQxsLwe7ensa80RKeIjTpXb3LaZTRSnLvK8qkZRkpRjZ22R1VJbuL1rtcNh08OeVuvhjyYyTaRAA9LiAAAAAAAAGHzTR6nmGd4TFPZVw0pWf5ozjKLjL3yUlys+bMwAAAAAAAAAAAAAAAAAAAAAAAAAAAAAAAeDN8sjmeHs9kl6MuKf1XQ94JZvirLpBVonXzK8a0lTprZZPWc+t09iXJ7+ltsyy/BQy/Bxp01aMVZcX5t8W97Z6AZxwmPS5ZXLsABtk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data:image/jpeg;base64,/9j/4AAQSkZJRgABAQAAAQABAAD/2wCEAAkGBxMHBhIUEhMTFRUUFRcZFxcYFxUUFxsdGhoXFiAeFxUcHSggGBwlHBMYITEiJSorLi4uGB80ODMtNygtLi0BCgoKDg0OGhAQGywiHSQsLC0tMSwsKywsLCwsLCwsLCw4LCwsLCwsLCwsLCwsLC4sLCwrLCwsNywsLCwsLCwsLP/AABEIALcBFAMBIgACEQEDEQH/xAAcAAEAAgIDAQAAAAAAAAAAAAAABgcFCAIDBAH/xABDEAACAQICBwQIAwUFCQAAAAAAAQIDEQQFBhIhMUFRYQcTInEyQmKBkaHB8CNSsRQVgpKiCHLD0eEWJDM0Q4OjsrP/xAAYAQEBAQEBAAAAAAAAAAAAAAAAAQIDBP/EAB8RAQEAAgICAwEAAAAAAAAAAAABAhEhMQMSQVFxE//aAAwDAQACEQMRAD8AvEAAAAAAAAAAAAAAAAAAAAAAAAAAAAAAAAAAAAAAAAAAAAAAAAAAAAAAAAAAAAABxqVFSptyaSSu23ZJdXwIHpB2q4PLW40L4ma2Xi9WlfrVe9dYqQE+PNjcfSwFPWq1adNc5yjBfFsoXOu0rH5s2o1FQg/VpLVfvqO8r9U15EUlGWJr603KcnvlJuUn5ye0JtsJi+0TLcK7PEqT9iNSp/VGNvmYyr2s4Cm92Il5U19ZIpaOGc7HNYJat9bby5e8umbmuWn2uZfOVmsRHzpp/pJmRwnaTluKlb9o1H7cKkF/M42+ZQrwTufXhmkNJ7tm8BmdHMoXo1qdRexOM/jZ7D1mrFOnKhUUotxktzTaa8mtqJdkXaDjsqspVO/gvVq+J+6p6V/NvyGmplF8giOjXaDhc8moSfc1XsUJtWk/Ynul5Oz6EuI0AAAAAAAAAAAAAAAAAAAAAAAAAAAAABH9LtMMNophdatK85L8OlGzqT8lwjzk9nv2GF7Q+0GnozB0aNp4mS3b400+M+b27I+97N9AZhjKua5jOrVnKc5u7lJ3b9/BLktiCVI9KtOMVpTXfevUpJ+GjBvUXWT9eXV+5IwkKTmrtnChQ1VtMhgcvqY2rGMIynKTsoQWtJ+UfqXpi3bqp04pcztT7tf5li6P9ldavFSxU1Ri/UjapUt1l6MX/MT3KdCcDlVnChCUl61T8WV+a1tkX5JE2sx+1FZdgMRmTvQoVai4OEJSj/Nay+JlqWg2aVbWwsl5zpR/WZsAlZH0L6xQNXQPM1H/AJV36VKD/wAQx2LyDG4B/iYSulzUJSivOUbpfE2PAX1jWOFTwu/OxxdNTNis30ewucx/HoQm/wA1rTXlUVpL3MrzSPsvnQjKeDm5rf3c7Kf8M9il5Oz6sbrFw+lZVaDSJvoR2i1cpqRo4pyq0NylvqU/J+vHo9vLkRKrTnhasoVYuMk7NPY01zjvTOEqHhuXtJbGy+ExUMbho1KclOE1eMk7po7ihtAdL56NY5QqNvDVH4o79Rv14/VcV1Re9OoqtNSi000mmtqae1NPkR0l25AAKAAAAAAAAAAAAAAAAAAAAABBu0jTlaOYbuaLTxM10apxfrS6vgve9m/MacaUQ0VySVVpSqS8NKF7a0uvsre39WjWvH5hPMsVOdSTlUnJynJ8W/pwS4Ig41q8q9aUpScnJtybu229rbfFnOhG6Oikryst5Y2gGgMs6n3lW8KKe17pStwh9ZGumLyx2h+h9bSHEbPDGPpVGvBHovzS9n42Lu0d0boaPYbVox8TXjqPbOXm+XRbDI4LBwwGFjTpRUIRVlFbEvvmd5GpNAACgAAAAAAAI5pfolS0kwu1KNWPoz+kua/T5Oj8wwdTJ8dKlWTUouxsmQ/tF0chm2UzqKP4tOLcZJbfvh0vfgEs2pSulFJlrdkmkDxOEeFm9tNa1N+zfbH+FtW6PoVTqaqaad1dNNbTL6NZn+583o1U7ak1rdYvwy+TfwJazi2EB8Tuj6VsAAAAAAAAAAAAAAAAAAA+SkoxbbslvZ9IJ2xaQ/uXRV04u1TEt01beoW8b+D1f40BUHaDpO9Kc+nUT/Cg3CivYTtrW5ya1vK3IjEI6p8prWqGWyfLJZrj4UoJ3k1u6iMWpf2YaHvN8br1YWppJ3e+z5Lg3bZ5t8C+cPRjhqMYQSjGKsktyR4NHMojkmUwpR4Jaz5syYak0AAKAAAAAAAAAAAcZwVSDTV01ZrmmcgBQOluBeU6TVabvaycW+Kd7O/VJX63I5ipas7rjsLJ7bsHKlXwtdeg9alP+9bXj8Up/BFX4mV6N/IzrlGyGh+LeO0Wws27t0YXfVLVfzTMwRDsnrd9oHh78HVj8KsyXmlAAAAAAAAAAAAAAAAAAANc+2HPP3vphUpxbcMOlSjyuts356zcf4EX9neYxyjJq9eW6jSnN9dWLlb32sak1q8q9WU5vWnJtyfNt3b+LuErso7y7OxnRzu6EsVOO17Kd/m/0Kh0dy6Wa5pTpR3zkl/n8kzajK8FHLsvp0o7oRS+/eEj1AANAAAAAAAAAAAAAAAAMHprkv8AtBozXor03HWp9Jw8UfddWfRs1xq/8O3N7VxRfHazm9XJ9EJyotxlUnGnrrY4qV22nwbUdW/tGv8AX3WX3xZKNgeyWGpoJQ6yrP8A8s19CYkf7P8ADPCaF4OLVn3MZPzn43/7EgKAAAAAAAAAAAAAAAAAAAgHbfmP7DoJOCdnXq06a8r95L+mk17zXaO2Zcv9onFONHAU+EpVp++KpxX/ANGU3QWtMrNWt2IZL3+cTrteGlGy839pl4kH7Icu/YtEoy41JOXu4fq/gTgiwAAUAAAAAAAAAAAAAAAB4M8yilnuV1KFeOtCa28GmndOL4NNJryKM0n7O62j2PUpVYzwzbevqTdRJJtp04p7diV07bbu202CMbnGWvGxTi7Sinbk78Hy3bwK/wBD8/qurDuKvfUnFa0Z3tC3ht7LslZLZbkWLgcyhi9noy/K/o+JA8FQWWVakFBU3KblONrbX98DF4zTWng8e6Uqc9enJ94k05RjZONSC/6kWnd22xs79fN/XL246dv5yY8rdBHstz21OOu9aEknGa27HtTfNdTPwmqkU0009zW1HfHOZdOeWNnbkADTIAAAAAAAAAAAAApP+0Wv97y/+7iP1oFU4Gm51UlvbLl/tD4PXy3BVrehVqU3/wByCl/glWaMUO9zekvbj8E9o2zWz2jeGWEyGhBK1qcdnnt+pkjroQ7uhFckl8FY7A0AAAAAAAAAAAAAAAAAAAAAMbnGUQzOnt8M16Mvo+aIRjsrjQzGm69KDqUm3Tm0m1fZeEuX1txLJPPjcFDHUdWauuHNPmnwZy8nimXM7dMM9cfCu8ViZYPV1IqMFusvDtd3dLr/AKPbsy2T553M/Dub2wb2ecXz++pxzTKamWNv06fO25e0vtGNweHjTquUXw8Kauk+fNroebnHviu2pl10sTC4mOKoqUXdfNdGuDO4hOAx0sNWuvDLdq74y8uf6olGAzOGLVvRl+V/R8T0+PyzLi9uGWGnuAB1YAAAAAAAAAABEu1TKv3voLiYpXlTiqsbbXek1NpLm4qS95RmglHvdJsOuc/ozZ+UVKLTV096KGyPIXo/2s08Na0Y1Nan1ptSlH4LwvrFkovoAFAAAAAAAAAAAAAAAAAAAAAAAABq5Hs20bjVvKjaEvy+q/L8r+RIQZyxmU1VmVnSvXJwk4VE01wex8t/v3nfruFr3lG+yS9KPmuPmiV5vlUMzpbdkl6MuK8+a6EQangcV3dRWkvg1zT4o8mfjuH49GOcy/WcwubVMNsl44/1fHj97TNYLHQxsLwe7ensa80RKeIjTpXb3LaZTRSnLvK8qkZRkpRjZ22R1VJbuL1rtcNh08OeVuvhjyYyTaRAA9LiAAAAAAAAGHzTR6nmGd4TFPZVw0pWf5ozjKLjL3yUlys+bMwAAAAAAAAAAAAAAAAAAAAAAAAAAAAAAAeDN8sjmeHs9kl6MuKf1XQ94JZvirLpBVonXzK8a0lTprZZPWc+t09iXJ7+ltsyy/BQy/Bxp01aMVZcX5t8W97Z6AZxwmPS5ZXLsABtkAAAAAAAAAAAAAAAAAAAAAAAAAAAAAAAAAAAAAAAAAAAAAAAAAAAAAAAAAAAAAAAAAAAAAAAAAAAAAAAAAAAAAAAAAAAAAAAAAA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s://encrypted-tbn3.gstatic.com/images?q=tbn:ANd9GcQ7HMdWM_pm1PjqP6wjGCuAt48IZqvWqnkDYuQOQ2gbneEOCyA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785794"/>
            <a:ext cx="80010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Отметьте предложения с тавтологией.</a:t>
            </a:r>
            <a:endParaRPr lang="ru-RU" sz="24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Учащиеся успешно выполнили заданное на прошлой неделе домашнее задание.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Учащиеся успешно выполнили заданную на прошлой неделе домашнюю работу.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 Я хочу перечислить черты характера, характерные для Чацкого.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Сверх плана в январе было сдано торгующим предприятиям много сверхплановой продукции.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12" name="AutoShape 4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755650" cy="765175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3500203" y="4972199"/>
            <a:ext cx="2530623" cy="1500198"/>
          </a:xfrm>
        </p:spPr>
        <p:txBody>
          <a:bodyPr>
            <a:normAutofit/>
          </a:bodyPr>
          <a:lstStyle/>
          <a:p>
            <a:pPr rtl="0" eaLnBrk="1" fontAlgn="base" latinLnBrk="0" hangingPunct="1"/>
            <a:r>
              <a:rPr lang="ru-RU" sz="8800" b="1" dirty="0">
                <a:latin typeface="Bookman Old Style" panose="02050604050505020204" pitchFamily="18" charset="0"/>
              </a:rPr>
              <a:t>8</a:t>
            </a: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043608" y="483438"/>
            <a:ext cx="744381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всего слов ошибочно просклонял писатель </a:t>
            </a:r>
            <a:r>
              <a:rPr lang="ru-RU" sz="24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А.Хайт</a:t>
            </a: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стихотворении: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Любит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кины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детвора,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в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кинах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кенгура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Ходит – бродит по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шоссу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Носит в сумках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шимпанзу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Кенгуру в кафу зашел,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Занял там свободный стол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сидит за доминой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шимпанзой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какадой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8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9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В)10</a:t>
            </a:r>
          </a:p>
          <a:p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Г)11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5" name="AutoShape 46">
            <a:hlinkClick r:id="rId3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420100" y="6134100"/>
            <a:ext cx="723900" cy="7239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571472" y="492919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3059832" y="3929062"/>
            <a:ext cx="2704954" cy="1571636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8800" b="1" dirty="0">
                <a:latin typeface="Bookman Old Style" pitchFamily="18" charset="0"/>
              </a:rPr>
              <a:t>А</a:t>
            </a: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991971" y="1109886"/>
            <a:ext cx="716005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ряд, в котором правильно определен род существительных: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Невежда, плакса, сирота - общий род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тюль, такси, рояль - мужской род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бра, мозоль, трио – женский род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сургуч, мышь, пустошь – средний род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59398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092825"/>
            <a:ext cx="684212" cy="765175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Заголовок 7"/>
          <p:cNvSpPr>
            <a:spLocks noGrp="1"/>
          </p:cNvSpPr>
          <p:nvPr>
            <p:ph type="title" idx="4294967295"/>
          </p:nvPr>
        </p:nvSpPr>
        <p:spPr>
          <a:xfrm>
            <a:off x="3275856" y="4533591"/>
            <a:ext cx="2212278" cy="1143000"/>
          </a:xfrm>
        </p:spPr>
        <p:txBody>
          <a:bodyPr>
            <a:noAutofit/>
          </a:bodyPr>
          <a:lstStyle/>
          <a:p>
            <a:r>
              <a:rPr lang="ru-RU" sz="8800" b="1" dirty="0">
                <a:latin typeface="Bookman Old Style" panose="02050604050505020204" pitchFamily="18" charset="0"/>
              </a:rPr>
              <a:t>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17086" y="1439702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Укажите ряд, в котором даны только неодушевленные существительные: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Атлет, болото, ведьма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Грузин, дагестанец, доска,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Еж, енот, ерш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Армия, стая, табун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594"/>
            <a:ext cx="9144793" cy="6858594"/>
          </a:xfrm>
          <a:prstGeom prst="rect">
            <a:avLst/>
          </a:prstGeom>
        </p:spPr>
      </p:pic>
      <p:sp>
        <p:nvSpPr>
          <p:cNvPr id="6246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684212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743658" y="4000351"/>
            <a:ext cx="5655890" cy="1143000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4800" b="1" dirty="0">
                <a:latin typeface="Bookman Old Style" panose="02050604050505020204" pitchFamily="18" charset="0"/>
                <a:cs typeface="Times New Roman" panose="02020603050405020304" pitchFamily="18" charset="0"/>
              </a:rPr>
              <a:t>ПРИГОРОДНЫЙ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06554" y="1489711"/>
            <a:ext cx="73374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соответствует схеме "приставка, корень, суффикс, окончание"?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пригородный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аэропорт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594"/>
            <a:ext cx="9144793" cy="6858594"/>
          </a:xfrm>
          <a:prstGeom prst="rect">
            <a:avLst/>
          </a:prstGeom>
        </p:spPr>
      </p:pic>
      <p:sp>
        <p:nvSpPr>
          <p:cNvPr id="61444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Заголовок 7"/>
          <p:cNvSpPr>
            <a:spLocks noGrp="1"/>
          </p:cNvSpPr>
          <p:nvPr>
            <p:ph type="title" idx="4294967295"/>
          </p:nvPr>
        </p:nvSpPr>
        <p:spPr>
          <a:xfrm>
            <a:off x="1259632" y="3681707"/>
            <a:ext cx="6120680" cy="1561689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6000" b="1" dirty="0">
                <a:latin typeface="Bookman Old Style" panose="02050604050505020204" pitchFamily="18" charset="0"/>
              </a:rPr>
              <a:t>РОСПУСК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89055" y="1443580"/>
            <a:ext cx="684744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слове есть приставка РОС-?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россиянин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росистый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роспуск</a:t>
            </a:r>
          </a:p>
          <a:p>
            <a:pPr algn="ctr"/>
            <a:endParaRPr lang="ru-RU" sz="4000" dirty="0"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40743" y="0"/>
            <a:ext cx="9159193" cy="6858000"/>
          </a:xfrm>
          <a:prstGeom prst="rect">
            <a:avLst/>
          </a:prstGeom>
        </p:spPr>
      </p:pic>
      <p:sp>
        <p:nvSpPr>
          <p:cNvPr id="91148" name="AutoShape 12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491880" y="3997263"/>
            <a:ext cx="3495902" cy="1512714"/>
          </a:xfrm>
        </p:spPr>
        <p:txBody>
          <a:bodyPr>
            <a:noAutofit/>
          </a:bodyPr>
          <a:lstStyle/>
          <a:p>
            <a:pPr algn="just"/>
            <a:r>
              <a:rPr lang="ru-RU" sz="8800" b="1" dirty="0">
                <a:latin typeface="Bookman Old Style" panose="02050604050505020204" pitchFamily="18" charset="0"/>
              </a:rPr>
              <a:t>В</a:t>
            </a:r>
            <a:endParaRPr lang="ru-RU" sz="8800" b="1" dirty="0"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222648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В каком слове допущена ошибка в определении способа образования слова?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А) пересчитать – приставочный, 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Б) разбег –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бессуффиксный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В) лесоруб –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бессуффиксный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Г) зевота – суффиксальный.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sp>
        <p:nvSpPr>
          <p:cNvPr id="88077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6" name="AutoShape 2" descr="data:image/jpeg;base64,/9j/4AAQSkZJRgABAQAAAQABAAD/2wCEAAkGBhMSERUTExQWExUUGBQXFxUXFRQUFRcXFxUVFRYUFRUXGyYeFxkjGRUUHy8gIycpLSwsFR4xNTAqNScrLCkBCQoKDgwOGg8PGiwlHyQpLCwpLCopKSkpLCwsLCksLCwpLCwpLCwsLCwsLCwsLCwsLCkpLCksLCkpKSwsLCwpLP/AABEIALoBDwMBIgACEQEDEQH/xAAcAAACAwEBAQEAAAAAAAAAAAAFBgMEBwIBAAj/xAA9EAABAwMDAgQEBAUDBAEFAAABAgMRAAQhBRIxBkETIlFhMnGBkQdCobEUI1LB0WLw8RVyguEWJUOiwuL/xAAbAQACAwEBAQAAAAAAAAAAAAADBAECBQAGB//EAC8RAAICAQQBBAECBQUBAAAAAAECABEDBBIhMUEFEyJRYXGhIzKBsfAUM5HB4ST/2gAMAwEAAhEDEQA/AIdFsQRFXjYwcVR027CTRlq6Brz5JswKHmetM+WPvS3r9oQd0U2IeAFDNYQFINRjHNxrJyIkeOeKKab70Lft4XirLVxtFMtyImRUY7JKZqbUXElFLX/UyBNfJ1ArGKp7bXO6lQtSs1IrSN1dphJk1InVUg0Z+uJ1Qf8A/H1BYIo6mUozUbWtoJivtQuxsMUAs7EAzqg9jU4Jok3qO4UnquM0z6VZKUnFXyKFFmEAucvqkxQzULPE1eXbrDsEGpn7Ba0+VJNUDBfMHRuoAtYBxUmo3HliojYuNk7kkfOq9+lRFM8FgYa6FQc+3VFwUTCJFVnGaaUgSoMpxX1SrTFQmiy4Mmt3ilQI7VpvTesgoEntWZstTRfT7wt96WzKGEqY7u3BQ+l1tW1SCClQ5B/32rS9F66aeQA6pLbncKISD7oJ5Ht9Kp9PdG2j9m0640tC1ISVZdQSY+IJUo4PM8GvL/8AC9lYll1SSPyrAUk/UAH96wdX7WVfbZqNf5+sKgdOauOiFBQqJSykj0P6GgnSunPW7amnFBSR8EEnaO4Ej4Tz7Zo5cMhaYmPf0PrXnMlE0CCR5+/88xtfzKGqLHxDvAPse33rq0f2hQViCYHOAYn6waC6ldLa+I/CRMcYPMUcVZhaNvBVme8zNL5OhfmPOgRQCeDLSFSJrl12Mck8CuEt+GEiZkkf4FfOt+aRieT3+QFAOPaTcW4ueIYEyfMf98CuVeZ0iSQgfSY/U1zcFYHlz296qt3S0CNg+8miIfiR5lwpPMxFi+lXNMlhcUgs3MKo3Zama+hOkw17jo4v0ND9WWUtzNeN6gNnvVK7uitMUuO4V2i6i+leaIJZ3UIVZkOH50XbeKNojmmuLoQJMh1C3hBFVtJfCcGjD43p4pQvnC2siigE8ThzD+pXAImgVxcCaltnisZodqadqqsqc1LVJkqO8QaMO3B8M/Kgdi6CaM3AGz6VRxzU4xdZcUXABnNbH0JZ7gAoc1k+lwLgTxNfobpWxSGkrTE1nerZQmOvuNYV3GEv/i7B5TUttoTTfCRV1u4BqO4dI4rxz5zVAmNhTcT+tunm1AbU5PpSRrPSe1ua1RSN6pV2oF1oqGSB6VpaLWOpXHOzacVuMxBaIURVe5aq+tvzmakFoFEJOATn2SMqP2Br2KnkTKg6/ZhplMIkhThISAuFnypWrvATIHbdQkt5o3fXRdWpxQgqMwBAA7JA9AIH0qmq3mmS4uWuRMCrtqxuUKhQxRvSGBIpbI9CVJmo9GddIt7ZDD6VbUCA4kbsEkwpPOJ5E00W/WFkr4bhB+e5J+oIrI7pyEwK60e3kTWJqdFjz8txCLnZeJuVlftvJ3NqChxI9a7Csx3pG0TRbpMLRuaH9RwCPdJ5H0p1YtDsT4igpQiSmUgn1gVi6vTUwCkGu/8A2N4nLC2EEa/ablJMGJTuIEiJzI9KIMXwU4UJ/KkKn/uJAH6GrNw6lIz3x60BbaU06VNphKuxUVGJyY/KPb2NZ23jbfXUfX+ItHx1Db68pxJ/aoVKWrIgD7/pUTTCymSoE8gxj2moPGWDIj3TET/mhm2nKngVLj7hAxj3PFLOpXi1HClIjuhZTPvj/NG7y7Ckj7FMZHuKB3xTMJAKu4JI+lMaddpuWC0vMwNlyTR21SIpftTkUYafxivoeUfU8+RL7N7mDRuyAIFJSrmFUbsdXATS74zViVIhp61SDNOfQ+nMupIUAT3OJ5/aszvtXxg1X0br560dKkQof0nH60TToQ9mcBzNy13pRlLW4AAiM+vtWNdcaIEnckVcvvxgeewtISkZ2p9fc96HXHUP8VyKbycNYk0Iu2bu3muL9srOKtauzsUIryzuU96HdfIS1wa1arSaJB5RTFECtB9K4hEjMCRJiYE5MTnHah7yx5E4wXZNfzZrb+jNZCWglRrIXtMXtU82kqaSqCoQSj08VIyiR3OPertprziRFKeo6U502w2LIEazN1tdRSVc4og5dJjkVj+l62qBmiS9eV3VivLP6S5PE0/exPz1HR27leOKW+sbseGasaJqaXO9AfxAUoJx3q+k09ZwDOz5Rsmbu3J3H51aadOxSvUbR81cnn+kKH/kKbvwp6JavlvquElaGwlIElPnUZmR6BP61b656JbtmGnWJDZWtJBJV8WULmeSEftXrDlVGCmY+0kbpnAbq5btCiuk9HXV0lxxhoqS3yeNx/pRPxGqF3Yu27hbdQW1iCUq5g8Gre4rGgeZXmrkTzAFXNNVVRxc1a05NVbrmVhB5WK0P8MW2YXuSC4IKVHMA4hM4BkH3+1Z28ip7bVFMqCkkgpyD/v/AHmlMuMuhA7lkbabM3i6VPv+iQPUmugYxz8uKzjpHUX791bz61KaYiECEoLivhGwYMDOZyRWigeXJAj6Af8AFeX1OnK5KJs+ZpqwZblN243KPcDAzye9Urm9JWEnEg/8fYGlDTevS9qTjbAT/DISfMUypxYUEhSTOASoR6gT3pr1HTVObXkQFCFFJJiMnn5Gh5dK2Fwr+RGceRO5Om98mSAkD9BXOj6ikqUjcTgLAUIO08lP9SQcT2Ig9qAaRqTVwAvzAbj/AC+eMzPABn1ovfaeHClxvyuN5TGcQRHyOQRxVfZCv7b8X+0s7Ara9QV1Ew4jepBVCSSRyNvMie3tQPSdfZWvzEbsyJ2qPvJBmm9PUSCna4AiRHbafXJ4x61k/VvTK2lqdbBUwoyCPNsmISqO2cHgyK2tPp7Bw5htbwfuJvqG/mXkTP0OxRK0uKGoYq015a9U4sVM+dXbnmq1asKUMUNWCTNF9IvQnBrq4llAPcjcSYzQ5YzRi6dBJigTq8muUStUZyur2jvQaHlVS2rkGrOtrJMYdRTuSKA3jZScVeevfKKHv3G41TECBKLOGXletEGXDVJhFXmRJArnMkmFdLU62d7a1IVkSkxI/pPYp9jiug0FkIKdq+xQmQePiQOO+U8k8Uy9K6Z4pIiQiJ+UTWjK0Nk+C822Eqb5xEiMj71kan1FMDbTzGE07ML8TJE6ZcMEb0lIMQe2aZL/AKbWWSpKpVEkAUS1DWFPOlrdjdjtGaa9HtQEkNkLSCN+6JE87Vf2PrzWfl1z0pHB+vH/ADGl0yqD9TK9MddtykrBAVBE9x3rReqekkvoUhJ/mEFxlXZwRJaUOJ9D7131oxZOtBtTnhuInZtSVEHjaoAQR9RSFadVqQUNuKV4rWBKjHEAgzzEGj07/ML8hF1SiVPUYfw71BFrZXW5W1a1gJT+adkTAzjP2qhrTT7zJCwsyUlM+iSlMgcADjiqZuwBvRydxPzUZP17/WqY1ZxSxuUTzyeO8D2mrO7tR/rCriG2jNL6e6gbaYat22FlaUxtQBk91TPfk1mX4n2Vx/GF55vw0ugBvzBQ2oATBIxuzMf6qMW2vLbSdqtql4JGFQBMT2En9KG648bhKQtSlFMhBKicqjJn2H6VTTuyZQzfpOy4fhxE0E0d0u0JTuPlEcnv8qtsaM2AJHBnJ5+npRMaY6tJX4ag2iJURtQMgZUqAOR960HzHJ8cYi4weWgR18TFQXjo2134aFOje82gKIkypYQCY82wHjvTNqX4ZlVt4zVyl/vDSCoFMTgzlXtFGXAwotxBDHZoQJ071+uza8NDcyta1KJmTtIQNuOFbZM8J4ph6g6/VcMhCdzaFD+YThSsmGwAcDaASf8AVFIFuppsxtWSCRlSB+g4NO+pdKzprN620l7cncsBwjw0+sT5o79wRVj6YrOHoXDe4wXbOPw/abVckmEgbTnv5x5f2rTOpbtLdi6uZARCYJHmUAhPHuaxLSFJV4h2Kb8JO5UHdjgED5+9P+lFL+lvI3btiZBBOYIUDH0NZ2q9Ob3RkY/U5GZUoxX0DWSwviUnkfsR700J6gyVIUSFAjgCJiSM+k/pSi5bwMVw3clI5omXBiyN7hHMXGd1XaDLfVGsFaNgEDv6n2pNLvaTRXVLqRQdnJptSW7g1swE3c12q5mq22uSK0doMPUsl+a6adzULaJqcW9VNCUlsPYqick1ZLRiqqhFcpBk9zoIrwiK5DleeJV53M7UvFRDmuyK6ZYJNV6kiWWWqIaWxuWK9t7fy1c05QQqlS13KR86R1QWy1SMOJAPzHBprRrwcWwlAwFfzI4AjE1l797vG1EkxPlBURGZx296aej9Q8G3d8dKkF0jYVJUJJ3JAGO5SofMEVh6/Ql/4qgk/U0tNlBG0yrqWttfxbhUjZuUoAcHEgGPXvFMHRDxC3glUoUnIJyORMGgOoot7lptKgQ8SEhxBSQQW/FbLuZTiBuiQTBFBNMZuNqVbTHn8xJSpKUoDiVKAB+KYgd+1XbQs+PgEH8/9QvuEEp2JZu3VpJ2nPBBEgx2IpP1p5CnlKG5K4Eg5SFAD4SMjHY/emzVdRdMeK35oSJEkmQkjfAHEkT/AKTSVrV4kuKDfCwCsHAChxH0ArS0KurbWHiL5BUP6JeLKDncExJISCMAT75BH2q42RO6fWky1e2wSZE8UwafLqDJgenb6+o/zRNRprO5f6y+NuKMK26lOH+WkrIBVA/MkEb9h4UsJztxMiOaJt2ZR517VlI3BIStQUISrcpEApHlKSkkGFnggBUOmXMeUJMDb2hSiCcx2T7n0+lEVvEzMZmQPWSM+tKZSmnH8tzS0mkOqbbdCLCvxFS0tJYaJ2KHmUoAqCT5AqBlQ/qOTJ7GK1zqLTf+paUlTG5RcDT6Uk84+EyeQkmB6pFfn/qvSwy9KfhWN0SDBkyIHati/A7qQmyUy7IDKv5alHBSv8on+kz9xTuXKBiXKhqZ+TBkx5GxMLImK6kp1pxTTgUhSTBSZSR8x2rb/wAC9caXZKtwoB5Di1qSeSlW3av3Hb2gVT/E/pC2vHEutOBL3CykbkqT23QRketVOhdNa0pS31r3FSdhUYSACUmAD7gUHNr8b46J+X0IVPT8rDcBxE78T+mza36zO5DxLiSBwSTuTnuD+9Mv4N9QeEHmllRQpIKWyf5c5CiAfaJimHqJDV2d60JUORI9e9C1Os2ydo2JIBKUTEnJgfOgJ6mzYwiKd0dX0tf9zKePI/MVtPQEPPgFaEKC9oR5kkBUhtc/lEK59Kf+hylSn7cAQlIb75hPOfcq9sUt6dvCfGStKm3QsqbSRKFwARB4VGSBxNWOgNQCNRUBgOqXAiMgkgR2xIrT1ikpz3xcxMtAcdX+0BaheKBUg4KSUn5gxVDxpxNMP4naT/D3yyPgdAdT/wCXxAfUfrSU5eZpNUIMSrmFja7qqPshNcMartGaGXeolS4FGXG1y6wOBXqW5qxcpAUa5QoU3djiWudttRRO3YmhvjCiOi3ErApfJu23K1cYNE0cLMKqx1F0NtTuSKJsNhBSRTXeFJt5PpWMc+RcgI6jG0VMBetSkwa8aYJNNj9mFFa4kCTj0ETEd4M1J0Yybi9aZbCUpUYWrYFq2iSSd3eJwI7V6LCGyC+oGzF4aYsRIImYnyjHOVQKsWyUBQSVZmIA3c+/BzFN34yG0TdpatUBKkA+MUztK/KAnmNwAM7RziZmFjofcdQtgkBR8RPlMQQDJmfSJn2q74lVSTLKu4gTRr7o2zs7I3Vx47piAkfyklZMJSCEFQB9TiM+grLXNZO6UhCT/pEj/wDImv0T+IlwEaXdFfn/AJRGwSRKoSknvgkKn2r8xlOaDpMiupNQroBVTYPwW1u4efebUtSmylThxwsqGQUxt3frt9qE/jDcrtrxLLXkb8NCxEHzSsEg8iIiPc+taZ+F+jC109oEALcG9Z7ycwfkIFZr+NumvLvkvBIW2W0IQUZI2yVBY7GSY9qWTUh9R+Ic4m27VHUA9G3zrriw4takhMxuVAMiMjiIBj2p7YuSBgbowATOCZgbsev3pL6JsXUpX5CAsiCfKMSO/wA6ZbshAySpQxgAJzGCTkiJOPTFJ6nI7ailPE9FpsGHHow2RfkfxzOtQWmJKQBnkTGDwRzg+3BpCv8AT0ql1IkSdx80cAwAc44imy9bCiEhPxTCeCSBHBVk94GeKCazYKaSGyQFGSpCJIH+k5wRWlgU7bmDmYXUWGflTHojuFjlUQBS6wkE/wBv99qK2ygFYwIk/wDqmSOIopow3bXYmCBA5BJ5MmD/AM0Ut3imZbSRmPinEdwT29Y/alxLgnJn0HE4/MqZj2FE7W6UnMz2jG45nzdj+nApbPhDiOafO2NrBjC9pzDo8zaVcYOeO010X22tqfK2DhI4GOwqLTb8QRs7jHBBPoD9MUA69UShCkEjao4nPtx6CsP/AEznIMbE1PSLrcZxHKB8gI82iZ/tnH3oMbhjUEu2/mGxfmHBG0kAj6iif4LW5ubVwOq3BtQSj+pOJieCnNE3+lGrJ1a20x4pkmSZMk8Uu+H/AE5bd2DwRAprVzsFH9Qf0lZTASkITwAAO8QMfpSOm5fuLkPstBSWTGUynuTuBP8ATmfcU46rqIYZU6oE7fTvJAApL0q6ct0XFwUEIOSnGFoPkHpHiEfOK0PScfLZSPwP1i3qeWguK/yf0l3XeoUJXtZSGyBK9qdvnMEJg8bYGRySZoBpWoqS+lwE7kqCgfcGaE/9UCiVKMqJJJ9Sck/ep7FcqJFauX+WecyNu5mp/iUoXent3SBKmfi/7FR+xrIEK3VqXQWpBxLlq78K0kQe6Tgx8jQNfRbdqtQeWAEkxnkTg/alcOSrVu4HvmKVrorrphIpj07pBprLyhPoah1DrBLaSi3T7bopdavlurKlqKj70dixF9CWFQa8JNR7anFSBqeKOOJS5WS1NFtEaG8TVV1goie9FdJbBINVydTrjC5dFO30ozq92pdoQg5g49cUDuUbkc8VQVqxCdtZrYbII8TtxlvTblTe5KSFtuo8JSlSAkKIJQsj4fMJI/N7iq+gXxsb0ZEJUUlQJgg4UoH3GAYByYg17pOnrWlZSYBErxIKQZJKe5SJUPcYya6uLQuqQ222lJB3OLKT5SkxvVtEwU7fLk8AZNa+HMMgIB56jCmwCR1C/W+lLvHErbQ2khMEgBA2z5QI4gVS6Y6RXb3CHlKB8PIj+rIAE84rzT+oXklxJQXw0JK0ggJAJBWskYGQPmQO9HNJ1ZLyErwkkwEk5n/3WNnbWYkKt19/c9Pp8WgzOGXv6+o2ap1Wym2Uh0J2qEL3xtM/1f1Gk626dtZ8RttJmCDyn1BA49KIX2nIfbLTglJ5gxkHEUN1sO2tmP4eTtKUzG4gZ4/SsvExakVjZNfio97OPBubaK7+zcOqvHQnbvVEcbjgULdukhQCjBVO0d1RRTpiydvGG3FJKSpEqx2zmPeMCsq6lu3RdubtyClZG3IKQMD7j96Pp9K2VypPUpl9QxYFBUWTX7zRkkk8x7zge81WfIQQTmYIxJPcEgGexIEScZr7p9xRbEhW4AHbEQZGTnHy/wAiriGEwkuEKWrcSewAMqJJzMAD9B3lnSac7iTF/UNWHAVeovao2UJiSVqzhRAQI9slRESfpPcrhagwO/JUST7zR3UnkqcGTg+5wUzHoMEn3gelDL9ACZHO0d8AEz+witwHaKE82/JuDHrXYoHsRiPl719b+Yd8d/ep9RlSUx2SnPzT2+36VFYohRzHb1k+lSDxUGRRnqVyft9qNW5KgDGRznkdyPXA70FbB/cE/bP+/WjGlEQU54/Sce3rQmJEMq3JXryDM7SBz2H/ACK5RqRKYIBj2k9ufX/1UGqSlZjKYmDxAOY7YgxVfRr5tFw2pQ3NhxBUOZQFAqBHuJq2xcg5krlfE3BmndB9SMspUlpCE7oKkAQZAA3CieraiXVFXAPHpiier9PWlw0l1vagkBTbjcJGRicRHzrPdd1JaBt3CMpKgSMzySBPGQRzFYmf093b4Na358TUxavCv8R1pv2MHdTaoXl/wrfmGAoJyVKJgJGDkEg1R6+vFtsNWpwtUKdAATuSgANbkpEHO5XvzV7pmx8NZdnxzsOwJKtoVIjcsgEcZif1qtqKmkuqdulhbh+WPRISOAOw7VpYlTAgxr/hmZqtT7xLff8AaKWndNPOkQkgU42PTLVunc8sCMxNCtQ6+ITsYQEf6j/alpd+46qVqKifU1Y72H1EbEcVdTstXDamUkBJyr270w/ihY+NbNXjZ3AAJXGRBylX9qy10mtM/D7VRcWD1m4JwYPJEjGP1obIEIceJFgg3MyIr1pW2p7iyUhakEZSSPsakb088kUdiBB3KbTJUcUQKQ2PevmkBCZ71RcdJMmoBLH8Tp6++VGT24qe1ejvVWa8DkUQ8yYbZ1NXE1KLYETS+28QaMW1wSIoLKR1KmMPSesBlyFcd/8AFWLbSWGWz/O3ElW2EH0IRulXIJKo4kA9opfbtFE1bdsVBO6aUvY5Kmrl1yMooS/eFTdt4SZCFYUQeSQZUtRygkYIHlIng0N1fp42zIV4ilOpUnxBtCUt7ohuCT5oM7hIGBgmr2m6gojaO4io7+xWEoSoqS0FEwBOzefOpKe8mCU949abTUgHY8Ojnsxg0HWUPNgbgFJHmHcRyfejDbx9wOwj9T796z2+bDC2ltCED+Yk5JUDELg52EDypIkSZ7Uw6V1Wh1UOjwiBIn4TOf2INZOs0BB34+v7T1Wj165Bsy8H+81jpy7bDQAgR8R9+eTzzWc9b6DaC5cu+SYMT5d8/EPfHBxRK1fCphQIH+oEeufbFXOm9HTcv7lnclslIEY3xO4k4MJyPpQtKMruEHH3+kFlw4sBbKxv6EVmb1TKBvHnwSIjYTJAPqqD3qla30+ZUKGTCuFeaQIPOY+fHz0P8Renbdu0U4lMK8RKjEkq3fEnvA7+1ZC5ekAjgmCR6+ieZ7fSO9eiRAgpZjPlOQ7pfnBVkk8niSQcE/rH79x1wiWye4SRj5hQ/Sa6XcHII7gEYj4gP2J+9StGUgRg49+8T9/3ql8ytXBW7yiRykj6pP8Ax96iYWAsDJn2x86kuGtpWOdpCo9jIP0kD713ZoVuBkCfQAmJyflgfeiiCInNsCSr6/3/ALUSsFFPHJ//AKB7diD96qMpCHNg80qgnjPJj6GKKbEhcDG3IPtyR8iKDkIuFQcSgtlTpCE+ZQJAA5gzIPvGfpTl0z+HTbTwcuSh1sjDY3RuP9fEgelDun7I+P4kRsUcxgz2nmSAn7U5PXHpxWXqtY+M7MZmtg0QyLucdwl1Fq6QypKEwNsRMDAxEekRWXdOWbl44ttbgCdqgJEmQFOCO3Yn6GmLqW+ULdzJBKSAodif7RigXT9opspVbOFW9qXEqIKAotOKWfUFKAoT2B96c9OLZUZ2ifqWJcJVB9RWHVjyEFDZ2g/f6UCdfUtRKiST3Jrl16TXrZpsIB4mNPU1YYGa5bYmr1tZzVWYCDJlpvTgpM1d6UugxdJkkJUdpgxz/v8AWo2AU4qpdsEGQc0qDZKmRdzUOouhwVpeSAUrAmMZjBPzqmvQABEU09A3QvLQBZJW2AmO09jFWb3TgpOORg/OgMT5kFfqfne7upPtUe+a7ZtwrmunrPbWkKHEIBOWq+eTUAXFfePNWnSe3bk0esrYJzQBhJBmiaL04FAygnqQYcVdDgc11cXhDZFDbdlajMGr7lqrg8UsVQdygNSHp19W+Y70/wBzbhbXmHagPTlghCvMf2pxddbCIkRFZeoBfINsaWtsSTpraF+IDJAVCFZQFH88f24PcVR1o2ymx4YKHNxKxtwoEkpyMQJPoSTxEV9rDpCyE8UKduwOa1ML5FqzcEMzKKlpjVCygpQeRBKkwAOTtEn7mtI6Z6lZsWWm1EFxSQTzu3uQtRk47pTH+iskeJWMCmzqB63Fuw6jlaW9yZydkoKCDO0haTnuFCmkG8m+/wARjDk3WXM2JzW21phQ3gjIUApP+KVLvQ7Mvl3wUCBu2jCZjB28T8vel/QtedSosXCChxMbRzIIMZ74Boou5MyZzB5PFYuqfPibYxInotJpcWRd6cxf6h6YSgpU0mJ55OVLmAD70AdSUgECImfaSYrQHXJEnPP7c/eg+oWqSDgSr29x/mr4dYwADcxjJ6er8jgxQumtxSrsoEEf794NRWD3hGFQdqpjsfT3iYo3d6eBEzBUMdhmP0gUL1WwLak98iDxIJFa+HOrUJi59K+OzXEoNBSXUdyDMf1Ez9jTfpdlKwpQ4B+5kR9qX9PQPHSo/lz9hwP0pxL+U+8/+v70nr8207R9R703S7/mfuXm4TjgH9K4euglJKiAAJJJgAdzVa4v0tiVqgRJn/FJvVfU7T7ZQ0o+VQk5G4AjKR6c8+lZeDTvnev3mvqdRj06Eki64EnuyL25cQbgNstt70qEFJOBiSAcke/aotMuVW7Fw0eXEKbStMJO1a0GTAnKG1CCZg1GvRGU3EsBZaa8MLcmU+b/AO5n1GI/qTIAHBXUH/GhpICGUKUpCABycblK5UqO59TXpshTS4xiFceR5nic+oORjlc8noRCvLDOKhS3FP1xoKQjHNI+otlKiPegYsu+KhrhDTGkq+dXFM+GZobo4KTNd6rqB471BUlpMmu7ueK9sVlxQTQRLhNFtEd2rmKlkCi53E0jonUHLZ9IQkKDkApmJjIim/qDWvAWFKbLaXON0fEPigis0VqRBSpGFJIIPuK1PW7NOo6ckCCoFJSR6gwr7gml0AYEGV76mUXnQzbav5bsj3Iqi/0qT+alkau6Pzn712NedH5j96MceXwZajDCuiz/AFV0z0WBkqoMOoXv6v1q5b6ws4Kj96jZm+5xBlq408J8qRNRsWkLG4RTDptuFJnvVLUmTOKpu8GDuWhfpQAIqpd6rv4xVVSyBBH1qsWMyDVRhXuTUvl9ZIIJorY3yiIVVTS2pow7oxA3Dil8uRAdphApq4JvnUiSe9DHLYLyKl1ho747Vc0xiKN/KJS55ZWaQM1f0m2a8TcsK9lAbgDP52/zJPBiCOc8V2GkwaGt68lkkVClx8lhENG59rzz6r1DW9KXAA1uJTsQStalQrAKfNg9wBVjUlvWDiQHxeIdSdpSZG5KinaAFEzMH/yFULHXmW3i6Gw4ojAK3EBKoIkbDxnj7RRm00ZVyth+3b2FvZuO4OKCkfmAI3EEwfzRFaByYcgrKO/uNYszo142ojx4k+m9VJcUpDiSw4kkKQsxxEjMQfY1O/qrShhxJCSZKT7T9qWuuHHXXUOulA37wXAnw1rR4p2rWBklIkDyjA7zVTqDR2g7FgXCgJ8wc+Lj445gg+g4+yrel4mJZG4+pr4vWcqAK6gnyYxXWqsueVLgVgGBiAR/bJ+lUri7Q62lBUSvyphPmJJJAMckn29ar6hpsNM+HbJZWGvjSvcVCEhRWJzIM8YmvNAt1ncglMJWmVpEuA5UCMcAhIzA80ZoiaTHjN7+oLL6lkyAgqBcqt3igtI27lCUkcElUwM8TtP2NTaxrTrUpUktLAECZ4VAUlXBBzkVYv8AQ0Fe8Ap+HykzgKKlDH/ceMYqlf6WhYQJVMr3SEkjcsqBkR2PEHIq/wD8+Q2e4imsyou1WoStrVhtMIfL61z4kDyBRTulKydp7jnkH5V1c2rXgsbGthCJWuVFSwZCjlO0zIjOIH1Y7ZtspW2EbG17PQq8khPmI5zRh0o8PalIjw/Dg5BRO7aR8xNXfXIlhVoGJNkBPyJMVLrcGm0A7YSN4STC1gqO4+sboHpVK21IpOan1p1QNBQ5PNJ37nJgWO42Ydf6k8sZpWunt65q+pmRVN20KTNExhV6nLxJlOhKcUNXJMmpFuTiud1HUVLye1twaP2iUJFLQuI4rr+LVVWQnzIIuNK9USOKfvwx6lO1bKvh+JH/AOwH6GsetElagn1Najomn7GhswpOQfng/pSmasayo+JmQFNcE1f/AIQ+lRPWJAp8OIUGVhVhhRkVChNTtIgzXGcYz2GqlAAmKON2RdSCKTlrkCmrpTWwIQqszUKQNywRE7vNMATBobYadkg0z64AciqybbandzU4nJXmcGlWzUGTCqs3Wv42g4oVd3QJjtVVbPvVHwqW3GX3mqE7uXJM81ctX54oW8dtes3u2ibbEoBct3jiuP0pc1HTnDmmO2V4qt2YFMdtZoKYNEVzjqXHEyZCVpPetO/DXrhq1Gx4xuKYVyEmYkj0zQbqLTGkyRzVrpTpNLy07u8UTI6sLaFSwbj/ANfaEzeNIS0pKHWpKTI2kKMlHskkSD60l6jauBtQjY2kIBQDtTwYwPiUdxJJzmm3Vbr+EHgkeIIG3gkDEpBOYwP7VJc6D/EtpS3t37CsJBOYPmEH82QKW9xj+kbZVdSVP6xS0lxZQEqHl7enyoki2S2kwAPkAP2r63bWhKW0jzFe35UTuLaBB5pUtZiTJQ3RcUQsmaHv2+cVNrDvhnFCrbVwpWTRwrdiVJ4qE2VEVKb4irVtsKaF3lwhKjU1crVQXq90Fc0HHtVnV3gTiqtq8KZVdqyCJZQDFc+P2NWFPACh1w8DXKLkCfXll3FUCir4vPLBqipWaOl1Lic7a9ivQa72Ve50l05zasH0rVenLwKRk9qylsRRzTdcUhMClsyb5Qw5caagIx6c0tXMcUxNqO2lu/8AjPzoeOWlB63iq6KuucVX700p4kyYmE1VY1AoVINTPcUMVV1UHuSBHfTtc8YbFH0oxeocSgRlNI/TZ/mitBuz5PpSuVApoShEWi5965F5iKjd+I1woVWRIX7gk1Cu5xUjoxVJ6iAAy1w9pWu7UhMUYvr8JRuBikq1Oat3qzAzUsoLQjc8y+htb5me9NmiXRZeZHaQDSv0/wAj6U0PjKfmKCzfKpG6o3/iraJDLbw5mDQ/8ONRPifzDJztUec4I+oA+1R/iG4TZtZPxDvQnpU5TQtY3tkMsYxn5wtd3av+prS2nklSR/qOKra8641IX8Q5+tHbMf8A1Ce8DPfil/qdRK1znzHnNCx03c7KaSvzEfXXlqTPahnTuhO3TuxEiASTEwBTBrw/lGnL8EGk+E6YE7gJgTHpNaCGl4gcKhmoyDQughb2/wDE3zpSkSQiYx2nvJ9Pes21K+8Z1SkJ2pJ8qZJgdq138b1nw2UyYniccelZnpTY9B9q7juTloUoECixWo5rs6aU02ONj0H2qg+Kp7hgoCWkxVRTVFbmh7lESVErhs1y40ausV28Ktu5lrgyYovpenl3ih7opm6H+Opc/G50HXujqRyKoNNkKFaF1YgbOB9qSE/F96DjckSgM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data:image/jpeg;base64,/9j/4AAQSkZJRgABAQAAAQABAAD/2wCEAAkGBhMSERUTExQWExUUGBQXFxUXFRQUFRcXFxUVFRYUFRUXGyYeFxkjGRUUHy8gIycpLSwsFR4xNTAqNScrLCkBCQoKDgwOGg8PGiwlHyQpLCwpLCopKSkpLCwsLCksLCwpLCwpLCwsLCwsLCwsLCwsLCkpLCksLCkpKSwsLCwpLP/AABEIALoBDwMBIgACEQEDEQH/xAAcAAACAwEBAQEAAAAAAAAAAAAFBgMEBwIBAAj/xAA9EAABAwMDAgQEBAUDBAEFAAABAgMRAAQhBRIxBkETIlFhMnGBkQdCobEUI1LB0WLw8RVyguEWJUOiwuL/xAAbAQACAwEBAQAAAAAAAAAAAAADBAECBQAGB//EAC8RAAICAQQBBAECBQUBAAAAAAECABEDBBIhMUEFEyJRYXGhIzKBsfAUM5HB4ST/2gAMAwEAAhEDEQA/AIdFsQRFXjYwcVR027CTRlq6Brz5JswKHmetM+WPvS3r9oQd0U2IeAFDNYQFINRjHNxrJyIkeOeKKab70Lft4XirLVxtFMtyImRUY7JKZqbUXElFLX/UyBNfJ1ArGKp7bXO6lQtSs1IrSN1dphJk1InVUg0Z+uJ1Qf8A/H1BYIo6mUozUbWtoJivtQuxsMUAs7EAzqg9jU4Jok3qO4UnquM0z6VZKUnFXyKFFmEAucvqkxQzULPE1eXbrDsEGpn7Ba0+VJNUDBfMHRuoAtYBxUmo3HliojYuNk7kkfOq9+lRFM8FgYa6FQc+3VFwUTCJFVnGaaUgSoMpxX1SrTFQmiy4Mmt3ilQI7VpvTesgoEntWZstTRfT7wt96WzKGEqY7u3BQ+l1tW1SCClQ5B/32rS9F66aeQA6pLbncKISD7oJ5Ht9Kp9PdG2j9m0640tC1ISVZdQSY+IJUo4PM8GvL/8AC9lYll1SSPyrAUk/UAH96wdX7WVfbZqNf5+sKgdOauOiFBQqJSykj0P6GgnSunPW7amnFBSR8EEnaO4Ej4Tz7Zo5cMhaYmPf0PrXnMlE0CCR5+/88xtfzKGqLHxDvAPse33rq0f2hQViCYHOAYn6waC6ldLa+I/CRMcYPMUcVZhaNvBVme8zNL5OhfmPOgRQCeDLSFSJrl12Mck8CuEt+GEiZkkf4FfOt+aRieT3+QFAOPaTcW4ueIYEyfMf98CuVeZ0iSQgfSY/U1zcFYHlz296qt3S0CNg+8miIfiR5lwpPMxFi+lXNMlhcUgs3MKo3Zama+hOkw17jo4v0ND9WWUtzNeN6gNnvVK7uitMUuO4V2i6i+leaIJZ3UIVZkOH50XbeKNojmmuLoQJMh1C3hBFVtJfCcGjD43p4pQvnC2siigE8ThzD+pXAImgVxcCaltnisZodqadqqsqc1LVJkqO8QaMO3B8M/Kgdi6CaM3AGz6VRxzU4xdZcUXABnNbH0JZ7gAoc1k+lwLgTxNfobpWxSGkrTE1nerZQmOvuNYV3GEv/i7B5TUttoTTfCRV1u4BqO4dI4rxz5zVAmNhTcT+tunm1AbU5PpSRrPSe1ua1RSN6pV2oF1oqGSB6VpaLWOpXHOzacVuMxBaIURVe5aq+tvzmakFoFEJOATn2SMqP2Br2KnkTKg6/ZhplMIkhThISAuFnypWrvATIHbdQkt5o3fXRdWpxQgqMwBAA7JA9AIH0qmq3mmS4uWuRMCrtqxuUKhQxRvSGBIpbI9CVJmo9GddIt7ZDD6VbUCA4kbsEkwpPOJ5E00W/WFkr4bhB+e5J+oIrI7pyEwK60e3kTWJqdFjz8txCLnZeJuVlftvJ3NqChxI9a7Csx3pG0TRbpMLRuaH9RwCPdJ5H0p1YtDsT4igpQiSmUgn1gVi6vTUwCkGu/8A2N4nLC2EEa/ablJMGJTuIEiJzI9KIMXwU4UJ/KkKn/uJAH6GrNw6lIz3x60BbaU06VNphKuxUVGJyY/KPb2NZ23jbfXUfX+ItHx1Db68pxJ/aoVKWrIgD7/pUTTCymSoE8gxj2moPGWDIj3TET/mhm2nKngVLj7hAxj3PFLOpXi1HClIjuhZTPvj/NG7y7Ckj7FMZHuKB3xTMJAKu4JI+lMaddpuWC0vMwNlyTR21SIpftTkUYafxivoeUfU8+RL7N7mDRuyAIFJSrmFUbsdXATS74zViVIhp61SDNOfQ+nMupIUAT3OJ5/aszvtXxg1X0br560dKkQof0nH60TToQ9mcBzNy13pRlLW4AAiM+vtWNdcaIEnckVcvvxgeewtISkZ2p9fc96HXHUP8VyKbycNYk0Iu2bu3muL9srOKtauzsUIryzuU96HdfIS1wa1arSaJB5RTFECtB9K4hEjMCRJiYE5MTnHah7yx5E4wXZNfzZrb+jNZCWglRrIXtMXtU82kqaSqCoQSj08VIyiR3OPertprziRFKeo6U502w2LIEazN1tdRSVc4og5dJjkVj+l62qBmiS9eV3VivLP6S5PE0/exPz1HR27leOKW+sbseGasaJqaXO9AfxAUoJx3q+k09ZwDOz5Rsmbu3J3H51aadOxSvUbR81cnn+kKH/kKbvwp6JavlvquElaGwlIElPnUZmR6BP61b656JbtmGnWJDZWtJBJV8WULmeSEftXrDlVGCmY+0kbpnAbq5btCiuk9HXV0lxxhoqS3yeNx/pRPxGqF3Yu27hbdQW1iCUq5g8Gre4rGgeZXmrkTzAFXNNVVRxc1a05NVbrmVhB5WK0P8MW2YXuSC4IKVHMA4hM4BkH3+1Z28ip7bVFMqCkkgpyD/v/AHmlMuMuhA7lkbabM3i6VPv+iQPUmugYxz8uKzjpHUX791bz61KaYiECEoLivhGwYMDOZyRWigeXJAj6Af8AFeX1OnK5KJs+ZpqwZblN243KPcDAzye9Urm9JWEnEg/8fYGlDTevS9qTjbAT/DISfMUypxYUEhSTOASoR6gT3pr1HTVObXkQFCFFJJiMnn5Gh5dK2Fwr+RGceRO5Om98mSAkD9BXOj6ikqUjcTgLAUIO08lP9SQcT2Ig9qAaRqTVwAvzAbj/AC+eMzPABn1ovfaeHClxvyuN5TGcQRHyOQRxVfZCv7b8X+0s7Ara9QV1Ew4jepBVCSSRyNvMie3tQPSdfZWvzEbsyJ2qPvJBmm9PUSCna4AiRHbafXJ4x61k/VvTK2lqdbBUwoyCPNsmISqO2cHgyK2tPp7Bw5htbwfuJvqG/mXkTP0OxRK0uKGoYq015a9U4sVM+dXbnmq1asKUMUNWCTNF9IvQnBrq4llAPcjcSYzQ5YzRi6dBJigTq8muUStUZyur2jvQaHlVS2rkGrOtrJMYdRTuSKA3jZScVeevfKKHv3G41TECBKLOGXletEGXDVJhFXmRJArnMkmFdLU62d7a1IVkSkxI/pPYp9jiug0FkIKdq+xQmQePiQOO+U8k8Uy9K6Z4pIiQiJ+UTWjK0Nk+C822Eqb5xEiMj71kan1FMDbTzGE07ML8TJE6ZcMEb0lIMQe2aZL/AKbWWSpKpVEkAUS1DWFPOlrdjdjtGaa9HtQEkNkLSCN+6JE87Vf2PrzWfl1z0pHB+vH/ADGl0yqD9TK9MddtykrBAVBE9x3rReqekkvoUhJ/mEFxlXZwRJaUOJ9D7131oxZOtBtTnhuInZtSVEHjaoAQR9RSFadVqQUNuKV4rWBKjHEAgzzEGj07/ML8hF1SiVPUYfw71BFrZXW5W1a1gJT+adkTAzjP2qhrTT7zJCwsyUlM+iSlMgcADjiqZuwBvRydxPzUZP17/WqY1ZxSxuUTzyeO8D2mrO7tR/rCriG2jNL6e6gbaYat22FlaUxtQBk91TPfk1mX4n2Vx/GF55vw0ugBvzBQ2oATBIxuzMf6qMW2vLbSdqtql4JGFQBMT2En9KG648bhKQtSlFMhBKicqjJn2H6VTTuyZQzfpOy4fhxE0E0d0u0JTuPlEcnv8qtsaM2AJHBnJ5+npRMaY6tJX4ag2iJURtQMgZUqAOR960HzHJ8cYi4weWgR18TFQXjo2134aFOje82gKIkypYQCY82wHjvTNqX4ZlVt4zVyl/vDSCoFMTgzlXtFGXAwotxBDHZoQJ071+uza8NDcyta1KJmTtIQNuOFbZM8J4ph6g6/VcMhCdzaFD+YThSsmGwAcDaASf8AVFIFuppsxtWSCRlSB+g4NO+pdKzprN620l7cncsBwjw0+sT5o79wRVj6YrOHoXDe4wXbOPw/abVckmEgbTnv5x5f2rTOpbtLdi6uZARCYJHmUAhPHuaxLSFJV4h2Kb8JO5UHdjgED5+9P+lFL+lvI3btiZBBOYIUDH0NZ2q9Ob3RkY/U5GZUoxX0DWSwviUnkfsR700J6gyVIUSFAjgCJiSM+k/pSi5bwMVw3clI5omXBiyN7hHMXGd1XaDLfVGsFaNgEDv6n2pNLvaTRXVLqRQdnJptSW7g1swE3c12q5mq22uSK0doMPUsl+a6adzULaJqcW9VNCUlsPYqick1ZLRiqqhFcpBk9zoIrwiK5DleeJV53M7UvFRDmuyK6ZYJNV6kiWWWqIaWxuWK9t7fy1c05QQqlS13KR86R1QWy1SMOJAPzHBprRrwcWwlAwFfzI4AjE1l797vG1EkxPlBURGZx296aej9Q8G3d8dKkF0jYVJUJJ3JAGO5SofMEVh6/Ql/4qgk/U0tNlBG0yrqWttfxbhUjZuUoAcHEgGPXvFMHRDxC3glUoUnIJyORMGgOoot7lptKgQ8SEhxBSQQW/FbLuZTiBuiQTBFBNMZuNqVbTHn8xJSpKUoDiVKAB+KYgd+1XbQs+PgEH8/9QvuEEp2JZu3VpJ2nPBBEgx2IpP1p5CnlKG5K4Eg5SFAD4SMjHY/emzVdRdMeK35oSJEkmQkjfAHEkT/AKTSVrV4kuKDfCwCsHAChxH0ArS0KurbWHiL5BUP6JeLKDncExJISCMAT75BH2q42RO6fWky1e2wSZE8UwafLqDJgenb6+o/zRNRprO5f6y+NuKMK26lOH+WkrIBVA/MkEb9h4UsJztxMiOaJt2ZR517VlI3BIStQUISrcpEApHlKSkkGFnggBUOmXMeUJMDb2hSiCcx2T7n0+lEVvEzMZmQPWSM+tKZSmnH8tzS0mkOqbbdCLCvxFS0tJYaJ2KHmUoAqCT5AqBlQ/qOTJ7GK1zqLTf+paUlTG5RcDT6Uk84+EyeQkmB6pFfn/qvSwy9KfhWN0SDBkyIHati/A7qQmyUy7IDKv5alHBSv8on+kz9xTuXKBiXKhqZ+TBkx5GxMLImK6kp1pxTTgUhSTBSZSR8x2rb/wAC9caXZKtwoB5Di1qSeSlW3av3Hb2gVT/E/pC2vHEutOBL3CykbkqT23QRketVOhdNa0pS31r3FSdhUYSACUmAD7gUHNr8b46J+X0IVPT8rDcBxE78T+mza36zO5DxLiSBwSTuTnuD+9Mv4N9QeEHmllRQpIKWyf5c5CiAfaJimHqJDV2d60JUORI9e9C1Os2ydo2JIBKUTEnJgfOgJ6mzYwiKd0dX0tf9zKePI/MVtPQEPPgFaEKC9oR5kkBUhtc/lEK59Kf+hylSn7cAQlIb75hPOfcq9sUt6dvCfGStKm3QsqbSRKFwARB4VGSBxNWOgNQCNRUBgOqXAiMgkgR2xIrT1ikpz3xcxMtAcdX+0BaheKBUg4KSUn5gxVDxpxNMP4naT/D3yyPgdAdT/wCXxAfUfrSU5eZpNUIMSrmFja7qqPshNcMartGaGXeolS4FGXG1y6wOBXqW5qxcpAUa5QoU3djiWudttRRO3YmhvjCiOi3ErApfJu23K1cYNE0cLMKqx1F0NtTuSKJsNhBSRTXeFJt5PpWMc+RcgI6jG0VMBetSkwa8aYJNNj9mFFa4kCTj0ETEd4M1J0Yybi9aZbCUpUYWrYFq2iSSd3eJwI7V6LCGyC+oGzF4aYsRIImYnyjHOVQKsWyUBQSVZmIA3c+/BzFN34yG0TdpatUBKkA+MUztK/KAnmNwAM7RziZmFjofcdQtgkBR8RPlMQQDJmfSJn2q74lVSTLKu4gTRr7o2zs7I3Vx47piAkfyklZMJSCEFQB9TiM+grLXNZO6UhCT/pEj/wDImv0T+IlwEaXdFfn/AJRGwSRKoSknvgkKn2r8xlOaDpMiupNQroBVTYPwW1u4efebUtSmylThxwsqGQUxt3frt9qE/jDcrtrxLLXkb8NCxEHzSsEg8iIiPc+taZ+F+jC109oEALcG9Z7ycwfkIFZr+NumvLvkvBIW2W0IQUZI2yVBY7GSY9qWTUh9R+Ic4m27VHUA9G3zrriw4takhMxuVAMiMjiIBj2p7YuSBgbowATOCZgbsev3pL6JsXUpX5CAsiCfKMSO/wA6ZbshAySpQxgAJzGCTkiJOPTFJ6nI7ailPE9FpsGHHow2RfkfxzOtQWmJKQBnkTGDwRzg+3BpCv8AT0ql1IkSdx80cAwAc44imy9bCiEhPxTCeCSBHBVk94GeKCazYKaSGyQFGSpCJIH+k5wRWlgU7bmDmYXUWGflTHojuFjlUQBS6wkE/wBv99qK2ygFYwIk/wDqmSOIopow3bXYmCBA5BJ5MmD/AM0Ut3imZbSRmPinEdwT29Y/alxLgnJn0HE4/MqZj2FE7W6UnMz2jG45nzdj+nApbPhDiOafO2NrBjC9pzDo8zaVcYOeO010X22tqfK2DhI4GOwqLTb8QRs7jHBBPoD9MUA69UShCkEjao4nPtx6CsP/AEznIMbE1PSLrcZxHKB8gI82iZ/tnH3oMbhjUEu2/mGxfmHBG0kAj6iif4LW5ubVwOq3BtQSj+pOJieCnNE3+lGrJ1a20x4pkmSZMk8Uu+H/AE5bd2DwRAprVzsFH9Qf0lZTASkITwAAO8QMfpSOm5fuLkPstBSWTGUynuTuBP8ATmfcU46rqIYZU6oE7fTvJAApL0q6ct0XFwUEIOSnGFoPkHpHiEfOK0PScfLZSPwP1i3qeWguK/yf0l3XeoUJXtZSGyBK9qdvnMEJg8bYGRySZoBpWoqS+lwE7kqCgfcGaE/9UCiVKMqJJJ9Sck/ep7FcqJFauX+WecyNu5mp/iUoXent3SBKmfi/7FR+xrIEK3VqXQWpBxLlq78K0kQe6Tgx8jQNfRbdqtQeWAEkxnkTg/alcOSrVu4HvmKVrorrphIpj07pBprLyhPoah1DrBLaSi3T7bopdavlurKlqKj70dixF9CWFQa8JNR7anFSBqeKOOJS5WS1NFtEaG8TVV1goie9FdJbBINVydTrjC5dFO30ozq92pdoQg5g49cUDuUbkc8VQVqxCdtZrYbII8TtxlvTblTe5KSFtuo8JSlSAkKIJQsj4fMJI/N7iq+gXxsb0ZEJUUlQJgg4UoH3GAYByYg17pOnrWlZSYBErxIKQZJKe5SJUPcYya6uLQuqQ222lJB3OLKT5SkxvVtEwU7fLk8AZNa+HMMgIB56jCmwCR1C/W+lLvHErbQ2khMEgBA2z5QI4gVS6Y6RXb3CHlKB8PIj+rIAE84rzT+oXklxJQXw0JK0ggJAJBWskYGQPmQO9HNJ1ZLyErwkkwEk5n/3WNnbWYkKt19/c9Pp8WgzOGXv6+o2ap1Wym2Uh0J2qEL3xtM/1f1Gk626dtZ8RttJmCDyn1BA49KIX2nIfbLTglJ5gxkHEUN1sO2tmP4eTtKUzG4gZ4/SsvExakVjZNfio97OPBubaK7+zcOqvHQnbvVEcbjgULdukhQCjBVO0d1RRTpiydvGG3FJKSpEqx2zmPeMCsq6lu3RdubtyClZG3IKQMD7j96Pp9K2VypPUpl9QxYFBUWTX7zRkkk8x7zge81WfIQQTmYIxJPcEgGexIEScZr7p9xRbEhW4AHbEQZGTnHy/wAiriGEwkuEKWrcSewAMqJJzMAD9B3lnSac7iTF/UNWHAVeovao2UJiSVqzhRAQI9slRESfpPcrhagwO/JUST7zR3UnkqcGTg+5wUzHoMEn3gelDL9ACZHO0d8AEz+witwHaKE82/JuDHrXYoHsRiPl719b+Yd8d/ep9RlSUx2SnPzT2+36VFYohRzHb1k+lSDxUGRRnqVyft9qNW5KgDGRznkdyPXA70FbB/cE/bP+/WjGlEQU54/Sce3rQmJEMq3JXryDM7SBz2H/ACK5RqRKYIBj2k9ufX/1UGqSlZjKYmDxAOY7YgxVfRr5tFw2pQ3NhxBUOZQFAqBHuJq2xcg5krlfE3BmndB9SMspUlpCE7oKkAQZAA3CieraiXVFXAPHpiier9PWlw0l1vagkBTbjcJGRicRHzrPdd1JaBt3CMpKgSMzySBPGQRzFYmf093b4Na358TUxavCv8R1pv2MHdTaoXl/wrfmGAoJyVKJgJGDkEg1R6+vFtsNWpwtUKdAATuSgANbkpEHO5XvzV7pmx8NZdnxzsOwJKtoVIjcsgEcZif1qtqKmkuqdulhbh+WPRISOAOw7VpYlTAgxr/hmZqtT7xLff8AaKWndNPOkQkgU42PTLVunc8sCMxNCtQ6+ITsYQEf6j/alpd+46qVqKifU1Y72H1EbEcVdTstXDamUkBJyr270w/ihY+NbNXjZ3AAJXGRBylX9qy10mtM/D7VRcWD1m4JwYPJEjGP1obIEIceJFgg3MyIr1pW2p7iyUhakEZSSPsakb088kUdiBB3KbTJUcUQKQ2PevmkBCZ71RcdJMmoBLH8Tp6++VGT24qe1ejvVWa8DkUQ8yYbZ1NXE1KLYETS+28QaMW1wSIoLKR1KmMPSesBlyFcd/8AFWLbSWGWz/O3ElW2EH0IRulXIJKo4kA9opfbtFE1bdsVBO6aUvY5Kmrl1yMooS/eFTdt4SZCFYUQeSQZUtRygkYIHlIng0N1fp42zIV4ilOpUnxBtCUt7ohuCT5oM7hIGBgmr2m6gojaO4io7+xWEoSoqS0FEwBOzefOpKe8mCU949abTUgHY8Ojnsxg0HWUPNgbgFJHmHcRyfejDbx9wOwj9T796z2+bDC2ltCED+Yk5JUDELg52EDypIkSZ7Uw6V1Wh1UOjwiBIn4TOf2INZOs0BB34+v7T1Wj165Bsy8H+81jpy7bDQAgR8R9+eTzzWc9b6DaC5cu+SYMT5d8/EPfHBxRK1fCphQIH+oEeufbFXOm9HTcv7lnclslIEY3xO4k4MJyPpQtKMruEHH3+kFlw4sBbKxv6EVmb1TKBvHnwSIjYTJAPqqD3qla30+ZUKGTCuFeaQIPOY+fHz0P8Renbdu0U4lMK8RKjEkq3fEnvA7+1ZC5ekAjgmCR6+ieZ7fSO9eiRAgpZjPlOQ7pfnBVkk8niSQcE/rH79x1wiWye4SRj5hQ/Sa6XcHII7gEYj4gP2J+9StGUgRg49+8T9/3ql8ytXBW7yiRykj6pP8Ax96iYWAsDJn2x86kuGtpWOdpCo9jIP0kD713ZoVuBkCfQAmJyflgfeiiCInNsCSr6/3/ALUSsFFPHJ//AKB7diD96qMpCHNg80qgnjPJj6GKKbEhcDG3IPtyR8iKDkIuFQcSgtlTpCE+ZQJAA5gzIPvGfpTl0z+HTbTwcuSh1sjDY3RuP9fEgelDun7I+P4kRsUcxgz2nmSAn7U5PXHpxWXqtY+M7MZmtg0QyLucdwl1Fq6QypKEwNsRMDAxEekRWXdOWbl44ttbgCdqgJEmQFOCO3Yn6GmLqW+ULdzJBKSAodif7RigXT9opspVbOFW9qXEqIKAotOKWfUFKAoT2B96c9OLZUZ2ifqWJcJVB9RWHVjyEFDZ2g/f6UCdfUtRKiST3Jrl16TXrZpsIB4mNPU1YYGa5bYmr1tZzVWYCDJlpvTgpM1d6UugxdJkkJUdpgxz/v8AWo2AU4qpdsEGQc0qDZKmRdzUOouhwVpeSAUrAmMZjBPzqmvQABEU09A3QvLQBZJW2AmO09jFWb3TgpOORg/OgMT5kFfqfne7upPtUe+a7ZtwrmunrPbWkKHEIBOWq+eTUAXFfePNWnSe3bk0esrYJzQBhJBmiaL04FAygnqQYcVdDgc11cXhDZFDbdlajMGr7lqrg8UsVQdygNSHp19W+Y70/wBzbhbXmHagPTlghCvMf2pxddbCIkRFZeoBfINsaWtsSTpraF+IDJAVCFZQFH88f24PcVR1o2ymx4YKHNxKxtwoEkpyMQJPoSTxEV9rDpCyE8UKduwOa1ML5FqzcEMzKKlpjVCygpQeRBKkwAOTtEn7mtI6Z6lZsWWm1EFxSQTzu3uQtRk47pTH+iskeJWMCmzqB63Fuw6jlaW9yZydkoKCDO0haTnuFCmkG8m+/wARjDk3WXM2JzW21phQ3gjIUApP+KVLvQ7Mvl3wUCBu2jCZjB28T8vel/QtedSosXCChxMbRzIIMZ74Boou5MyZzB5PFYuqfPibYxInotJpcWRd6cxf6h6YSgpU0mJ55OVLmAD70AdSUgECImfaSYrQHXJEnPP7c/eg+oWqSDgSr29x/mr4dYwADcxjJ6er8jgxQumtxSrsoEEf794NRWD3hGFQdqpjsfT3iYo3d6eBEzBUMdhmP0gUL1WwLak98iDxIJFa+HOrUJi59K+OzXEoNBSXUdyDMf1Ez9jTfpdlKwpQ4B+5kR9qX9PQPHSo/lz9hwP0pxL+U+8/+v70nr8207R9R703S7/mfuXm4TjgH9K4euglJKiAAJJJgAdzVa4v0tiVqgRJn/FJvVfU7T7ZQ0o+VQk5G4AjKR6c8+lZeDTvnev3mvqdRj06Eki64EnuyL25cQbgNstt70qEFJOBiSAcke/aotMuVW7Fw0eXEKbStMJO1a0GTAnKG1CCZg1GvRGU3EsBZaa8MLcmU+b/AO5n1GI/qTIAHBXUH/GhpICGUKUpCABycblK5UqO59TXpshTS4xiFceR5nic+oORjlc8noRCvLDOKhS3FP1xoKQjHNI+otlKiPegYsu+KhrhDTGkq+dXFM+GZobo4KTNd6rqB471BUlpMmu7ueK9sVlxQTQRLhNFtEd2rmKlkCi53E0jonUHLZ9IQkKDkApmJjIim/qDWvAWFKbLaXON0fEPigis0VqRBSpGFJIIPuK1PW7NOo6ckCCoFJSR6gwr7gml0AYEGV76mUXnQzbav5bsj3Iqi/0qT+alkau6Pzn712NedH5j96MceXwZajDCuiz/AFV0z0WBkqoMOoXv6v1q5b6ws4Kj96jZm+5xBlq408J8qRNRsWkLG4RTDptuFJnvVLUmTOKpu8GDuWhfpQAIqpd6rv4xVVSyBBH1qsWMyDVRhXuTUvl9ZIIJorY3yiIVVTS2pow7oxA3Dil8uRAdphApq4JvnUiSe9DHLYLyKl1ho747Vc0xiKN/KJS55ZWaQM1f0m2a8TcsK9lAbgDP52/zJPBiCOc8V2GkwaGt68lkkVClx8lhENG59rzz6r1DW9KXAA1uJTsQStalQrAKfNg9wBVjUlvWDiQHxeIdSdpSZG5KinaAFEzMH/yFULHXmW3i6Gw4ojAK3EBKoIkbDxnj7RRm00ZVyth+3b2FvZuO4OKCkfmAI3EEwfzRFaByYcgrKO/uNYszo142ojx4k+m9VJcUpDiSw4kkKQsxxEjMQfY1O/qrShhxJCSZKT7T9qWuuHHXXUOulA37wXAnw1rR4p2rWBklIkDyjA7zVTqDR2g7FgXCgJ8wc+Lj445gg+g4+yrel4mJZG4+pr4vWcqAK6gnyYxXWqsueVLgVgGBiAR/bJ+lUri7Q62lBUSvyphPmJJJAMckn29ar6hpsNM+HbJZWGvjSvcVCEhRWJzIM8YmvNAt1ncglMJWmVpEuA5UCMcAhIzA80ZoiaTHjN7+oLL6lkyAgqBcqt3igtI27lCUkcElUwM8TtP2NTaxrTrUpUktLAECZ4VAUlXBBzkVYv8AQ0Fe8Ap+HykzgKKlDH/ceMYqlf6WhYQJVMr3SEkjcsqBkR2PEHIq/wD8+Q2e4imsyou1WoStrVhtMIfL61z4kDyBRTulKydp7jnkH5V1c2rXgsbGthCJWuVFSwZCjlO0zIjOIH1Y7ZtspW2EbG17PQq8khPmI5zRh0o8PalIjw/Dg5BRO7aR8xNXfXIlhVoGJNkBPyJMVLrcGm0A7YSN4STC1gqO4+sboHpVK21IpOan1p1QNBQ5PNJ37nJgWO42Ydf6k8sZpWunt65q+pmRVN20KTNExhV6nLxJlOhKcUNXJMmpFuTiud1HUVLye1twaP2iUJFLQuI4rr+LVVWQnzIIuNK9USOKfvwx6lO1bKvh+JH/AOwH6GsetElagn1Najomn7GhswpOQfng/pSmasayo+JmQFNcE1f/AIQ+lRPWJAp8OIUGVhVhhRkVChNTtIgzXGcYz2GqlAAmKON2RdSCKTlrkCmrpTWwIQqszUKQNywRE7vNMATBobYadkg0z64AciqybbandzU4nJXmcGlWzUGTCqs3Wv42g4oVd3QJjtVVbPvVHwqW3GX3mqE7uXJM81ctX54oW8dtes3u2ibbEoBct3jiuP0pc1HTnDmmO2V4qt2YFMdtZoKYNEVzjqXHEyZCVpPetO/DXrhq1Gx4xuKYVyEmYkj0zQbqLTGkyRzVrpTpNLy07u8UTI6sLaFSwbj/ANfaEzeNIS0pKHWpKTI2kKMlHskkSD60l6jauBtQjY2kIBQDtTwYwPiUdxJJzmm3Vbr+EHgkeIIG3gkDEpBOYwP7VJc6D/EtpS3t37CsJBOYPmEH82QKW9xj+kbZVdSVP6xS0lxZQEqHl7enyoki2S2kwAPkAP2r63bWhKW0jzFe35UTuLaBB5pUtZiTJQ3RcUQsmaHv2+cVNrDvhnFCrbVwpWTRwrdiVJ4qE2VEVKb4irVtsKaF3lwhKjU1crVQXq90Fc0HHtVnV3gTiqtq8KZVdqyCJZQDFc+P2NWFPACh1w8DXKLkCfXll3FUCir4vPLBqipWaOl1Lic7a9ivQa72Ve50l05zasH0rVenLwKRk9qylsRRzTdcUhMClsyb5Qw5caagIx6c0tXMcUxNqO2lu/8AjPzoeOWlB63iq6KuucVX700p4kyYmE1VY1AoVINTPcUMVV1UHuSBHfTtc8YbFH0oxeocSgRlNI/TZ/mitBuz5PpSuVApoShEWi5965F5iKjd+I1woVWRIX7gk1Cu5xUjoxVJ6iAAy1w9pWu7UhMUYvr8JRuBikq1Oat3qzAzUsoLQjc8y+htb5me9NmiXRZeZHaQDSv0/wAj6U0PjKfmKCzfKpG6o3/iraJDLbw5mDQ/8ONRPifzDJztUec4I+oA+1R/iG4TZtZPxDvQnpU5TQtY3tkMsYxn5wtd3av+prS2nklSR/qOKra8641IX8Q5+tHbMf8A1Ce8DPfil/qdRK1znzHnNCx03c7KaSvzEfXXlqTPahnTuhO3TuxEiASTEwBTBrw/lGnL8EGk+E6YE7gJgTHpNaCGl4gcKhmoyDQughb2/wDE3zpSkSQiYx2nvJ9Pes21K+8Z1SkJ2pJ8qZJgdq138b1nw2UyYniccelZnpTY9B9q7juTloUoECixWo5rs6aU02ONj0H2qg+Kp7hgoCWkxVRTVFbmh7lESVErhs1y40ausV28Ktu5lrgyYovpenl3ih7opm6H+Opc/G50HXujqRyKoNNkKFaF1YgbOB9qSE/F96DjckSgM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0" name="AutoShape 6" descr="data:image/jpeg;base64,/9j/4AAQSkZJRgABAQAAAQABAAD/2wCEAAkGBxQTEhUTExQVFRUXGRgYGRcYGBcYGBcdGBcXGBgXFBUYHCggGBwlHBcXITEhJSkrLi4uGB8zODMsNygtLisBCgoKDg0OGxAQGywkICQsLCwsLCwsLCwsLCwsLCwsLCwsLCwsLCwsLCwsLCwsLCwsLCwsLCwsLCwsLCwsLCwsLP/AABEIAMABAAMBEQACEQEDEQH/xAAcAAACAwEBAQEAAAAAAAAAAAAFBgMEBwIBCAD/xAA/EAABAwIEBAMFBwMCBQUAAAABAgMRAAQFEiExBkFRYRMicQcygZHBFCNCUqGx8GLR4TNyFUOCovEWJIOSsv/EABoBAAIDAQEAAAAAAAAAAAAAAAMEAQIFBgD/xAA2EQACAgEDAgMGBgICAgMBAAABAgADEQQSITFBBRNRImFxgaGxMpHB0eHwFEIj8TNSJHKSFf/aAAwDAQACEQMRAD8AarLCo12Jrhje0VCy79iUBvU/5J7ydglV5KogmqNqjI2xM4juEoeROtNUbrUMoxAMcMGShaQoATFZ4JU4MsIH4htYUTRKmwcSjDmJ7qfNWmp4g2nXiRUbcyIpY24CvStfTKQsZUYEHpTTEmSpqpkS5YtFa0jvQbWCqTKGbBhtsEMielclYd7kwnQQDixzAjrTdHBg4HtrOOdOPbmUhS0sddqXtsI6y23HWHrYhArOcFzLDiUMOwQYpd+GoEMt+Z0jn0QD1MfKuo8G0u0Gxug+pjtRyuT0H1M0jFeGLRTKWTbteGICfKPLOmh3roA7HrGaXJPPPu7T5+474dFi+EDVCwVJ6iDCkk84P7il7qwpyOhk3IqNx0PSDLa/ERSbV85krZxiMzbTAYzLT5qTO7fwY4CuzkQWpxLiDPlgaCrElXGJAKlDuMC2NmoqkakGtB7UCzLDbTzGQYkpIyqQPQ0gBk8R57Ts3CL76/MSBE8qYxxMVm3HMpuOEKFFVRiXC8S66/5aoqmeRcSowtU6VLgd5ZsAcxswfFloTClE1l3Ugn2YqcZhRnEEuHrQxSRPBhCFhbFSwTtR1rAnhzHC1xwKTIFc+/swgcGD77iCNBvU16d7OTKloFfxpZpj/EWVLGLeKOKWrMaeoARcCDycxm4JxMnynlWfr69h3CXRsxk4jZzIkUojcgy79Jn+IjKa1qfagYAxC5UBWhVWDLouTARQSaeyBDHidhmo3yN0lQiqEyhMZeDsP8R0HkKzfELtiYnl6zQb+4HujYVgqMyzGLt6unqxK9o3cE8NoLaX3hmzHypOwHUjnNdJodEgUWOMk9PdH9PQAu4jn7SxjFiESAIT5svYp3A7Ecu1W8W0q26csByvImlqqxdpy3+ygH5RfuCMprjU6znxH32fYcGrRKgNXZcJ6zt+gFdzpE2UKvz/ADjo4QCHb9MpA/qFNJ1hKThs+6ZB7bLDM0lyPM29H/S6jX/uQK9fjYDGdR/4UaZTa2hJrMe0CJraBHvh/DUqTDipFZtjnORJs1DYxPH+Fmy7AX5eVeF5AgjqTjEtM4Khlflq627usXZixyZWxyzSoSBFEzjkRvS3c7TE26b5UwHzAX1+W8GIbJXFM5AXMsDxDr+DEpEUqNSB1lCxhLDsB01pN72Y8QTEtCrfD45mvAkdZXbCFthzaByqS89xK19ioa0rw3HpIMY2UNjQqrngxJyRCnYOsj4gDTSBkEk71op2nndRwIpi4T1o5UwMrXdwkDepRCTKkSxwpcfe6bUPXJ7HMsgmlZgpsg1hIe0LEO9YzukchWrW+xMwGOYGxmzFPaa0w1bhTmLzhA2rQHPWeZtxkBNExInaBOgqDxzPYmmcK2XgtSdzXMa67zLMSRwJJdO7mqosqTK+G2BfdS2PxEAnoOf6U/pq/MtWv1ha03sFmurYyoCRoE5QPQCuyAHQTVRhmBMfTovTVLif+9MGosXfWy+oMe043Db6qR+UyPFcdkFKelchRpMYJnLifQeEtBDDSRpDaB8kiuqxjiaDjDET29V7g6qA/Q1dO8JUPxH3RL47tEqQ6FRAyH48qU8TcrpCR6j7w9zf/FHxmG35yrOWs+rleZjk5kDd86DGY0Rqlx0kxmwx9Whkk96z7dog4aU+QMyqpXYvQScxYxnH50TT9dZPWWUnORBIugdSKt5Z6CP3AWoDLmG2QdWCKozlBgxZMQ1coW0QAMwoIUNPMJds7gOJgEBVLktWYDMrXDFxMTIogtU9ZBg58XCRzoy+WZBEhtsPXciVHUVdrRWcCeEZcQVlVmFY1Q3DBi5ld3E0qbIO9EXTsr5E8p5iQ6+sKO41reVVIjQAxPA4pR1NVKhZ7AEcMAayAHnWPqm3nEhY3/b/AChI3NY/lYbJkGD761LKcx3NM1uLG2yrDEXMUX92SdzWjQPbwJA6RWWsAVqgcy+JXmiS0YeFMKLiwo7Cs7X6gVrgSDNUsMCdeT5AAnqfoKR0XhduoHmHgHue8KlLNyeB74A4kw5y20cGh2UNj6UW3Q2UPhunYyllTJ1lzhTEmWylZIBBpelrKdUj9gefhL0uAwzNYyyjrpM/qK7TPMczhor4+MqngdvuFD/7qB+lEHSbGi5CH/7D6TGrlhCXxb5AouR59ZR94BIA3naue0WXQsfUCc9Sg3c+oH1n0i2IAHTStw9YZjk5la7P3jY/3H5D/NWXoYasewx+EQfaU+fBdA5uNp/Qk/tS3iDAUAHuf5ltX7OlUev7zK1YXIM1hjUczKXHea5f8Es3lkwtQCH0tJhYG+myhzFb+zzqwrenB9JqXhbLCD8vdM+uLQ26i2tMKHI/SuavqsVyr9Zk2oyHBgvGLhwJ02q+nRMyoUiCMLw7xVU5ddsEsT6SximHBvaqU3boai3DbTLmHPoSEkb0vcjkmUtyjRtbtSpGc66UOm0qOZ4OYj4qpSHSpPlrSQpYuDKn2uskb4lcA1E1U6EdjK4MJYbxKhRyrEetBfSunM9yITASkFbR06VTZu6ywGekom7zGKUFeBmKTwYSM2avf5B24hEIHWD8W4fUdU0zp9aBwYbfKOH4WoK8w2o1uoUrxPE5jKy4E1mMCZK8QU9xKGrgdKcXQ+ZV75YAtzHy3eTeNjLqTsKxq9Nat3loMkyApc4E7Hs58UAuukdUJgD0za12Ol8OSsAucn6TQr0VY/GT8pUxP2XsHRK3WjyVo4n4jQ09/iVkccRj/AqYZQ8/3+9YnY3wDc2xzEBxqf8AURMD/cndNJ6ilqlLdRELdMyc9RHbgiwRmS2CJjN6xyNYugo/ytTvfovM9pKw7EnoOTNSDZACkiFDcDmK6g9cRvcCdp6faD+I7Bu4ZKXBKFDXqD+YdCKqawwKNJRM5rafOWOYcu1fWws6pO42UDqFDsRWZZXsODMyyrYxUzd/ZPjn2mxSlRlbJ8NXUgDyH5ftTlLbljQbcA0s8YJgZurZHxQtCh9aaSbPhhycehH1BEyhFoDiLQO/2hKZ7B2QO1Y1a7LAg/8AYn6/xMUjbdj3k/tPoBPOtQyxlRzV8f0oJ+ah/arj8MOvFJ95H0EzL2k3YDaRzUtxcekJH1rO8VOSifEyPEDwqeg/v3iVhLSrl5pobrUB6Dn+lZtNG6wL6zPpr32AHp+k+hFMwlKRoEgfoIFdGp5j4bLFj1MU+NcCS7ldiFogE9QeR9KT8QpWyrd3H2kWKGXPpMi4ifK3vs7KfEc2yo1PyFZ+k0bMcxXyyxidc3bzRUgKKIJBA0MjfXetNtJWD7YyffLCpR2kVoc+bO4QqJBUo69vWpIUcAD8oVUU+ks4a4pKwVK0kEk7ROp2qllasuMTzVBhgzcG7QIZBGoIkHkQa58rEMYEReJLUKBIomnfDYlQeYoYYsleQj41qW+yu4QrLxGE4LlBVS66rdwZUZgJV+tokJPlO4pzylYZkqOcy+0+UmazmQMMQWBDDPEiICYpNtC3WQywgjFcw0FLHT4PMHgyuu9BMRFEFRAzDKMdZBeI8hMxRKz7WMS5Ez29elZ1mujqXCRlBxNU9juI+GVeIoBLpCGzOoKZmRySZA+FF09YUk46x7R0HYzevT146zZig7jQ8x1pqW3Dp2krCuYj0PP+xqpEo47GRXdkFJJb0PNJ29O1QGxw0tXdtO2zkesAcN4ay2+4UgocMAoP4Yn3ex6dqHXp0pLFB1hbNMKVLoOG7iOgqJnShdpyEk+4r3v6f6qIpz8YzUd4x3HT3+6ZH7VcAJKXBu15T/U2s+U/9KpHoql9YPY3iX16Cypb1+B/v97wj7H30tuqaB/1EfMo1H6E1maC0m1ge4+0zaG4K/OO/GzGa1WeaTPwVof3raSbXhT41AHrMltyf+K2pOy3Gl89JO0HbUVn2LjUA+sR1i41h9Dkj8jN7b2p4wTdYNuXoW8rolI/RR+ooijIEbrTKIPUn9JkfGdwldxBP+mlKOuvvK/U1z/iNpa8gduInrbQbj7oa9lWEZn13JHlQMqe5PvH4CPnTXh1fBc/AfrIoGEL+vA/WP3EPEVvZt57hcT7qEjMtfIBCBqda0ScQqVs3SYNx17T7m7zNNpNs1OqQfvVdM6vw+g+dUJDjnkfSEfC+yB+f94+sBez/ipvDny8pgvGITCggp6kSDXm3doIER+ucTw3FUOOKty2/lmS4rNOwGiIPLSh2a7yl/5APv8AXiMU6U2nC/36zJ7+zLK8ihrtqNNdJr1NwtXcsjUUGl9plq4JSoKMAn8M7RuNf5rRDWV4MFvzyJu1zeocs23EaJUgEDpptWEVOMHrEGGMgzP2leIog0HbtgVHMsjB0JOYDWrm0kYMMzZnuLPZG6rUuWnlHGZnz68yvjWyuQJ7EJxOlI5xzBTxvD1hQ8teNybestG/D7fQCKx7X5zLYhm34dSvzKNVrsYwioDyYP4hsG8uVJFMVHacyTtEzPHcJ8LUVvaXU+ZwZdWhbhR7MypPNKv31+laaDKzV0Tezj0m18EcVB1IZeMOJ0B/N/ntVoXU6Y/jX5x1W0Fc9eSuvrVAcTODFf2n5swddD/Nq8eRxJIyOIM4iwguAONmHUyUnr2mpRuxjWi1YqOx+VMGYTxUQmXQSlOjn5mjtmI5p69O/IN+azuP4e/u/j7fa2v0YqO5fwnv/fvG4EKTyKVD1BBqc+kzeVMUuI7HylteoSlWU81NHRaf9ydCPSiHa4KnvNjTlblIPRuD7m7H5zOMFtFWd206Vf6axmPIpOhPplM1za3mjUbG7HBnPBDTbsb4TYuIRmZcRzcRkT/uUQkf/qfhXQjpH6CVYN6GYtjqw2uyfAjw1FJ7eGtCwPkT8qX1mAyN/eI745X5eprYdDj9P5m9IVoO9MGZrDmLuM3YSl4nbNr6JAn9jRCwRNx7CaVI2hWPZczNMKwFb6y4vdRKj6kya4628s2B1P3MwQC7ZPUy7xD7TGLBn7Lh+V54SFObtIPMiP8AUVPIad66etBXWEHaaBCrhT27fvKnAHFqbxxabhKQ/AUFyT4g1BAnUETtPPSKyPE1sXBLeyfv7/jNDSuGGAOR/eIa4m4Pt7pGXIELEwtIA36jnSVOstrOV6e+HZFcYf8AmY/xDws7bOFGVS08lBJg+lbVGtSxckgH0iluhYHNYJEPcI2S0IkpKSew2rK8QuV3wDmbnh9Brq9oYlLjlKQpHlJWRqZ+VMeFbip54iXjGwBeOfWUnLZ8ozvrXkgRm15aRWyygY9ZgrzGnhjFHPsxZVq2ArKdPLr7unWedIaitc7oK9QBugND6kKJ70syBhEysIMcQADWhHTmQoMkuXC6gnlREGwy26Jd1ooitFeRDp0jNhIHjCdqyrs7IFOsZbu7RnCUis7yzjMnPMvMuhtJWaVZS7bRPD1ini3G68xQkGK3aPD8rkw6+0IPt8dn3jrVn0eOk8UGJLcN/aBFURvJMGGxKmBWpZuPCH/MhPx5Vs6PU7zz3juiuxZj1jRcWbjK4UFIUNuXyNPsJ01fImh8LcZ7NXMAwPOCCNRIzge6YI+fKgl1JxmZmo0yOxFR9r/17/KPra0rEggjqPpVeRMpgyHBnWXka9mVz3ES+LsMUyv7U0J5ODkodxRlYMMTc8P1C2r5FnynPDmNpZypn/27h8knVpXNtXbpWZzprNjH2G/CfQ+h/SZuq0pos2N07H9P2jbiVqHW8oMK3SehH05HsaeBKmDotNL5PTv8Jj/EjK8ughTZ8NaegPun4ap+VZfienUkXfI/pGvG9LkrqE6MOY88L4sX7e1C/fQqF/8AxpIn4yg07prBZUCIrWpZN3qPrEfjbDpUtrkm4zD0WlX+KD4jZtpDe+P+Mf8ALo6bPl9JpuCXue3ZVM+XKfVIgzTdDi2tXHcCKFcnPrg/nFbF75OU51pSlayJUQJKlaATz/vSfi1rCoVJyW+w6xvX+xUEHVsD5DrFHihL9zaqRbJWBqlbUQdFJ1zpVCwU5gRt61l6avT6Zx5hy3r1A+H7/aKU6Biue8yS4YWj3kqT6gittbFboQZSyi2v8SkfKRsuqSoLQSlSTIUDBB6g1ZlDAqw4MErFTkdZr3s440fuFONPlPlSFJWBl5kEK68j8K5zxLSppwGQnBzxNfSO2ozkcjEN4usuKjN85rIDc5m7p12L0gO/SpCFKBSYE7kfSmairsFORmFsYhSZnD1yq5c85SFRptr0AkiurooSlcA8Tj9TqX1DAsIatcOUfKHFQgnKVA5SdAogyQIlOmtUa1QpYiBb2BmOOJYekNy1AHOABJgCTHPSkUdrOWMz23PyYiYs7lB60xXXkyyrmUcGazmVVe8gcCVsO3pGNdz5copVVzyYEcmKl82c9aCEbYzjAhxxJSrSswEMsBJ2HD4g6mhso2SwWMz7RKADtWcvByIQrxKWKcKJLXiDemKdcytgyVO2IN7bqCojat2qwEZhd4MZ8Ds3VQhtJUs7CfrSflec+1YIUvY+En7FOEb/ADeIWSRv5CCR8tZrQTTMi4AjQ0Nqdvymn8L4si6YDN8iFgQFkR8TzSqqJ4pWreXacH39D+0Yq1joeeD3z3g7iHgZbYzo+9b6geYDvG/rWj7L8zZrvo1Ps2DB9/6GVsH4hetvcgpG6TMf49argjpG7NDXcMEnPv5/n6x/wLjdp6ErBbX0kEH/AGnnVMTF1HhVtfK8iMiXkOApkK01TzjYyk61HSZu10OekQeIMCNqpS0jPbr99PNHQ/Dkas6rahVhxN/T3V66vybeG7f37iEuFsYUkeC4rMn/AJTv5h0V0IpWqzy28mw89j6j95k3UtW+x+o+v8wZx20lOZ/ZC0lDkalJ5KjnH0o9wBQq3SaukXz9O2mbr1EU+CMU+z3GR1Qh0KAJIgQEkq9CANZ5UhoHVMj1z9IjpAbKtpHKcfX9IR43xBKluON6kIYcVy0VMH5Gra0Cysr8DD6qpm0AX0aV8D4zTbYe35S4+vxFBsEJkrUpQknl+vTY0xVatdYQduPhLakKCD7hge4DEz/iLiJxRJKioKBSEKSAAkmQFJJIzCBqO9UANhyf7/EU1F5J3N19PSGvZtxsGybe5X5FEeGr8p2ymOW1ZfiOiP8A5Kh8R+sNpL/MGxj7Xb3+79pqd7hrLqFJWhJSoa6D9KwxZtO4RsWuDj6TJMS4BSHyGnD4QOukqGvupPOtivxgiv2h7UsfCEdgwOAeo/aMOH4Im1ZcLCfvCk6kklRAMCs23VNqLF808ZmhXp66BtrH97Zi/wAHYxcOvKbdhWhJkQUkT070/wCI6WmusPX/ANxXQ6q+x2W0dPlCnF9yppgkJBzGNCf2ilfDq1ttwT0jWtuNdJYTPbK1LpzEHKJKiBJAEch3NdQfZXAnIZLtkxt4cw5SkkpVKFmCARpEETGsg8u9J6t1CY7ylpwMQpel1lJTuKVpIEBj0meYvcLUsgg1q1gYzLKMQ1hgAQKRtOXidp5lxpvzChu2BJqGTK17aAugCrLcQhhrOIVSxPmPKkN+OBAwbavzcD1pp0/4YSsZMcbt2YFZWMS9md2JdYxBOXKral3rbORK7GMT8ZS2pzyxWrpi4XmGrrAPMYPZ0+jO7m96AETtGsx32rc0NYClpraFVBJE0Eo02Pqn+xrRj+eev5wFil+pk5lAOonf3VD1FL6nSValdtgz9/zk26au5fbWG8BxoKIDa4H5TWB/iavw45pbfX6HqP77vymTfobaOR7S/US5i/DTFz5k/dO9RsT3Fa2k8Rq1IwOvp3/mG0vidlfB9ofURGxrhh5k+ZPoRqlXoeXpTwGek6GjWV3DdWeR27y3gHEDiAUL8+QSErkmBvkO4jeKS1Jur9uvn1U/cekz/EqOPOqHP+wH3jBhXGbD5DTbkKUCMjnnQdNp0Vr68tqtRelo44PoZi0lLfaQ8jn0P7HHugbiWwWylZaBQknMiDIbWkymD0O2oG8a1XUVLYu1x/E3K7k1C7bRlh39R+hiZdcbPuryrTLRQlLrRAESVBSwTqDsKopcphzyPrM9NR5NgYciL+ILUGkFRKg2nJmgplOp58wImlintbR8fnGtNdVSzWZznOfh+8McS4yStbjaklL7DTZSRzIGqY6a+lW83zGwR8fl/eJN2F0+4HIJ6fb8+8XsnlkiFD8UeaBt2Ma6+nerbsHA6RPJsbe3XvCuG27TrcFIIPL+/Q71m3WWVvkHmb+nppsqxgERaxXA1odyISVJV7unI8j6da06NWjV7mOCOswNV4bYl22sZB6e7/qasziDvhIbJIKUAE8yQBMdK5ZlXeSOmZ0gpUHJ5M5RazzX8FKH1qpsPoPyhDiDOKcVcs20KbSVSqCVKMDSR86a0OmTUuVc4+UT1mp8ivcFzz64k/D9+l5nxQMpJ80J59dBrQtXS1VmwnI7Q9FwuQOB1lPi+8b8BSVKBJ2AGulH8Oqs80EDpA650Wkh5n2HoMLKTtE/rG1dO2CRmckvfE1bgfM61CxBSYzfm5yT+nwrJ1mEcfCDs5bJlrE0wvKdZpeuwdJTpFbGsMSFiRvRluYSjkwWGxmyipLnrFH5aHraxEa0C5/SG24ECXDZ8YRR1H/HLhSw5hG9t1EQDFLVYByZdNKzdYDU2Glg708CbBCinYYUdxmB3pT/ABiWl2dFkabgqTM14oAYq1vpKiU60UmB3GOvA1ulQUgBOcGRm91YO6SeRBGh71qeH3hlKdxNnw24FSp6x6t2jsklJ5oX9FCtOaZbjLDI9ROMQZC0lLyJB57j1ChtU5koAfwGImIWC7ZcpVKTsfoe9e6x6uzb1h3CuKCRkdJjkvp69axPEPB01HtIdrdcj+/URTV+E13jfTw30jIzxApvyvAOtK2UNTHfr+9KVa+/SsKtWPg396/ec+2+l8WDB9ZU4hwND6Q9brGZOoUPeEbBXX13rcS1bV3Ic+8TZ0Wt/wBX7/l/fdMvxWwDpW62nK4iS42nRSSN1oT05xyrPtUZJX5iX1nhdTYZFIJ7qeQft8+Jaa4vuWkJcX9+2Pu1tq08RO4IOsL31Ez8Khb2bhpVEtUFLBlxzkDB+Y/brFjEX1KczlCkJWnMlJBCcpmSJGupGtTURtIBzg4PPeJ6qw2OGnTF6nXMCRA0nf8An0qCrdoJX2HIlZDOvizKQNIMFPapBA9nEsTuYue/0n4ulQk6k/IegjYdutWwAZKNxO8MeU0TGYz22+B/c0C+tbBzH9Lqmq9kf9Q9ZqC9VKM9/jtWdYCvAE2EfdzA/FFw40RkdcT2BIH7xTmhRLAdygzM8SsesAoxEEWnEdyhQIdUYM+bWfWnbNDQwwV/KZaeI6hf9s/GayzYpv7NC1wUrgxqkgjcp1rmCX0tx2nkcTd82qxcMMgiStWvgjIgAJHTTbnS1j+YxZjkxyvZtGOIE4yUn7OfE+G0z0p3w0N5w2QOs2Cht3SZ7h7YAV5Z8yYIBChEiND3HyrqWOe85JRgTWuGbwKYBBMhI330EfSsHUqfOZYPG5jAT+JLVcwdxVBX5a7oAgq20zviVKyAoDSiVWbjJbI5gXC7Uk56PYOMQSrubMY1uDQDSlMEmWcjMH3yEo8wooY4xI34EBXWLKIMaUdaRmNtqfSBHbkkyd6bVMdIu1hMt2LCnVAChWuqDJgScxnGGZEgGsrz9zSCJRNnmXlFH8zC5MjrHjAcP8OCNxWS2udLA6HBEKjsh3LHmxu0qTC/56V1Gi8bouX/AJDtb39PkZppqVfkcGFbe3SfdVFawsDDI5Hukvaw6iVr3AW3AQpO/NOnxirb4WvWuvQ/nEbF+CXUEqZOcdBoofDnVs5mrRrqz19k/SBmr5xklK0mOaVCP0P0oVtaupVxke+O2pXemLACPUQsnHUoSMmZCiAYM7FQTmE7gE+sda5k+G26e/zNK+AeufsfWczqNMKH/wCBwR6fv6xaxZJulhzKWlpLf3jeijnWUuJUCPwgGN5kbVqM+cbsZ/iOf51mzA4+cHs8LqcQlRJSdIj3QqADIGgGbT5UKyxE6YMp/l3u4Yt7Q6QRxBYuMlOZwuBSTvumCPLPx27VXTOjAgLj9YPUli24nOYFbcJUU7U4emYp3xCFsiNDqDt8f2obrxkSynnBkLQKVQNR8Btyk1OAw5kcr0hBD3lEjN2666896C9XPEYS4jrOxlAkbRtI1+GXT50AoxPP9+saTUASviBziJ06SevQTVqhsOYSy0WDbF56yKT1+FaK2hhMt9Oyma7wNibaLJtok5wDOhjUk71y2vVvPZscTd01DFF+EuPvDfOB66fvSKqfSag46xB9oGIBSktiFBIkkGdTXQ+EUFVLnvMTxe8YFY57wtwJwybktthvMj31rBKcuYD3kmQoaR8DWmAWbrMsABcnpC+Bu+G86hehBiOQjSB2rGuUi056wFZxacwZcJH2kqG1et5TEBqWzZxOsbxErytpG+k9B6V6lAq5M8Sdsv22HBpqZmiZLLKBcCDw+FHShopxzAk55lh3BnFoKuVe2kHMoAYjYkiFkDYU9ScqCZdZHY2ZcWE1NloRcyTNRwbh1DbYPOuX1Gtax8S+2B8WeOYgcqcoQbcmBaWsBw4g5lb0LVXj8IllGI5WbY0BMfzlQvD/AA59baQDgDqYzptM1zYHbrDbLKYjKo11VfgGkTqCfiY//hVr1+8nU0B7rZntP0phfCdIv4Vx8CR9jJXT1jvj5wBjfFaLSFOuOIBJAHvBRGpABG49edet05VcVWsD/wDr888/WEs09ajlwD+cTcU9srijltmUga+d3U9vKnQD1JqunXUqv/M4J9wx+sSD49/0jHwXcKxS18R7MlaVBKjOhKCohSJ93cTAGqRvSWu17VPsXrjMZxhAzdD2mP47jbyLh5Cfu8i1ogamEqOhJ1jttTlCrbUrtzkAwVxNblR2jrZ4YPASrZRQCZA3jWdK523Wv5pGeMzqE0NIUAjnEp292RAHvSAdAI1GpMdJrRTnk9PjMjU1bDgQZjolSFLIiRmEAaSJPef7U2g9niIFsNzFh9Izkid/lNMJyvMC/XiEW35T6An4da9tkZzInUSNU68yD25j41Ucd5Y8zq3TpA3H8+NS2O88CZIkqAnUp5xy7kfzaq4BhA+JA8vcn/yD+/rRAuJ4nMqLcJ/8R8KnasrvaE8AeWpcIUErGwOszvA57UG7TVuMGM0ay1DwYxYliD6EnxEJ+Rn1/WkV8LrByGj3/wDVsxyv1gLhi1tbi5CLt5TKDqFJSkgmdlmfIO8H4VqoqoO+JllxYxZuvp0n0Pw4mxtGgzbuthI1MrCiT1JJ1q4evsRBOHbqJj/FTgN494SkkFRIKTIM9DWdqlU2EyWxuzB7WZJM6mlHAxBMq9ZE6/lVmNVC7hgTyjMvpxJS2yCfSjJhBiXashcwVaoUHAeVQXWIjE0D/wBSIbtyDvG1QoyeITbgRP4gwxqcyDvS9NrA4lGAHSS8M4Un3ydaBrdQfwyyrxmMT1+QMs1nLTk5kGUWLcFcmjs5CypGIdYbikWOTKw1ZNlKSsqSgDcxOncnQV3nhmlGl04U9TyfjOi0tPlVhSOTyYEx/wBotrbApQ4q4c5JRARP9ThBA+AJpw3D/USj3ovUD5cmDOCeI7jFLkodUUtIBUW0HKI2HiGMyx2EUhrNS9ajHeDSzcC3TEm9vOGKLNu+DKWlKQoEajxckEHpKIjuKQ0WoPnlHOSw+0Cy7kJHaYs2kmRBJgwB2E/Q1siLz6d4AwlDFk0Ea5khRPUkTXG2MbbGdupM0tY2H8tei8CYl7VMFdZxBxSwVJeOdBAJ5Rl0G+lbnhN6mjZ0K8H75g9RWbNrqCQRjpnBHaNXCq1KtW8wMhMEq7dawtcqre2317TpaGbylLdcfOUnm/OYHPY6TqZEfyK0NMcKJl64szc9JR+zJWVZhonfaSdQjTnETWqpIXAmSRzkxYvLbQnYk/H+aURTg4g25lewcgwr40RukostPsKJzaa/zT51QMMS2DmdIB35jf8Av66VU++WAlxKucD09R16Ggn0hABKuI2xgOInLsf6T/P2o1b9j1+8qy9xBC5o4MEcxh4Cskv3SQoZsg8QDTdJBAIO+vSldbYa68j4RjTIrtzNG4iKHUlCgQSTMciNB/O1Yo1joePymtXpA/WY2tSWXzlOZIMbweY3FdEhLoCRiYlyLVaVBziNd9iSX2m3k/hSlt0GAQrXKsAbpUBE8iNd6VuoyM9x9oG/kZErYYMq834elB5K4MCrECWrvEAomOVBaskyuSxgH7YVKINM+WFHEPU4HBlxF4UwBtQimYexspgRlsSlYBG9ZlgYGIFMiT3VuCMpq+nuKnmTW2ODBFxZkeVJJphXHUxTM7tw62ImqOK3OcS3mMJYtc61gGhuqKssrEmM9tbpTqayXcngSxMqY7xKhhHUnYdaf8M8PZ7BaegOfjC0gk7uwkfs7u04pcOM3gK0huUJCilI1gkpBEnaDyrslUFCx5IxHbb3f8R4iZ7ScMtba9UxaZylIhwqVmGfmlBjlz70LdnMHiOfsItIL68wkhIiZMSr8PL1NYvirMXRR748gC6fPfMY/bUpX/DilCCsFxGdQ/AAZkiNdQB2mlNEyf5S8+v5+kqqsVbA5x090wzC8IduFFDaSoxr0SOqjyreu1CUjc5g6NM9xwv5+k+gsIxZxtltkAEhISNd4G+k6VxRdmY46Gbd2iRnLk/GCuIMQ8NsuuqJjYHmToAnvyqadM1jhV6mHrNdQJHA9ZDZ3zbjYUlaTIBERHPRXQyNqvbQ1R2sOYUNv9pekCXLkEkiTsAJgcvd+en9q1NMvs4EzdYcvzKeLJCIA1jNPOSdTr2y/tWpX0mc4wOIu3zW3SKMGzAbZA5ZylJA1j49P3iqhyDgyxTIkVlayrU6jbv86K3HEAOssXLMGRy5dz3/AJyoSnPEYx3EmbGoImDp85INBbjiFHPIk+XQjruPw6yDPqQB6E9KqDLBe0GYUwC+2NMoVsr8UGQmds2sUXUsRSx93bt/EnTIDcB9/wC9ZotqhDYORCUk7jKBMfmrmHZnPtE+7mdGtYHbE8un8+ijryn6K514bhzLitR04mcYyyli4XnRnSsERIzJn8SeRPY711vhuoVqxkZxxOX8V05S3OevMu8MLC2n28gcKmRCtlIhUqVBmfWelXbg/nFRyuJBjB8IADnSqLuMWtTEFWr5BPeisuYIHEkCRM1QgzwE78UVTaZ5WOcQvw/cQZn4UpqV9IULzDN7clUZdZpZUA5MrauOZesrcAZt6q7RMjE6uNaGsrP1tbmZAqlj9oQHAkz7+QFSzCUiTXtPR5rhZZKy7YidjNsFspulL3UUlCvhEQdK6erCewBxiajVhVGIy+xvFG2HXypBKlpASofhAzEjbdWmv9NTqtauno5HOfz9IXT6RrzgdpFxNwr4ry3WvJm1ygzl6wTEk61iUeMD/YYmu3hasuQ3MJ8A4OuzzOFXnWIgfhHr1P0pHxLXi7Ar6CEr0a11lG5zz+Udr/GQlpRX7oSZHIjnWYoaxgveCTS4bI+OYK4VctHmS5bpCUJPmSRlIO5zev1p+6q2p83cke/t8ZJuYgbDwehH7QmhnxVqdO6zED8HPJ0nn3+FRbi5g/QN6eskt5S+X6evf3zLfaljCi99nTIQiCQeao0VPQA6dya2vCqFCmz14iOttOAg+Jgvgq+y5kE7gadAOhq3iVWdrekN4ddhGXvGdp+DnUDodOsjTbsD/wBw2r2mr9mCvbLZMqX7hWoRtlOh257fIfOmGG1Yv1aCn0fLX+fIn5VCk9JBEmw1MzpqjzAHmDvHp9anG4T3ScPsJCsyY8Mx6pJmQR0ogJPXrBMgn64QFJKviY1jaAT1H9q8BzLDpiQWzkGfwk7fP9apamRmXrODiGFMAQTqhSTt3A27/wBqR3HtHAggrGsJmCkEhUERpCjuI5z19KYp1GOSZRqNxAH06xxtlqKEhyZAAzxBnaHB9a5+wDcdvT0/ab6AgSO7a0Og6lJ1B7/5FSh5/X+/aFHMzrD8PTc3DgedyZApRBOqgncJWrSRvr0rtdHUrBR2x8JxWusbzWz1zJ+FbRXjpDeYrklIgghKgRqk75gdu8UN2G7jpIRCR75R4hfV4pQoFJQSCDoaqK9pIlLgc4MqW6s21VYYipXEieeM1dV4l1HE7YUSaqwAlCMQmy2QNDFKMQTzLCyE8PvSiJpe6ncOIF7CZXt+JClMVd9Fk5E8UJjDw/cm4MCkNQvlQe3mPVtZAACs4nPMuBmAuK8N8pVPkA8w+O9aHh1yBih6nGD+ka07qrYMWk2KY8NSCfJ92qZAUrn6djW3vIJx1mnsDcSucIVZrZWXASoZilO6MpgpOuusj4Gra2pWTb1yMiX0jmuzJOOeY32XEbDgJKshGpCu3euRu8PvrOMZ+E3kurceyf0lrC8XZeUfDWCRrQr9LbSMuJIdXHsnPwhK8s0vtLaUSM4iQJ9IB50Oizy3DjqIF8/KCsF4aNqh4NLK1HtA5xp9fSmtTqzqXBccD05kVeXWoUeveCvZp9qt33W1oUUL1JVyX+aecjlWl4hqNO1QKEZ6D/qKCi32jaeOoPf+/aF/aTwA5cBFxbwpaUwtPNcnRQPxNV8O1X+OpD8qe/pEbWF3HQjp8PT5TN8Mw1bSlBxJSoaFPfoa1LrVtA8s5zLUVGvJeFr251CBtsfrH7fCmUTasEzbmnlheA+Ux2jr268/nQbhxJSWXwDnA1EyNOp5n4mh9J7GYPtnfDUFb5VQepSRr8x9KsDPEd4cxTCiUeMx5kx5gN4IBPqCNY7UUYlDxFli40KU7FPPQgDn6if1onxgSQOk8YMpgHUax3Ec+/mqCOZcGGrO4zoynXIc2uxB1MxymPgTWdbXtb4zQqfIhm0Z07dtDCTG3yPr60hcxH99Zo0oD8RLind5jTn2PPun9v2R2+n9/mPgxb40vXGmcqZGvvc0jnB6GtLwypLbct/3EvErnqo3J16ZifiGCPpQ06uD40lMKlRTElRjdMbnlzrqDX5aZ7Tki5sfnkzVPYrhyFuuKdErbSlbUjYOFaSoHr5YoKLzuEYJYLkQ/wC1D2dJvEF9mEvoB5f6g6K79DTB9v4yNwt4PXt+0xXC7SEqBEEaEHfvWde3PMSY4MDXTRzkCmEYbZIYYlyxsiNTQbLAekqzSV92Koq5lMSubs1fy57bBZFNQ8eeAcTDbnmrE8RpLDIgccxqXxEVP5U7czWaKMV7jKg8w9eErbJ7UqBgyjTPcPxBQuHGXFAJgkFRjLqJjrXT0KLKh6x3RXsvEYcOt2nXg7dKCk5R5MpVsNMxkaACY70dGWg/h3fOaWTaM5xKd5gjbry1BSG2lEFCMqgCI0Gc6DvVBqV35ZflnpLNQQmA0Vihxp5QbSpBKjkB00nTU6Ed6uyJqBjqIOuy3TnI6xi4O4mWHFJfUZMRm0gzsQdR/isbxLw0BQal6TT0er8/KWHntH6xvULHkWFdSNY7VgPU9RwwxGmXPMu2j0Gem1UyYK1MjEJ3OJENgA+Y1JtbZtzE69MDZkjiJC8DF2+8SrI2y0pSiBPmI8vx0JrofCUPlbz8pfXOBtWZ1crnzHnrW0DM0jE4tlKAzaiZjvHT5/tVHwTiXUEDMNYao5fNGkKT1idQP0/SlL+OkMik9ZBfoCVTy1215/SoVs9JO3HEO8L4spJycxqn0naI5cvWmlwRAMMGUOL8OCXC+0AEOSSkbJO5A7cx8avuA6yoQt06/eBsIblaANJnSNtf31NeZ8nAk11ZrLg/KE7RJQ6BEbgjl3E/EUDUD2cw2nBJxGBhnKC3pPXqNQD84FYtnJz2m9UMATi4vEp80gKG4O4Pcd5oK1MxwBmM7lAwYg319c3ilpbbJbRrlA90EwAVd4MD4V02k0C1jI5buZyut8Se0lOi+n8yng9xmUllwkIkJGsFuVSqJ2kxM7xrTVm4gD0iNZAJmicMe1FVo6tDzKFNFWqm0hC05fLMfi220iho2PZhGO7hvzH7TaMDx1i7bDlu4lxPY6jspO4NGBz0gnQrMK9oK0sYhcJAgEhUdZGppPV1lrMj0E9qELEN6gRLiTmqmcDERJxJHLmYAqAsnMketPLNQr8we/mDXmDyo4cQgaS4jgi0eZIlP7VSrVq3DdYXdjrKtuspOsiiuAw4kH3Rr4dfEyTWRrEPSDHBjYMYB8g51nCo4yZRuuIm8TWykPpcAJHOOla+hsG3B7S9Z2mOXD7iHhnUshR5IhA15xBk0O/XlHwUyPjzHU1u0/hyPiRJ7q2DIhuVQDAcVmSSfzaUdNdprhzkH+942NXQw4yp/MTi3xGEJTJQSdcyEnLEfiCpiasakY5RgfvDLq0bHP1gXE+HkvOOLCgwoSSYBQoz7ySk7bfOvJa1YAxn3d5dqQ3tDiUcJvHbFxxK0qEgQFc52I9aHq9MmrUbTC6XUGjKWDIjRZcbMn3wpBmAN+XP4g1j2+D2r+E5jQ1NLjrj4y6eJWnDKJUEiABzJ/t1pdfDbshSOTCh61QsD8Y1cGYkwtpQbUCcxLm0LJEbkdNPnW/ldPUK/l8ZkX7rW34/iQY5gFq62QWkpAnKU+Uid4I/as63WOhLoYWpSxCtzBzuGsltLeRJSlJCdPd0jTvWb577twJyes0QPUREXhzjCglQJBmFdQPxfDQ/Gt//ACEuXcPmP0ihoZPfPL61URmynKYJjkRvQ63H4c8iS9ZxuxxB9usjTmmNdtOo6U9WRnMVccQ81d+KgtL1zaA7yesddRI50frADKniBgwq3fbStOuYQobKBiCP0oAXa/XiaRrrvqaxeGEJ4c2lWVUAEpGbnrPLp/kVOr4WLaIZYy9dXQg5tCgqnXWD7wHp7wrKCEngTZ3hR7RiZfNG4cfcU6Gw2EJAGql5ioDIJEjST0Cp5VvaHTotOM4xzOd8Q1DvccSDDA9bqcQD5XYQ4Eq1VBJHnHu85NH80gHYYqKxuG+XmMNLTsujMokgKUVeYAghaSoCQeo0mqMbG5hdipwRBXEKQLh0AyM0ztM7GOWkVVx7XEpmU7G+dYWHGXFNr/Mkwfj1+NTnE8rFekuYpjK7hfiPKzLIAJ6x1obbmOTCPZv6yC1VJihuMTOtTvLH2QzNU38Yi+ZNcuaRUKveVEltmQU16ezGTg26Sv7pyD9azNbWQdyxjduGDL/EXBqYzIGlAo1jocGDOVgK1wIoBo9msDmQWzKNupSHZo7gOkqDJcWxAkEqSYr1FQzgGGRhjECYdi62jKdulOW6ZbBgyCI3WfEPiJ1rIs0hQ8TytjrKl9eydKLVTgcwR5M7wTFVNnwpPhqIzI5HWYA21pxrGbHGfvGqdVYmAOYxsPsF5YfAUkg6rhQEg7RvrypoaG0rkAj6Gba2bhysqYrg9kWVFtTSHBMQpUkDlkPX9KulGpBwRKsoP4RK2G4OlxLjbSyF5MxcUACfzAJ/Lr6mi20NUm9v6JVl6CVsHxtWHLW0sSrMJ10AjUgpkHfes/V6Y6lAVOMQtFqV5WzvNBZxBLjYUkylQB0/m9cs4ZGKt2mqtfORIm16n+daHDsOBOzvrU5IMr24lUsJAyx5en89aLvbOe8uIu3eFJQuUjQ6Hnr/AOa0KdUxXBlG0yHkSNFqADA6acudPJqyOsVfRg9Iy4OolTasqSpCkpI3CkuaKkn51qaZg5DCJKDWxrPcfUdJBxrwx9kSblnzNAQQdCjUQrN2Oh+B60xZpwy4i51BLeYOD3/eKRSFrc8VvxDAKCFLaSdSc8CVHTLAgR8aGq1V8AZgne205JxA7OFltwLK5KleGNMqSVaBMGTrtHQmrbS69MQaja3qeknW0qfDUClLZypTGVUJOmaI10Hyq44JE0KNKvBfmT8XWqXLa1XPmStbX/TAUPl9a9YfYz75PjA/C3f+/tFu9svDA1maWVsmY6ZlfKCmvE8woWRhuDVs5E9jEtNNxqKEx9Z4pujPhtuFtkmlBw0z7aSDAd8iFEU4p4gRJbdzKmh95Bg+1vVIWFDQpq70qy4h8Tb+E8YRcMjNExXOWV7HKmT1grjFtLfuc6mqnLQFgxEpoAq1p9hgcQYhG+tkqaiKUqdlszCA4ind4KUpkVrV6oMcGX3znDVxoatcueRIbmHrXDlupJSKTa9U4MptPWR2SMqyCPNyn9a1fDGQvnv2jug2+Zz17S2pXJO/M9PSugm0Oes88IDevYk7sybCXlJeQtG6VA+uuoPagakoKyX6SLCqod0vYaygXYuVJC0ytBbUBqJ82Qny5xrod9u9ZFNyocHoRnPx7xQr5i7lMX8F4idaSlhpGcqUcohRVz0SncmATSmp8Mr1Fm8/SNU+ImqvaRn4w5g3GKFNlb3kKQAreTrAgdaydT4U6uFr5B6TUp11VlRZuCOsOYVjjT4ltUx10PyrPv0ltB9sRit0tXKHMtu3KdRmGmh1GnShBW64hVQ9YHXjlutRa8TzctP2/f406NFei78cQaairdtDDMosXSlrDTTa1qWFRkGY+UwSQBpB6x71amn0bMMmJ6vXpWeOslwnEXSmEFBgqCpTkAhRypC5OZflJ06CtVKkpI29fT0mSNRY53EdOc+s1+3U3c28qAU26kpcSeR91QPcGRT+d0A3DYHy+EEYZwBaNqBIcXlSE5VrKkKAmFKH4jqaGVHaUd+6w8MEtkqS4hhpK0jKkhCQQOgIGlSvBlVdgeZk3tRvrZVylDf+okEOKTEdkn+oa0LUWqh56xxNYKeG5Mz7FrhxwoSNENyQO53J76UudQGXmJ6zWtqCM8AdIPvHlKIBqq4xKo3E4S0RrUFgYwqnqZC8NaIvAg35MLWiJRSlhO6NVKNk7sL1SJE6V50B5irYJwZHdGTNTWYjZUVM5WkgVYcmBxI1teICUipDeXwYWM/s4vPMUExWb4pXyGEqRNKfw9C0+YzWSl56ShHrELEmEpdgbVqIxKQR6xnscFS42FCsq21laE2SniOB6VFWq5lcRRf4eKlQka1sLrgq8y0asEsjbt+cVl33i1/ZhUOBzFnGsQSV6bz8q0tLW6jMoTg5EkaeBSCNDz/xXT6PxBbTsbg/ea2n1Is4bgzotzvt/N60LLUrGXOBGmsVBkyFnEcrkAQB+tc34je2pXC/hmRqNSbDjtDdve5hB1bJlSfzGCAQeRBMzVfD9Na6HJ4HT+IzolfBPaCMJlt03DRWVASFBKSneZUDMGRt604bmpPGPnCCpbOTB+ONqfuvEdICXFozFCFKgCJlCfNMDaiJcljZbj++sG1TINq8z3iZlm0fP2JbnhqQqQtKgpB0nVW4ObT41F9VVoHQy2nvu05PaVV4C61aN33jNgOa5CuHCCSmQk76g6/2or6cMmSOIOvVOj8Ey3hCEKtl+Mw2orUVJeKiHAJAUG0hJmAJBmBr10Cbq0G3GTCCp7DvziTNYc824teYrTCk5RotaFQoBY0jQSoc+1USzgir8/2hGU7s2dp3xFixYHhN6LggrATGUpTCUaaEaj4Ch1bRkDk94C/VbjtHaH/YjxaGlmxdUPDcMtE8lfiR8d/WabQ54lKyXG3uOn7Ta3l5foenr2o6jdCoN0yn2ge0wJJt7QyrUOOfkIMQjqd9aHbbsGF6/aUst8rheT6+kye4uzM8zqTzJO5NZoTPWJZzyZZsio7ihOozxBk8yC7tjM0RWAGJpVoduZIpPlqFHMbz7MhYtNZNWsfjierrG7mFLRgQRVBz1nrBgYEouskKqQQZm2nEtWVqVnXahWWbRDqQ4wZdxCwA2q1dnGYndXsM94OwwrUudhQtY/AxPJzKLyPBeVlMEE0VALaxugYwWnF6gnKqs9/DhuyJBYygq/CiSedH8ogYgsRt4Rx1IGVRrJ1tDZyBCqeIYxHFm8p1FZ6ady0kwFh+NIzHrT9mlbE8pAEp8Q4ySmBpRtJpRu5kFonvDTNE1sg87Z4CDX75f4TR1qX/AGhF98Y+G3XXvKYAHbeldQFB65+MtuLHkyxc4UfGjYczRdKhu9kSaqfNfHaGGm4AA90V0KBUUKJsgBRtEq3LraQsZkpz+/BjN6xqaE/ljlpVjWvLSrd4uFLSokOgCCCCDpEQobCNKzb7KRwn0iluqrU5Q5lb7SzcJUgpS2udBJKSMsAgclAztvIqKhk5E8upFowROcFsNAkKKspSVHQ6HQJSTskA6jv3qmocZLWHgcQvmLTXmHbdvIVe7BETJKlA/m00A6DmZ5Cs23XgqBUOe5P6RG3Wsfw8Q2MJt3WUhY0TBAClAGBGoB12qqa28dGgltc9TM540UC7A0A6U7ogQuTIHBisFEHQkEagjcdCDWjDg9xG/EOPr5+3DCl+WIUoCFqA6mrtqTjEI+qYjHT3xbb0pY9IqYYw7D85BIpSyzEEWjE/aJbbkb0oLTuxL1Lk5i8XM9NEY5m1UQVwJxcMKyyBtVq7BnE9YhxI7d4rITsaIy4GZWu3d7MJBGRYTQxkiW1HsjiFF4fmE0HOJleWzNzLdthuoAFKvnmNVc2BRLOOWXhpBVVKHOcRrxCgbdwhbhTC/CQtR0Jr11mZloMLM+x1gh9Z5TWjp2BrAi5PMHkUxmeE6S2e9DJEjIli2YWNRIoblD1lS0K2NitzcmlLbUToJGTC6LZDIkxNJl2tOBLDiLOKPl1Wm1aVNflrzPZh9GFp+zSelZ5ubzoyq+xFGwwwqVptNa1t+0QBaPGBWHhaxWRbqsmQr4gvipapkTTOkfJ6z2/mDGitQiVfM06b2HeX8x/UwXf4epBzCiV3BuDLA+sit3jGtWZR2lWX0lVbuVcijKDt4hFHEarPHFqQE6nQDlsM0bAfmPrSWrzYAGwP1lbbGcBT2lu1eUrVVIOgHAgMTpzGFBQQDpRq6PZzLoeYvcSg5getPaYjGIwRzAVtbFa4ptrAqyS2BDT1oEJA50kHLGLkzm0s5MmrvaAJDNGG3WEJgUkx3GUXkyC+u8wipWvBzHahziBmUELjrTT4KZjtB2PiNeD26VeQ86zWJByJqJhuDBvEOBKtVh0bHlWjTZvXaYpbV5bbhKrF8lSgTU4KwNzbukbUvSjy0sG5gG44hzhSzzmVUJyDxD017TmTcb4d4iIFUqXa2YPW6ncNg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52" name="AutoShape 8" descr="data:image/jpeg;base64,/9j/4AAQSkZJRgABAQAAAQABAAD/2wCEAAkGBxQTEhUTExQVFRUXGRgYGRcYGBcYGBcdGBcXGBgXFBUYHCggGBwlHBcXITEhJSkrLi4uGB8zODMsNygtLisBCgoKDg0OGxAQGywkICQsLCwsLCwsLCwsLCwsLCwsLCwsLCwsLCwsLCwsLCwsLCwsLCwsLCwsLCwsLCwsLCwsLP/AABEIAMABAAMBEQACEQEDEQH/xAAcAAACAwEBAQEAAAAAAAAAAAAFBgMEBwIBCAD/xAA/EAABAwIEBAMFBwMCBQUAAAABAgMRAAQFEiExBkFRYRMicQcygZHBFCNCUqGx8GLR4TNyFUOCovEWJIOSsv/EABoBAAIDAQEAAAAAAAAAAAAAAAMEAQIFBgD/xAA2EQACAgEDAgMGBgICAgMBAAABAgADEQQSITFBBRNRImFxgaGxMpHB0eHwFEIj8TNSJHKSFf/aAAwDAQACEQMRAD8AarLCo12Jrhje0VCy79iUBvU/5J7ydglV5KogmqNqjI2xM4juEoeROtNUbrUMoxAMcMGShaQoATFZ4JU4MsIH4htYUTRKmwcSjDmJ7qfNWmp4g2nXiRUbcyIpY24CvStfTKQsZUYEHpTTEmSpqpkS5YtFa0jvQbWCqTKGbBhtsEMielclYd7kwnQQDixzAjrTdHBg4HtrOOdOPbmUhS0sddqXtsI6y23HWHrYhArOcFzLDiUMOwQYpd+GoEMt+Z0jn0QD1MfKuo8G0u0Gxug+pjtRyuT0H1M0jFeGLRTKWTbteGICfKPLOmh3roA7HrGaXJPPPu7T5+474dFi+EDVCwVJ6iDCkk84P7il7qwpyOhk3IqNx0PSDLa/ERSbV85krZxiMzbTAYzLT5qTO7fwY4CuzkQWpxLiDPlgaCrElXGJAKlDuMC2NmoqkakGtB7UCzLDbTzGQYkpIyqQPQ0gBk8R57Ts3CL76/MSBE8qYxxMVm3HMpuOEKFFVRiXC8S66/5aoqmeRcSowtU6VLgd5ZsAcxswfFloTClE1l3Ugn2YqcZhRnEEuHrQxSRPBhCFhbFSwTtR1rAnhzHC1xwKTIFc+/swgcGD77iCNBvU16d7OTKloFfxpZpj/EWVLGLeKOKWrMaeoARcCDycxm4JxMnynlWfr69h3CXRsxk4jZzIkUojcgy79Jn+IjKa1qfagYAxC5UBWhVWDLouTARQSaeyBDHidhmo3yN0lQiqEyhMZeDsP8R0HkKzfELtiYnl6zQb+4HujYVgqMyzGLt6unqxK9o3cE8NoLaX3hmzHypOwHUjnNdJodEgUWOMk9PdH9PQAu4jn7SxjFiESAIT5svYp3A7Ecu1W8W0q26csByvImlqqxdpy3+ygH5RfuCMprjU6znxH32fYcGrRKgNXZcJ6zt+gFdzpE2UKvz/ADjo4QCHb9MpA/qFNJ1hKThs+6ZB7bLDM0lyPM29H/S6jX/uQK9fjYDGdR/4UaZTa2hJrMe0CJraBHvh/DUqTDipFZtjnORJs1DYxPH+Fmy7AX5eVeF5AgjqTjEtM4Khlflq627usXZixyZWxyzSoSBFEzjkRvS3c7TE26b5UwHzAX1+W8GIbJXFM5AXMsDxDr+DEpEUqNSB1lCxhLDsB01pN72Y8QTEtCrfD45mvAkdZXbCFthzaByqS89xK19ioa0rw3HpIMY2UNjQqrngxJyRCnYOsj4gDTSBkEk71op2nndRwIpi4T1o5UwMrXdwkDepRCTKkSxwpcfe6bUPXJ7HMsgmlZgpsg1hIe0LEO9YzukchWrW+xMwGOYGxmzFPaa0w1bhTmLzhA2rQHPWeZtxkBNExInaBOgqDxzPYmmcK2XgtSdzXMa67zLMSRwJJdO7mqosqTK+G2BfdS2PxEAnoOf6U/pq/MtWv1ha03sFmurYyoCRoE5QPQCuyAHQTVRhmBMfTovTVLif+9MGosXfWy+oMe043Db6qR+UyPFcdkFKelchRpMYJnLifQeEtBDDSRpDaB8kiuqxjiaDjDET29V7g6qA/Q1dO8JUPxH3RL47tEqQ6FRAyH48qU8TcrpCR6j7w9zf/FHxmG35yrOWs+rleZjk5kDd86DGY0Rqlx0kxmwx9Whkk96z7dog4aU+QMyqpXYvQScxYxnH50TT9dZPWWUnORBIugdSKt5Z6CP3AWoDLmG2QdWCKozlBgxZMQ1coW0QAMwoIUNPMJds7gOJgEBVLktWYDMrXDFxMTIogtU9ZBg58XCRzoy+WZBEhtsPXciVHUVdrRWcCeEZcQVlVmFY1Q3DBi5ld3E0qbIO9EXTsr5E8p5iQ6+sKO41reVVIjQAxPA4pR1NVKhZ7AEcMAayAHnWPqm3nEhY3/b/AChI3NY/lYbJkGD761LKcx3NM1uLG2yrDEXMUX92SdzWjQPbwJA6RWWsAVqgcy+JXmiS0YeFMKLiwo7Cs7X6gVrgSDNUsMCdeT5AAnqfoKR0XhduoHmHgHue8KlLNyeB74A4kw5y20cGh2UNj6UW3Q2UPhunYyllTJ1lzhTEmWylZIBBpelrKdUj9gefhL0uAwzNYyyjrpM/qK7TPMczhor4+MqngdvuFD/7qB+lEHSbGi5CH/7D6TGrlhCXxb5AouR59ZR94BIA3naue0WXQsfUCc9Sg3c+oH1n0i2IAHTStw9YZjk5la7P3jY/3H5D/NWXoYasewx+EQfaU+fBdA5uNp/Qk/tS3iDAUAHuf5ltX7OlUev7zK1YXIM1hjUczKXHea5f8Es3lkwtQCH0tJhYG+myhzFb+zzqwrenB9JqXhbLCD8vdM+uLQ26i2tMKHI/SuavqsVyr9Zk2oyHBgvGLhwJ02q+nRMyoUiCMLw7xVU5ddsEsT6SximHBvaqU3boai3DbTLmHPoSEkb0vcjkmUtyjRtbtSpGc66UOm0qOZ4OYj4qpSHSpPlrSQpYuDKn2uskb4lcA1E1U6EdjK4MJYbxKhRyrEetBfSunM9yITASkFbR06VTZu6ywGekom7zGKUFeBmKTwYSM2avf5B24hEIHWD8W4fUdU0zp9aBwYbfKOH4WoK8w2o1uoUrxPE5jKy4E1mMCZK8QU9xKGrgdKcXQ+ZV75YAtzHy3eTeNjLqTsKxq9Nat3loMkyApc4E7Hs58UAuukdUJgD0za12Ol8OSsAucn6TQr0VY/GT8pUxP2XsHRK3WjyVo4n4jQ09/iVkccRj/AqYZQ8/3+9YnY3wDc2xzEBxqf8AURMD/cndNJ6ilqlLdRELdMyc9RHbgiwRmS2CJjN6xyNYugo/ytTvfovM9pKw7EnoOTNSDZACkiFDcDmK6g9cRvcCdp6faD+I7Bu4ZKXBKFDXqD+YdCKqawwKNJRM5rafOWOYcu1fWws6pO42UDqFDsRWZZXsODMyyrYxUzd/ZPjn2mxSlRlbJ8NXUgDyH5ftTlLbljQbcA0s8YJgZurZHxQtCh9aaSbPhhycehH1BEyhFoDiLQO/2hKZ7B2QO1Y1a7LAg/8AYn6/xMUjbdj3k/tPoBPOtQyxlRzV8f0oJ+ah/arj8MOvFJ95H0EzL2k3YDaRzUtxcekJH1rO8VOSifEyPEDwqeg/v3iVhLSrl5pobrUB6Dn+lZtNG6wL6zPpr32AHp+k+hFMwlKRoEgfoIFdGp5j4bLFj1MU+NcCS7ldiFogE9QeR9KT8QpWyrd3H2kWKGXPpMi4ifK3vs7KfEc2yo1PyFZ+k0bMcxXyyxidc3bzRUgKKIJBA0MjfXetNtJWD7YyffLCpR2kVoc+bO4QqJBUo69vWpIUcAD8oVUU+ks4a4pKwVK0kEk7ROp2qllasuMTzVBhgzcG7QIZBGoIkHkQa58rEMYEReJLUKBIomnfDYlQeYoYYsleQj41qW+yu4QrLxGE4LlBVS66rdwZUZgJV+tokJPlO4pzylYZkqOcy+0+UmazmQMMQWBDDPEiICYpNtC3WQywgjFcw0FLHT4PMHgyuu9BMRFEFRAzDKMdZBeI8hMxRKz7WMS5Ez29elZ1mujqXCRlBxNU9juI+GVeIoBLpCGzOoKZmRySZA+FF09YUk46x7R0HYzevT146zZig7jQ8x1pqW3Dp2krCuYj0PP+xqpEo47GRXdkFJJb0PNJ29O1QGxw0tXdtO2zkesAcN4ay2+4UgocMAoP4Yn3ex6dqHXp0pLFB1hbNMKVLoOG7iOgqJnShdpyEk+4r3v6f6qIpz8YzUd4x3HT3+6ZH7VcAJKXBu15T/U2s+U/9KpHoql9YPY3iX16Cypb1+B/v97wj7H30tuqaB/1EfMo1H6E1maC0m1ge4+0zaG4K/OO/GzGa1WeaTPwVof3raSbXhT41AHrMltyf+K2pOy3Gl89JO0HbUVn2LjUA+sR1i41h9Dkj8jN7b2p4wTdYNuXoW8rolI/RR+ooijIEbrTKIPUn9JkfGdwldxBP+mlKOuvvK/U1z/iNpa8gduInrbQbj7oa9lWEZn13JHlQMqe5PvH4CPnTXh1fBc/AfrIoGEL+vA/WP3EPEVvZt57hcT7qEjMtfIBCBqda0ScQqVs3SYNx17T7m7zNNpNs1OqQfvVdM6vw+g+dUJDjnkfSEfC+yB+f94+sBez/ipvDny8pgvGITCggp6kSDXm3doIER+ucTw3FUOOKty2/lmS4rNOwGiIPLSh2a7yl/5APv8AXiMU6U2nC/36zJ7+zLK8ihrtqNNdJr1NwtXcsjUUGl9plq4JSoKMAn8M7RuNf5rRDWV4MFvzyJu1zeocs23EaJUgEDpptWEVOMHrEGGMgzP2leIog0HbtgVHMsjB0JOYDWrm0kYMMzZnuLPZG6rUuWnlHGZnz68yvjWyuQJ7EJxOlI5xzBTxvD1hQ8teNybestG/D7fQCKx7X5zLYhm34dSvzKNVrsYwioDyYP4hsG8uVJFMVHacyTtEzPHcJ8LUVvaXU+ZwZdWhbhR7MypPNKv31+laaDKzV0Tezj0m18EcVB1IZeMOJ0B/N/ntVoXU6Y/jX5x1W0Fc9eSuvrVAcTODFf2n5swddD/Nq8eRxJIyOIM4iwguAONmHUyUnr2mpRuxjWi1YqOx+VMGYTxUQmXQSlOjn5mjtmI5p69O/IN+azuP4e/u/j7fa2v0YqO5fwnv/fvG4EKTyKVD1BBqc+kzeVMUuI7HylteoSlWU81NHRaf9ydCPSiHa4KnvNjTlblIPRuD7m7H5zOMFtFWd206Vf6axmPIpOhPplM1za3mjUbG7HBnPBDTbsb4TYuIRmZcRzcRkT/uUQkf/qfhXQjpH6CVYN6GYtjqw2uyfAjw1FJ7eGtCwPkT8qX1mAyN/eI745X5eprYdDj9P5m9IVoO9MGZrDmLuM3YSl4nbNr6JAn9jRCwRNx7CaVI2hWPZczNMKwFb6y4vdRKj6kya4628s2B1P3MwQC7ZPUy7xD7TGLBn7Lh+V54SFObtIPMiP8AUVPIad66etBXWEHaaBCrhT27fvKnAHFqbxxabhKQ/AUFyT4g1BAnUETtPPSKyPE1sXBLeyfv7/jNDSuGGAOR/eIa4m4Pt7pGXIELEwtIA36jnSVOstrOV6e+HZFcYf8AmY/xDws7bOFGVS08lBJg+lbVGtSxckgH0iluhYHNYJEPcI2S0IkpKSew2rK8QuV3wDmbnh9Brq9oYlLjlKQpHlJWRqZ+VMeFbip54iXjGwBeOfWUnLZ8ozvrXkgRm15aRWyygY9ZgrzGnhjFHPsxZVq2ArKdPLr7unWedIaitc7oK9QBugND6kKJ70syBhEysIMcQADWhHTmQoMkuXC6gnlREGwy26Jd1ooitFeRDp0jNhIHjCdqyrs7IFOsZbu7RnCUis7yzjMnPMvMuhtJWaVZS7bRPD1ini3G68xQkGK3aPD8rkw6+0IPt8dn3jrVn0eOk8UGJLcN/aBFURvJMGGxKmBWpZuPCH/MhPx5Vs6PU7zz3juiuxZj1jRcWbjK4UFIUNuXyNPsJ01fImh8LcZ7NXMAwPOCCNRIzge6YI+fKgl1JxmZmo0yOxFR9r/17/KPra0rEggjqPpVeRMpgyHBnWXka9mVz3ES+LsMUyv7U0J5ODkodxRlYMMTc8P1C2r5FnynPDmNpZypn/27h8knVpXNtXbpWZzprNjH2G/CfQ+h/SZuq0pos2N07H9P2jbiVqHW8oMK3SehH05HsaeBKmDotNL5PTv8Jj/EjK8ughTZ8NaegPun4ap+VZfienUkXfI/pGvG9LkrqE6MOY88L4sX7e1C/fQqF/8AxpIn4yg07prBZUCIrWpZN3qPrEfjbDpUtrkm4zD0WlX+KD4jZtpDe+P+Mf8ALo6bPl9JpuCXue3ZVM+XKfVIgzTdDi2tXHcCKFcnPrg/nFbF75OU51pSlayJUQJKlaATz/vSfi1rCoVJyW+w6xvX+xUEHVsD5DrFHihL9zaqRbJWBqlbUQdFJ1zpVCwU5gRt61l6avT6Zx5hy3r1A+H7/aKU6Biue8yS4YWj3kqT6gittbFboQZSyi2v8SkfKRsuqSoLQSlSTIUDBB6g1ZlDAqw4MErFTkdZr3s440fuFONPlPlSFJWBl5kEK68j8K5zxLSppwGQnBzxNfSO2ozkcjEN4usuKjN85rIDc5m7p12L0gO/SpCFKBSYE7kfSmairsFORmFsYhSZnD1yq5c85SFRptr0AkiurooSlcA8Tj9TqX1DAsIatcOUfKHFQgnKVA5SdAogyQIlOmtUa1QpYiBb2BmOOJYekNy1AHOABJgCTHPSkUdrOWMz23PyYiYs7lB60xXXkyyrmUcGazmVVe8gcCVsO3pGNdz5copVVzyYEcmKl82c9aCEbYzjAhxxJSrSswEMsBJ2HD4g6mhso2SwWMz7RKADtWcvByIQrxKWKcKJLXiDemKdcytgyVO2IN7bqCojat2qwEZhd4MZ8Ds3VQhtJUs7CfrSflec+1YIUvY+En7FOEb/ADeIWSRv5CCR8tZrQTTMi4AjQ0Nqdvymn8L4si6YDN8iFgQFkR8TzSqqJ4pWreXacH39D+0Yq1joeeD3z3g7iHgZbYzo+9b6geYDvG/rWj7L8zZrvo1Ps2DB9/6GVsH4hetvcgpG6TMf49argjpG7NDXcMEnPv5/n6x/wLjdp6ErBbX0kEH/AGnnVMTF1HhVtfK8iMiXkOApkK01TzjYyk61HSZu10OekQeIMCNqpS0jPbr99PNHQ/Dkas6rahVhxN/T3V66vybeG7f37iEuFsYUkeC4rMn/AJTv5h0V0IpWqzy28mw89j6j95k3UtW+x+o+v8wZx20lOZ/ZC0lDkalJ5KjnH0o9wBQq3SaukXz9O2mbr1EU+CMU+z3GR1Qh0KAJIgQEkq9CANZ5UhoHVMj1z9IjpAbKtpHKcfX9IR43xBKluON6kIYcVy0VMH5Gra0Cysr8DD6qpm0AX0aV8D4zTbYe35S4+vxFBsEJkrUpQknl+vTY0xVatdYQduPhLakKCD7hge4DEz/iLiJxRJKioKBSEKSAAkmQFJJIzCBqO9UANhyf7/EU1F5J3N19PSGvZtxsGybe5X5FEeGr8p2ymOW1ZfiOiP8A5Kh8R+sNpL/MGxj7Xb3+79pqd7hrLqFJWhJSoa6D9KwxZtO4RsWuDj6TJMS4BSHyGnD4QOukqGvupPOtivxgiv2h7UsfCEdgwOAeo/aMOH4Im1ZcLCfvCk6kklRAMCs23VNqLF808ZmhXp66BtrH97Zi/wAHYxcOvKbdhWhJkQUkT070/wCI6WmusPX/ANxXQ6q+x2W0dPlCnF9yppgkJBzGNCf2ilfDq1ttwT0jWtuNdJYTPbK1LpzEHKJKiBJAEch3NdQfZXAnIZLtkxt4cw5SkkpVKFmCARpEETGsg8u9J6t1CY7ylpwMQpel1lJTuKVpIEBj0meYvcLUsgg1q1gYzLKMQ1hgAQKRtOXidp5lxpvzChu2BJqGTK17aAugCrLcQhhrOIVSxPmPKkN+OBAwbavzcD1pp0/4YSsZMcbt2YFZWMS9md2JdYxBOXKral3rbORK7GMT8ZS2pzyxWrpi4XmGrrAPMYPZ0+jO7m96AETtGsx32rc0NYClpraFVBJE0Eo02Pqn+xrRj+eev5wFil+pk5lAOonf3VD1FL6nSValdtgz9/zk26au5fbWG8BxoKIDa4H5TWB/iavw45pbfX6HqP77vymTfobaOR7S/US5i/DTFz5k/dO9RsT3Fa2k8Rq1IwOvp3/mG0vidlfB9ofURGxrhh5k+ZPoRqlXoeXpTwGek6GjWV3DdWeR27y3gHEDiAUL8+QSErkmBvkO4jeKS1Jur9uvn1U/cekz/EqOPOqHP+wH3jBhXGbD5DTbkKUCMjnnQdNp0Vr68tqtRelo44PoZi0lLfaQ8jn0P7HHugbiWwWylZaBQknMiDIbWkymD0O2oG8a1XUVLYu1x/E3K7k1C7bRlh39R+hiZdcbPuryrTLRQlLrRAESVBSwTqDsKopcphzyPrM9NR5NgYciL+ILUGkFRKg2nJmgplOp58wImlintbR8fnGtNdVSzWZznOfh+8McS4yStbjaklL7DTZSRzIGqY6a+lW83zGwR8fl/eJN2F0+4HIJ6fb8+8XsnlkiFD8UeaBt2Ma6+nerbsHA6RPJsbe3XvCuG27TrcFIIPL+/Q71m3WWVvkHmb+nppsqxgERaxXA1odyISVJV7unI8j6da06NWjV7mOCOswNV4bYl22sZB6e7/qasziDvhIbJIKUAE8yQBMdK5ZlXeSOmZ0gpUHJ5M5RazzX8FKH1qpsPoPyhDiDOKcVcs20KbSVSqCVKMDSR86a0OmTUuVc4+UT1mp8ivcFzz64k/D9+l5nxQMpJ80J59dBrQtXS1VmwnI7Q9FwuQOB1lPi+8b8BSVKBJ2AGulH8Oqs80EDpA650Wkh5n2HoMLKTtE/rG1dO2CRmckvfE1bgfM61CxBSYzfm5yT+nwrJ1mEcfCDs5bJlrE0wvKdZpeuwdJTpFbGsMSFiRvRluYSjkwWGxmyipLnrFH5aHraxEa0C5/SG24ECXDZ8YRR1H/HLhSw5hG9t1EQDFLVYByZdNKzdYDU2Glg708CbBCinYYUdxmB3pT/ABiWl2dFkabgqTM14oAYq1vpKiU60UmB3GOvA1ulQUgBOcGRm91YO6SeRBGh71qeH3hlKdxNnw24FSp6x6t2jsklJ5oX9FCtOaZbjLDI9ROMQZC0lLyJB57j1ChtU5koAfwGImIWC7ZcpVKTsfoe9e6x6uzb1h3CuKCRkdJjkvp69axPEPB01HtIdrdcj+/URTV+E13jfTw30jIzxApvyvAOtK2UNTHfr+9KVa+/SsKtWPg396/ec+2+l8WDB9ZU4hwND6Q9brGZOoUPeEbBXX13rcS1bV3Ic+8TZ0Wt/wBX7/l/fdMvxWwDpW62nK4iS42nRSSN1oT05xyrPtUZJX5iX1nhdTYZFIJ7qeQft8+Jaa4vuWkJcX9+2Pu1tq08RO4IOsL31Ez8Khb2bhpVEtUFLBlxzkDB+Y/brFjEX1KczlCkJWnMlJBCcpmSJGupGtTURtIBzg4PPeJ6qw2OGnTF6nXMCRA0nf8An0qCrdoJX2HIlZDOvizKQNIMFPapBA9nEsTuYue/0n4ulQk6k/IegjYdutWwAZKNxO8MeU0TGYz22+B/c0C+tbBzH9Lqmq9kf9Q9ZqC9VKM9/jtWdYCvAE2EfdzA/FFw40RkdcT2BIH7xTmhRLAdygzM8SsesAoxEEWnEdyhQIdUYM+bWfWnbNDQwwV/KZaeI6hf9s/GayzYpv7NC1wUrgxqkgjcp1rmCX0tx2nkcTd82qxcMMgiStWvgjIgAJHTTbnS1j+YxZjkxyvZtGOIE4yUn7OfE+G0z0p3w0N5w2QOs2Cht3SZ7h7YAV5Z8yYIBChEiND3HyrqWOe85JRgTWuGbwKYBBMhI330EfSsHUqfOZYPG5jAT+JLVcwdxVBX5a7oAgq20zviVKyAoDSiVWbjJbI5gXC7Uk56PYOMQSrubMY1uDQDSlMEmWcjMH3yEo8wooY4xI34EBXWLKIMaUdaRmNtqfSBHbkkyd6bVMdIu1hMt2LCnVAChWuqDJgScxnGGZEgGsrz9zSCJRNnmXlFH8zC5MjrHjAcP8OCNxWS2udLA6HBEKjsh3LHmxu0qTC/56V1Gi8bouX/AJDtb39PkZppqVfkcGFbe3SfdVFawsDDI5Hukvaw6iVr3AW3AQpO/NOnxirb4WvWuvQ/nEbF+CXUEqZOcdBoofDnVs5mrRrqz19k/SBmr5xklK0mOaVCP0P0oVtaupVxke+O2pXemLACPUQsnHUoSMmZCiAYM7FQTmE7gE+sda5k+G26e/zNK+AeufsfWczqNMKH/wCBwR6fv6xaxZJulhzKWlpLf3jeijnWUuJUCPwgGN5kbVqM+cbsZ/iOf51mzA4+cHs8LqcQlRJSdIj3QqADIGgGbT5UKyxE6YMp/l3u4Yt7Q6QRxBYuMlOZwuBSTvumCPLPx27VXTOjAgLj9YPUli24nOYFbcJUU7U4emYp3xCFsiNDqDt8f2obrxkSynnBkLQKVQNR8Btyk1OAw5kcr0hBD3lEjN2666896C9XPEYS4jrOxlAkbRtI1+GXT50AoxPP9+saTUASviBziJ06SevQTVqhsOYSy0WDbF56yKT1+FaK2hhMt9Oyma7wNibaLJtok5wDOhjUk71y2vVvPZscTd01DFF+EuPvDfOB66fvSKqfSag46xB9oGIBSktiFBIkkGdTXQ+EUFVLnvMTxe8YFY57wtwJwybktthvMj31rBKcuYD3kmQoaR8DWmAWbrMsABcnpC+Bu+G86hehBiOQjSB2rGuUi056wFZxacwZcJH2kqG1et5TEBqWzZxOsbxErytpG+k9B6V6lAq5M8Sdsv22HBpqZmiZLLKBcCDw+FHShopxzAk55lh3BnFoKuVe2kHMoAYjYkiFkDYU9ScqCZdZHY2ZcWE1NloRcyTNRwbh1DbYPOuX1Gtax8S+2B8WeOYgcqcoQbcmBaWsBw4g5lb0LVXj8IllGI5WbY0BMfzlQvD/AA59baQDgDqYzptM1zYHbrDbLKYjKo11VfgGkTqCfiY//hVr1+8nU0B7rZntP0phfCdIv4Vx8CR9jJXT1jvj5wBjfFaLSFOuOIBJAHvBRGpABG49edet05VcVWsD/wDr888/WEs09ajlwD+cTcU9srijltmUga+d3U9vKnQD1JqunXUqv/M4J9wx+sSD49/0jHwXcKxS18R7MlaVBKjOhKCohSJ93cTAGqRvSWu17VPsXrjMZxhAzdD2mP47jbyLh5Cfu8i1ogamEqOhJ1jttTlCrbUrtzkAwVxNblR2jrZ4YPASrZRQCZA3jWdK523Wv5pGeMzqE0NIUAjnEp292RAHvSAdAI1GpMdJrRTnk9PjMjU1bDgQZjolSFLIiRmEAaSJPef7U2g9niIFsNzFh9Izkid/lNMJyvMC/XiEW35T6An4da9tkZzInUSNU68yD25j41Ucd5Y8zq3TpA3H8+NS2O88CZIkqAnUp5xy7kfzaq4BhA+JA8vcn/yD+/rRAuJ4nMqLcJ/8R8KnasrvaE8AeWpcIUErGwOszvA57UG7TVuMGM0ay1DwYxYliD6EnxEJ+Rn1/WkV8LrByGj3/wDVsxyv1gLhi1tbi5CLt5TKDqFJSkgmdlmfIO8H4VqoqoO+JllxYxZuvp0n0Pw4mxtGgzbuthI1MrCiT1JJ1q4evsRBOHbqJj/FTgN494SkkFRIKTIM9DWdqlU2EyWxuzB7WZJM6mlHAxBMq9ZE6/lVmNVC7hgTyjMvpxJS2yCfSjJhBiXashcwVaoUHAeVQXWIjE0D/wBSIbtyDvG1QoyeITbgRP4gwxqcyDvS9NrA4lGAHSS8M4Un3ydaBrdQfwyyrxmMT1+QMs1nLTk5kGUWLcFcmjs5CypGIdYbikWOTKw1ZNlKSsqSgDcxOncnQV3nhmlGl04U9TyfjOi0tPlVhSOTyYEx/wBotrbApQ4q4c5JRARP9ThBA+AJpw3D/USj3ovUD5cmDOCeI7jFLkodUUtIBUW0HKI2HiGMyx2EUhrNS9ajHeDSzcC3TEm9vOGKLNu+DKWlKQoEajxckEHpKIjuKQ0WoPnlHOSw+0Cy7kJHaYs2kmRBJgwB2E/Q1siLz6d4AwlDFk0Ea5khRPUkTXG2MbbGdupM0tY2H8tei8CYl7VMFdZxBxSwVJeOdBAJ5Rl0G+lbnhN6mjZ0K8H75g9RWbNrqCQRjpnBHaNXCq1KtW8wMhMEq7dawtcqre2317TpaGbylLdcfOUnm/OYHPY6TqZEfyK0NMcKJl64szc9JR+zJWVZhonfaSdQjTnETWqpIXAmSRzkxYvLbQnYk/H+aURTg4g25lewcgwr40RukostPsKJzaa/zT51QMMS2DmdIB35jf8Av66VU++WAlxKucD09R16Ggn0hABKuI2xgOInLsf6T/P2o1b9j1+8qy9xBC5o4MEcxh4Cskv3SQoZsg8QDTdJBAIO+vSldbYa68j4RjTIrtzNG4iKHUlCgQSTMciNB/O1Yo1joePymtXpA/WY2tSWXzlOZIMbweY3FdEhLoCRiYlyLVaVBziNd9iSX2m3k/hSlt0GAQrXKsAbpUBE8iNd6VuoyM9x9oG/kZErYYMq834elB5K4MCrECWrvEAomOVBaskyuSxgH7YVKINM+WFHEPU4HBlxF4UwBtQimYexspgRlsSlYBG9ZlgYGIFMiT3VuCMpq+nuKnmTW2ODBFxZkeVJJphXHUxTM7tw62ImqOK3OcS3mMJYtc61gGhuqKssrEmM9tbpTqayXcngSxMqY7xKhhHUnYdaf8M8PZ7BaegOfjC0gk7uwkfs7u04pcOM3gK0huUJCilI1gkpBEnaDyrslUFCx5IxHbb3f8R4iZ7ScMtba9UxaZylIhwqVmGfmlBjlz70LdnMHiOfsItIL68wkhIiZMSr8PL1NYvirMXRR748gC6fPfMY/bUpX/DilCCsFxGdQ/AAZkiNdQB2mlNEyf5S8+v5+kqqsVbA5x090wzC8IduFFDaSoxr0SOqjyreu1CUjc5g6NM9xwv5+k+gsIxZxtltkAEhISNd4G+k6VxRdmY46Gbd2iRnLk/GCuIMQ8NsuuqJjYHmToAnvyqadM1jhV6mHrNdQJHA9ZDZ3zbjYUlaTIBERHPRXQyNqvbQ1R2sOYUNv9pekCXLkEkiTsAJgcvd+en9q1NMvs4EzdYcvzKeLJCIA1jNPOSdTr2y/tWpX0mc4wOIu3zW3SKMGzAbZA5ZylJA1j49P3iqhyDgyxTIkVlayrU6jbv86K3HEAOssXLMGRy5dz3/AJyoSnPEYx3EmbGoImDp85INBbjiFHPIk+XQjruPw6yDPqQB6E9KqDLBe0GYUwC+2NMoVsr8UGQmds2sUXUsRSx93bt/EnTIDcB9/wC9ZotqhDYORCUk7jKBMfmrmHZnPtE+7mdGtYHbE8un8+ijryn6K514bhzLitR04mcYyyli4XnRnSsERIzJn8SeRPY711vhuoVqxkZxxOX8V05S3OevMu8MLC2n28gcKmRCtlIhUqVBmfWelXbg/nFRyuJBjB8IADnSqLuMWtTEFWr5BPeisuYIHEkCRM1QgzwE78UVTaZ5WOcQvw/cQZn4UpqV9IULzDN7clUZdZpZUA5MrauOZesrcAZt6q7RMjE6uNaGsrP1tbmZAqlj9oQHAkz7+QFSzCUiTXtPR5rhZZKy7YidjNsFspulL3UUlCvhEQdK6erCewBxiajVhVGIy+xvFG2HXypBKlpASofhAzEjbdWmv9NTqtauno5HOfz9IXT6RrzgdpFxNwr4ry3WvJm1ygzl6wTEk61iUeMD/YYmu3hasuQ3MJ8A4OuzzOFXnWIgfhHr1P0pHxLXi7Ar6CEr0a11lG5zz+Udr/GQlpRX7oSZHIjnWYoaxgveCTS4bI+OYK4VctHmS5bpCUJPmSRlIO5zev1p+6q2p83cke/t8ZJuYgbDwehH7QmhnxVqdO6zED8HPJ0nn3+FRbi5g/QN6eskt5S+X6evf3zLfaljCi99nTIQiCQeao0VPQA6dya2vCqFCmz14iOttOAg+Jgvgq+y5kE7gadAOhq3iVWdrekN4ddhGXvGdp+DnUDodOsjTbsD/wBw2r2mr9mCvbLZMqX7hWoRtlOh257fIfOmGG1Yv1aCn0fLX+fIn5VCk9JBEmw1MzpqjzAHmDvHp9anG4T3ScPsJCsyY8Mx6pJmQR0ogJPXrBMgn64QFJKviY1jaAT1H9q8BzLDpiQWzkGfwk7fP9apamRmXrODiGFMAQTqhSTt3A27/wBqR3HtHAggrGsJmCkEhUERpCjuI5z19KYp1GOSZRqNxAH06xxtlqKEhyZAAzxBnaHB9a5+wDcdvT0/ab6AgSO7a0Og6lJ1B7/5FSh5/X+/aFHMzrD8PTc3DgedyZApRBOqgncJWrSRvr0rtdHUrBR2x8JxWusbzWz1zJ+FbRXjpDeYrklIgghKgRqk75gdu8UN2G7jpIRCR75R4hfV4pQoFJQSCDoaqK9pIlLgc4MqW6s21VYYipXEieeM1dV4l1HE7YUSaqwAlCMQmy2QNDFKMQTzLCyE8PvSiJpe6ncOIF7CZXt+JClMVd9Fk5E8UJjDw/cm4MCkNQvlQe3mPVtZAACs4nPMuBmAuK8N8pVPkA8w+O9aHh1yBih6nGD+ka07qrYMWk2KY8NSCfJ92qZAUrn6djW3vIJx1mnsDcSucIVZrZWXASoZilO6MpgpOuusj4Gra2pWTb1yMiX0jmuzJOOeY32XEbDgJKshGpCu3euRu8PvrOMZ+E3kurceyf0lrC8XZeUfDWCRrQr9LbSMuJIdXHsnPwhK8s0vtLaUSM4iQJ9IB50Oizy3DjqIF8/KCsF4aNqh4NLK1HtA5xp9fSmtTqzqXBccD05kVeXWoUeveCvZp9qt33W1oUUL1JVyX+aecjlWl4hqNO1QKEZ6D/qKCi32jaeOoPf+/aF/aTwA5cBFxbwpaUwtPNcnRQPxNV8O1X+OpD8qe/pEbWF3HQjp8PT5TN8Mw1bSlBxJSoaFPfoa1LrVtA8s5zLUVGvJeFr251CBtsfrH7fCmUTasEzbmnlheA+Ux2jr268/nQbhxJSWXwDnA1EyNOp5n4mh9J7GYPtnfDUFb5VQepSRr8x9KsDPEd4cxTCiUeMx5kx5gN4IBPqCNY7UUYlDxFli40KU7FPPQgDn6if1onxgSQOk8YMpgHUax3Ec+/mqCOZcGGrO4zoynXIc2uxB1MxymPgTWdbXtb4zQqfIhm0Z07dtDCTG3yPr60hcxH99Zo0oD8RLind5jTn2PPun9v2R2+n9/mPgxb40vXGmcqZGvvc0jnB6GtLwypLbct/3EvErnqo3J16ZifiGCPpQ06uD40lMKlRTElRjdMbnlzrqDX5aZ7Tki5sfnkzVPYrhyFuuKdErbSlbUjYOFaSoHr5YoKLzuEYJYLkQ/wC1D2dJvEF9mEvoB5f6g6K79DTB9v4yNwt4PXt+0xXC7SEqBEEaEHfvWde3PMSY4MDXTRzkCmEYbZIYYlyxsiNTQbLAekqzSV92Koq5lMSubs1fy57bBZFNQ8eeAcTDbnmrE8RpLDIgccxqXxEVP5U7czWaKMV7jKg8w9eErbJ7UqBgyjTPcPxBQuHGXFAJgkFRjLqJjrXT0KLKh6x3RXsvEYcOt2nXg7dKCk5R5MpVsNMxkaACY70dGWg/h3fOaWTaM5xKd5gjbry1BSG2lEFCMqgCI0Gc6DvVBqV35ZflnpLNQQmA0Vihxp5QbSpBKjkB00nTU6Ed6uyJqBjqIOuy3TnI6xi4O4mWHFJfUZMRm0gzsQdR/isbxLw0BQal6TT0er8/KWHntH6xvULHkWFdSNY7VgPU9RwwxGmXPMu2j0Gem1UyYK1MjEJ3OJENgA+Y1JtbZtzE69MDZkjiJC8DF2+8SrI2y0pSiBPmI8vx0JrofCUPlbz8pfXOBtWZ1crnzHnrW0DM0jE4tlKAzaiZjvHT5/tVHwTiXUEDMNYao5fNGkKT1idQP0/SlL+OkMik9ZBfoCVTy1215/SoVs9JO3HEO8L4spJycxqn0naI5cvWmlwRAMMGUOL8OCXC+0AEOSSkbJO5A7cx8avuA6yoQt06/eBsIblaANJnSNtf31NeZ8nAk11ZrLg/KE7RJQ6BEbgjl3E/EUDUD2cw2nBJxGBhnKC3pPXqNQD84FYtnJz2m9UMATi4vEp80gKG4O4Pcd5oK1MxwBmM7lAwYg319c3ilpbbJbRrlA90EwAVd4MD4V02k0C1jI5buZyut8Se0lOi+n8yng9xmUllwkIkJGsFuVSqJ2kxM7xrTVm4gD0iNZAJmicMe1FVo6tDzKFNFWqm0hC05fLMfi220iho2PZhGO7hvzH7TaMDx1i7bDlu4lxPY6jspO4NGBz0gnQrMK9oK0sYhcJAgEhUdZGppPV1lrMj0E9qELEN6gRLiTmqmcDERJxJHLmYAqAsnMketPLNQr8we/mDXmDyo4cQgaS4jgi0eZIlP7VSrVq3DdYXdjrKtuspOsiiuAw4kH3Rr4dfEyTWRrEPSDHBjYMYB8g51nCo4yZRuuIm8TWykPpcAJHOOla+hsG3B7S9Z2mOXD7iHhnUshR5IhA15xBk0O/XlHwUyPjzHU1u0/hyPiRJ7q2DIhuVQDAcVmSSfzaUdNdprhzkH+942NXQw4yp/MTi3xGEJTJQSdcyEnLEfiCpiasakY5RgfvDLq0bHP1gXE+HkvOOLCgwoSSYBQoz7ySk7bfOvJa1YAxn3d5dqQ3tDiUcJvHbFxxK0qEgQFc52I9aHq9MmrUbTC6XUGjKWDIjRZcbMn3wpBmAN+XP4g1j2+D2r+E5jQ1NLjrj4y6eJWnDKJUEiABzJ/t1pdfDbshSOTCh61QsD8Y1cGYkwtpQbUCcxLm0LJEbkdNPnW/ldPUK/l8ZkX7rW34/iQY5gFq62QWkpAnKU+Uid4I/as63WOhLoYWpSxCtzBzuGsltLeRJSlJCdPd0jTvWb577twJyes0QPUREXhzjCglQJBmFdQPxfDQ/Gt//ACEuXcPmP0ihoZPfPL61URmynKYJjkRvQ63H4c8iS9ZxuxxB9usjTmmNdtOo6U9WRnMVccQ81d+KgtL1zaA7yesddRI50frADKniBgwq3fbStOuYQobKBiCP0oAXa/XiaRrrvqaxeGEJ4c2lWVUAEpGbnrPLp/kVOr4WLaIZYy9dXQg5tCgqnXWD7wHp7wrKCEngTZ3hR7RiZfNG4cfcU6Gw2EJAGql5ioDIJEjST0Cp5VvaHTotOM4xzOd8Q1DvccSDDA9bqcQD5XYQ4Eq1VBJHnHu85NH80gHYYqKxuG+XmMNLTsujMokgKUVeYAghaSoCQeo0mqMbG5hdipwRBXEKQLh0AyM0ztM7GOWkVVx7XEpmU7G+dYWHGXFNr/Mkwfj1+NTnE8rFekuYpjK7hfiPKzLIAJ6x1obbmOTCPZv6yC1VJihuMTOtTvLH2QzNU38Yi+ZNcuaRUKveVEltmQU16ezGTg26Sv7pyD9azNbWQdyxjduGDL/EXBqYzIGlAo1jocGDOVgK1wIoBo9msDmQWzKNupSHZo7gOkqDJcWxAkEqSYr1FQzgGGRhjECYdi62jKdulOW6ZbBgyCI3WfEPiJ1rIs0hQ8TytjrKl9eydKLVTgcwR5M7wTFVNnwpPhqIzI5HWYA21pxrGbHGfvGqdVYmAOYxsPsF5YfAUkg6rhQEg7RvrypoaG0rkAj6Gba2bhysqYrg9kWVFtTSHBMQpUkDlkPX9KulGpBwRKsoP4RK2G4OlxLjbSyF5MxcUACfzAJ/Lr6mi20NUm9v6JVl6CVsHxtWHLW0sSrMJ10AjUgpkHfes/V6Y6lAVOMQtFqV5WzvNBZxBLjYUkylQB0/m9cs4ZGKt2mqtfORIm16n+daHDsOBOzvrU5IMr24lUsJAyx5en89aLvbOe8uIu3eFJQuUjQ6Hnr/AOa0KdUxXBlG0yHkSNFqADA6acudPJqyOsVfRg9Iy4OolTasqSpCkpI3CkuaKkn51qaZg5DCJKDWxrPcfUdJBxrwx9kSblnzNAQQdCjUQrN2Oh+B60xZpwy4i51BLeYOD3/eKRSFrc8VvxDAKCFLaSdSc8CVHTLAgR8aGq1V8AZgne205JxA7OFltwLK5KleGNMqSVaBMGTrtHQmrbS69MQaja3qeknW0qfDUClLZypTGVUJOmaI10Hyq44JE0KNKvBfmT8XWqXLa1XPmStbX/TAUPl9a9YfYz75PjA/C3f+/tFu9svDA1maWVsmY6ZlfKCmvE8woWRhuDVs5E9jEtNNxqKEx9Z4pujPhtuFtkmlBw0z7aSDAd8iFEU4p4gRJbdzKmh95Bg+1vVIWFDQpq70qy4h8Tb+E8YRcMjNExXOWV7HKmT1grjFtLfuc6mqnLQFgxEpoAq1p9hgcQYhG+tkqaiKUqdlszCA4ind4KUpkVrV6oMcGX3znDVxoatcueRIbmHrXDlupJSKTa9U4MptPWR2SMqyCPNyn9a1fDGQvnv2jug2+Zz17S2pXJO/M9PSugm0Oes88IDevYk7sybCXlJeQtG6VA+uuoPagakoKyX6SLCqod0vYaygXYuVJC0ytBbUBqJ82Qny5xrod9u9ZFNyocHoRnPx7xQr5i7lMX8F4idaSlhpGcqUcohRVz0SncmATSmp8Mr1Fm8/SNU+ImqvaRn4w5g3GKFNlb3kKQAreTrAgdaydT4U6uFr5B6TUp11VlRZuCOsOYVjjT4ltUx10PyrPv0ltB9sRit0tXKHMtu3KdRmGmh1GnShBW64hVQ9YHXjlutRa8TzctP2/f406NFei78cQaairdtDDMosXSlrDTTa1qWFRkGY+UwSQBpB6x71amn0bMMmJ6vXpWeOslwnEXSmEFBgqCpTkAhRypC5OZflJ06CtVKkpI29fT0mSNRY53EdOc+s1+3U3c28qAU26kpcSeR91QPcGRT+d0A3DYHy+EEYZwBaNqBIcXlSE5VrKkKAmFKH4jqaGVHaUd+6w8MEtkqS4hhpK0jKkhCQQOgIGlSvBlVdgeZk3tRvrZVylDf+okEOKTEdkn+oa0LUWqh56xxNYKeG5Mz7FrhxwoSNENyQO53J76UudQGXmJ6zWtqCM8AdIPvHlKIBqq4xKo3E4S0RrUFgYwqnqZC8NaIvAg35MLWiJRSlhO6NVKNk7sL1SJE6V50B5irYJwZHdGTNTWYjZUVM5WkgVYcmBxI1teICUipDeXwYWM/s4vPMUExWb4pXyGEqRNKfw9C0+YzWSl56ShHrELEmEpdgbVqIxKQR6xnscFS42FCsq21laE2SniOB6VFWq5lcRRf4eKlQka1sLrgq8y0asEsjbt+cVl33i1/ZhUOBzFnGsQSV6bz8q0tLW6jMoTg5EkaeBSCNDz/xXT6PxBbTsbg/ea2n1Is4bgzotzvt/N60LLUrGXOBGmsVBkyFnEcrkAQB+tc34je2pXC/hmRqNSbDjtDdve5hB1bJlSfzGCAQeRBMzVfD9Na6HJ4HT+IzolfBPaCMJlt03DRWVASFBKSneZUDMGRt604bmpPGPnCCpbOTB+ONqfuvEdICXFozFCFKgCJlCfNMDaiJcljZbj++sG1TINq8z3iZlm0fP2JbnhqQqQtKgpB0nVW4ObT41F9VVoHQy2nvu05PaVV4C61aN33jNgOa5CuHCCSmQk76g6/2or6cMmSOIOvVOj8Ey3hCEKtl+Mw2orUVJeKiHAJAUG0hJmAJBmBr10Cbq0G3GTCCp7DvziTNYc824teYrTCk5RotaFQoBY0jQSoc+1USzgir8/2hGU7s2dp3xFixYHhN6LggrATGUpTCUaaEaj4Ch1bRkDk94C/VbjtHaH/YjxaGlmxdUPDcMtE8lfiR8d/WabQ54lKyXG3uOn7Ta3l5foenr2o6jdCoN0yn2ge0wJJt7QyrUOOfkIMQjqd9aHbbsGF6/aUst8rheT6+kye4uzM8zqTzJO5NZoTPWJZzyZZsio7ihOozxBk8yC7tjM0RWAGJpVoduZIpPlqFHMbz7MhYtNZNWsfjierrG7mFLRgQRVBz1nrBgYEouskKqQQZm2nEtWVqVnXahWWbRDqQ4wZdxCwA2q1dnGYndXsM94OwwrUudhQtY/AxPJzKLyPBeVlMEE0VALaxugYwWnF6gnKqs9/DhuyJBYygq/CiSedH8ogYgsRt4Rx1IGVRrJ1tDZyBCqeIYxHFm8p1FZ6ady0kwFh+NIzHrT9mlbE8pAEp8Q4ySmBpRtJpRu5kFonvDTNE1sg87Z4CDX75f4TR1qX/AGhF98Y+G3XXvKYAHbeldQFB65+MtuLHkyxc4UfGjYczRdKhu9kSaqfNfHaGGm4AA90V0KBUUKJsgBRtEq3LraQsZkpz+/BjN6xqaE/ljlpVjWvLSrd4uFLSokOgCCCCDpEQobCNKzb7KRwn0iluqrU5Q5lb7SzcJUgpS2udBJKSMsAgclAztvIqKhk5E8upFowROcFsNAkKKspSVHQ6HQJSTskA6jv3qmocZLWHgcQvmLTXmHbdvIVe7BETJKlA/m00A6DmZ5Cs23XgqBUOe5P6RG3Wsfw8Q2MJt3WUhY0TBAClAGBGoB12qqa28dGgltc9TM540UC7A0A6U7ogQuTIHBisFEHQkEagjcdCDWjDg9xG/EOPr5+3DCl+WIUoCFqA6mrtqTjEI+qYjHT3xbb0pY9IqYYw7D85BIpSyzEEWjE/aJbbkb0oLTuxL1Lk5i8XM9NEY5m1UQVwJxcMKyyBtVq7BnE9YhxI7d4rITsaIy4GZWu3d7MJBGRYTQxkiW1HsjiFF4fmE0HOJleWzNzLdthuoAFKvnmNVc2BRLOOWXhpBVVKHOcRrxCgbdwhbhTC/CQtR0Jr11mZloMLM+x1gh9Z5TWjp2BrAi5PMHkUxmeE6S2e9DJEjIli2YWNRIoblD1lS0K2NitzcmlLbUToJGTC6LZDIkxNJl2tOBLDiLOKPl1Wm1aVNflrzPZh9GFp+zSelZ5ubzoyq+xFGwwwqVptNa1t+0QBaPGBWHhaxWRbqsmQr4gvipapkTTOkfJ6z2/mDGitQiVfM06b2HeX8x/UwXf4epBzCiV3BuDLA+sit3jGtWZR2lWX0lVbuVcijKDt4hFHEarPHFqQE6nQDlsM0bAfmPrSWrzYAGwP1lbbGcBT2lu1eUrVVIOgHAgMTpzGFBQQDpRq6PZzLoeYvcSg5getPaYjGIwRzAVtbFa4ptrAqyS2BDT1oEJA50kHLGLkzm0s5MmrvaAJDNGG3WEJgUkx3GUXkyC+u8wipWvBzHahziBmUELjrTT4KZjtB2PiNeD26VeQ86zWJByJqJhuDBvEOBKtVh0bHlWjTZvXaYpbV5bbhKrF8lSgTU4KwNzbukbUvSjy0sG5gG44hzhSzzmVUJyDxD017TmTcb4d4iIFUqXa2YPW6ncNg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928670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случае слово должно быть образовано с -СЯ?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играть-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(с детьми)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убирать-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комнате)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пресмыкающее-ся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млекопитающее-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549982" y="3796629"/>
            <a:ext cx="8229600" cy="1143000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</a:pPr>
            <a:r>
              <a:rPr lang="ru-RU" sz="4800" b="1" dirty="0">
                <a:solidFill>
                  <a:prstClr val="black"/>
                </a:solidFill>
                <a:latin typeface="Bookman Old Style" panose="02050604050505020204" pitchFamily="18" charset="0"/>
                <a:ea typeface="+mn-ea"/>
                <a:cs typeface="Times New Roman" panose="02020603050405020304" pitchFamily="18" charset="0"/>
              </a:rPr>
              <a:t>ПРЕСМЫКАЮЩЕЕСЯ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428" name="Group 18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99782"/>
              </p:ext>
            </p:extLst>
          </p:nvPr>
        </p:nvGraphicFramePr>
        <p:xfrm>
          <a:off x="179388" y="332655"/>
          <a:ext cx="8851900" cy="555531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0163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870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8648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ОРФОЭПИЯ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Gungsuh" pitchFamily="18" charset="-127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ЛЕКСИКА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МОРФОЛОГИЯ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СЛОВОООБРА-ЗОВАНИЕ</a:t>
                      </a:r>
                      <a:endParaRPr kumimoji="0" lang="ru-RU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6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hlinkshowjump?jump=nextslide"/>
                        </a:rPr>
                        <a:t>50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 action="ppaction://hlinksldjump"/>
                        </a:rPr>
                        <a:t>50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4" action="ppaction://hlinksldjump"/>
                        </a:rPr>
                        <a:t>50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5" action="ppaction://hlinksldjump"/>
                        </a:rPr>
                        <a:t>50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6" action="ppaction://hlinksldjump"/>
                        </a:rPr>
                        <a:t>40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7" action="ppaction://hlinksldjump"/>
                        </a:rPr>
                        <a:t>40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8" action="ppaction://hlinksldjump"/>
                        </a:rPr>
                        <a:t>40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9" action="ppaction://hlinksldjump"/>
                        </a:rPr>
                        <a:t>40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0" action="ppaction://hlinksldjump"/>
                        </a:rPr>
                        <a:t>30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1" action="ppaction://hlinksldjump"/>
                        </a:rPr>
                        <a:t>30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2" action="ppaction://hlinksldjump"/>
                        </a:rPr>
                        <a:t>30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3" action="ppaction://hlinksldjump"/>
                        </a:rPr>
                        <a:t>30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4" action="ppaction://hlinksldjump"/>
                        </a:rPr>
                        <a:t>20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5" action="ppaction://hlinksldjump"/>
                        </a:rPr>
                        <a:t>20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6" action="ppaction://hlinksldjump"/>
                        </a:rPr>
                        <a:t>20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7" action="ppaction://hlinksldjump"/>
                        </a:rPr>
                        <a:t>20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39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8" action="ppaction://hlinksldjump"/>
                        </a:rPr>
                        <a:t>10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19" action="ppaction://hlinksldjump"/>
                        </a:rPr>
                        <a:t>10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0" action="ppaction://hlinksldjump"/>
                        </a:rPr>
                        <a:t>10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800" u="none" strike="noStrike" cap="none" normalizeH="0" baseline="0" dirty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1" action="ppaction://hlinksldjump"/>
                        </a:rPr>
                        <a:t>10</a:t>
                      </a:r>
                      <a:endParaRPr kumimoji="0" lang="ru-RU" sz="4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53425" name="AutoShape 17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243888" y="6021388"/>
            <a:ext cx="900112" cy="836612"/>
          </a:xfrm>
          <a:prstGeom prst="actionButtonForwardNex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4852" y="26790"/>
            <a:ext cx="9163082" cy="6858594"/>
          </a:xfrm>
          <a:prstGeom prst="rect">
            <a:avLst/>
          </a:prstGeom>
        </p:spPr>
      </p:pic>
      <p:sp>
        <p:nvSpPr>
          <p:cNvPr id="9216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827663" y="4221088"/>
            <a:ext cx="7458052" cy="1143000"/>
          </a:xfrm>
        </p:spPr>
        <p:txBody>
          <a:bodyPr>
            <a:noAutofit/>
          </a:bodyPr>
          <a:lstStyle/>
          <a:p>
            <a:r>
              <a:rPr lang="ru-RU" sz="6000" b="1" dirty="0">
                <a:latin typeface="Bookman Old Style" panose="02050604050505020204" pitchFamily="18" charset="0"/>
              </a:rPr>
              <a:t>ПРОРВАТЬСЯ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545630"/>
            <a:ext cx="7344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слово из данных четырех не является однокоренным?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беспрерывный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прорваться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перерыть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взрывчатый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263" y="-594"/>
            <a:ext cx="9163082" cy="6858594"/>
          </a:xfrm>
          <a:prstGeom prst="rect">
            <a:avLst/>
          </a:prstGeom>
        </p:spPr>
      </p:pic>
      <p:sp>
        <p:nvSpPr>
          <p:cNvPr id="93212" name="AutoShape 2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237288"/>
            <a:ext cx="539750" cy="620712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039921" y="3961884"/>
            <a:ext cx="3062714" cy="1143000"/>
          </a:xfrm>
        </p:spPr>
        <p:txBody>
          <a:bodyPr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8800" b="1" kern="1200" dirty="0">
                <a:solidFill>
                  <a:schemeClr val="tx1"/>
                </a:solidFill>
                <a:latin typeface="Bookman Old Style" panose="02050604050505020204" pitchFamily="18" charset="0"/>
              </a:rPr>
              <a:t>Г</a:t>
            </a:r>
            <a:endParaRPr lang="ru-RU" sz="8800" dirty="0">
              <a:latin typeface="Bookman Old Style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412776"/>
            <a:ext cx="699133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Какое слово образовано приставочным способом?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А) купленный,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Б) где-нибудь,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В) доверху, </a:t>
            </a:r>
            <a:b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Г) размешать.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541" y="-297"/>
            <a:ext cx="9163082" cy="6858594"/>
          </a:xfrm>
          <a:prstGeom prst="rect">
            <a:avLst/>
          </a:prstGeom>
        </p:spPr>
      </p:pic>
      <p:sp>
        <p:nvSpPr>
          <p:cNvPr id="4" name="AutoShape 1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85556" y="3827537"/>
            <a:ext cx="2572888" cy="1143000"/>
          </a:xfrm>
        </p:spPr>
        <p:txBody>
          <a:bodyPr>
            <a:noAutofit/>
          </a:bodyPr>
          <a:lstStyle/>
          <a:p>
            <a:r>
              <a:rPr lang="ru-RU" sz="8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30302" y="1143785"/>
            <a:ext cx="68580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ряду во всех словах есть окончания?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щенячий, четырех, сидя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горячий, горечь, пальтецо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В) крот, поешь, бюро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думающий, читая, зрячий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7524" name="AutoShape 4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420100" y="6134100"/>
            <a:ext cx="723900" cy="7239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93234" y="3933056"/>
            <a:ext cx="4222824" cy="185054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А) ГВОЗДИКИ</a:t>
            </a:r>
            <a:b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В) ХЛОПОК</a:t>
            </a:r>
            <a:b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Г) ДУХИ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620688"/>
            <a:ext cx="568863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каких словах ударение играет смыслоразличительную роль?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гвоздики;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компас;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хлопок;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духи;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Д) корысть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7" name="AutoShape 46">
            <a:hlinkClick r:id="rId3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420100" y="6134100"/>
            <a:ext cx="723900" cy="7239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1999885" y="3573016"/>
            <a:ext cx="4144788" cy="1762674"/>
          </a:xfrm>
        </p:spPr>
        <p:txBody>
          <a:bodyPr>
            <a:normAutofit fontScale="90000"/>
          </a:bodyPr>
          <a:lstStyle/>
          <a:p>
            <a:pPr algn="l" fontAlgn="base"/>
            <a:r>
              <a:rPr lang="ru-RU" sz="4000" b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А) ГОРЧИЧНИК</a:t>
            </a:r>
            <a:br>
              <a:rPr lang="ru-RU" sz="4000" b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Б) ЯИЧНИЦА</a:t>
            </a:r>
            <a:br>
              <a:rPr lang="ru-RU" sz="4000" b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rgbClr val="FFFF00"/>
                </a:solidFill>
                <a:latin typeface="Bookman Old Style" pitchFamily="18" charset="0"/>
                <a:cs typeface="Times New Roman" pitchFamily="18" charset="0"/>
              </a:rPr>
              <a:t>Г) БУЛОЧНАЯ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11388" y="320457"/>
            <a:ext cx="64087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каких словах буквосочетание ЧН произносится как [ШН]: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горчичник;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яичница;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коричневый;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булочная;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Д) человечный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8" name="AutoShape 46">
            <a:hlinkClick r:id="rId4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420100" y="6134100"/>
            <a:ext cx="723900" cy="7239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899592" y="4581128"/>
            <a:ext cx="6069360" cy="1143000"/>
          </a:xfrm>
        </p:spPr>
        <p:txBody>
          <a:bodyPr>
            <a:normAutofit/>
          </a:bodyPr>
          <a:lstStyle/>
          <a:p>
            <a:pPr rtl="0" fontAlgn="base"/>
            <a: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Б) ЭКСПЕРТ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79712" y="951588"/>
            <a:ext cx="6030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каком слове буква, обозначающая ударный гласный, выделена верно: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жАлюзи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экспЕрт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сливОвый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Г)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бАловать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108548" name="AutoShape 4">
            <a:hlinkClick r:id="rId3" action="ppaction://hlinksldjump" highlightClick="1"/>
          </p:cNvPr>
          <p:cNvSpPr>
            <a:spLocks noChangeAspect="1" noChangeArrowheads="1"/>
          </p:cNvSpPr>
          <p:nvPr/>
        </p:nvSpPr>
        <p:spPr bwMode="auto">
          <a:xfrm>
            <a:off x="8420100" y="6134100"/>
            <a:ext cx="723900" cy="72390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14413" y="4221088"/>
            <a:ext cx="6715172" cy="1646184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Г) АВГУСТОВСКИЙ</a:t>
            </a:r>
          </a:p>
        </p:txBody>
      </p:sp>
      <p:sp>
        <p:nvSpPr>
          <p:cNvPr id="22530" name="AutoShape 2" descr="https://pp.vk.me/c6122/v6122192/3181/T2neATNqz5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57636" y="1027139"/>
            <a:ext cx="6462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Укажите вариант с ударением на первом слоге: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столяр;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начать;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дояр;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августовский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71685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092825"/>
            <a:ext cx="827087" cy="765175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828328" y="4235227"/>
            <a:ext cx="4343494" cy="1000132"/>
          </a:xfrm>
        </p:spPr>
        <p:txBody>
          <a:bodyPr/>
          <a:lstStyle/>
          <a:p>
            <a:pPr fontAlgn="base"/>
            <a:r>
              <a:rPr lang="ru-RU" b="1" dirty="0">
                <a:solidFill>
                  <a:srgbClr val="FFFF00"/>
                </a:solidFill>
                <a:latin typeface="Bookman Old Style" panose="02050604050505020204" pitchFamily="18" charset="0"/>
              </a:rPr>
              <a:t>В) ВКЛЮЧИТ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43338" y="934765"/>
            <a:ext cx="68871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каком слове буква, обозначающая ударный гласный, выделена верно: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звОнит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сОрит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включИт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Г) </a:t>
            </a:r>
            <a:r>
              <a:rPr lang="ru-RU" sz="28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свЕрлит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27" y="0"/>
            <a:ext cx="9148327" cy="6858000"/>
          </a:xfrm>
          <a:prstGeom prst="rect">
            <a:avLst/>
          </a:prstGeom>
        </p:spPr>
      </p:pic>
      <p:sp>
        <p:nvSpPr>
          <p:cNvPr id="65552" name="AutoShape 16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129676" y="4841360"/>
            <a:ext cx="2880320" cy="1492780"/>
          </a:xfrm>
        </p:spPr>
        <p:txBody>
          <a:bodyPr>
            <a:noAutofit/>
          </a:bodyPr>
          <a:lstStyle/>
          <a:p>
            <a:r>
              <a:rPr lang="ru-RU" sz="8800" b="1" dirty="0">
                <a:latin typeface="Bookman Old Style" panose="02050604050505020204" pitchFamily="18" charset="0"/>
              </a:rPr>
              <a:t>2, 3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81404" y="815201"/>
            <a:ext cx="777686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Отметьте предложения с плеоназмами:</a:t>
            </a:r>
            <a:endParaRPr lang="ru-RU" sz="2400" i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Специфическая особенность художественной речи состоит в том, что в ней много образных слов и выражений.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Близнецы были так похожи, что даже родители с трудом различали их одного от другого.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 Его работа лишена броскости и на первый взгляд неприметна.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  Деепричастный оборот обособляется знаками препинания.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2400" dirty="0"/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45" y="-297"/>
            <a:ext cx="9150889" cy="6858594"/>
          </a:xfrm>
          <a:prstGeom prst="rect">
            <a:avLst/>
          </a:prstGeom>
        </p:spPr>
      </p:pic>
      <p:sp>
        <p:nvSpPr>
          <p:cNvPr id="64529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8350" y="6165850"/>
            <a:ext cx="755650" cy="692150"/>
          </a:xfrm>
          <a:prstGeom prst="actionButtonBackPrevious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195736" y="4406461"/>
            <a:ext cx="4851190" cy="1563648"/>
          </a:xfrm>
        </p:spPr>
        <p:txBody>
          <a:bodyPr>
            <a:normAutofit/>
          </a:bodyPr>
          <a:lstStyle/>
          <a:p>
            <a:r>
              <a:rPr lang="ru-RU" sz="8800" b="1" dirty="0">
                <a:latin typeface="Bookman Old Style" panose="02050604050505020204" pitchFamily="18" charset="0"/>
              </a:rPr>
              <a:t>1, 3, 4</a:t>
            </a:r>
          </a:p>
        </p:txBody>
      </p:sp>
      <p:sp>
        <p:nvSpPr>
          <p:cNvPr id="17410" name="AutoShape 2" descr="data:image/jpeg;base64,/9j/4AAQSkZJRgABAQAAAQABAAD/2wCEAAkGBxQSEhQUExQUFhQXGBoYGBgYFxwcFxYYFxgXFxUcFxgdHCggHBolHBcVITEhJSktLi4uHB8zODMsNygtLisBCgoKDg0OGhAQGywkHyQsLCwsLSwsNSwsLCwsLCwsLCwsLCwsLCwsLCwsLCwsLCwsLCwsLCwsLCwsLCwsLCwsLP/AABEIAL0BCwMBIgACEQEDEQH/xAAcAAABBQEBAQAAAAAAAAAAAAAGAQIDBAUHAAj/xABGEAACAQIDBgMFBQUGBAYDAAABAgMAEQQSIQUGIjFBURNhcTJCgZGhByNSYrEUM8HR4VNygpLw8SRDc6IVFqOywtIlVHT/xAAbAQACAwEBAQAAAAAAAAAAAAADBAABAgUGB//EADIRAAICAQQBAQUGBgMAAAAAAAABAhEDBBIhMUFRBRMiYYEUFTJxkaEjQsHR4fBSsfH/2gAMAwEAAhEDEQA/AOIV6vV6oQ9Xq9XqhBaSlr1Qh6vLzpQv1oz3e+zHH4sBvDEKHk0xKkjuEALH5CpVlNpdmRg2rRVrijHF/Yxi4kzRTwysBfIQyE+QY3F/W1AOIZ4naOVGSRDZkYWZT5/r50OUWgkZxkWZBVWSvHEg1DJNW4ZZIzLGmSZ6QvVfxKXPR1nBvESE0maoy4pvjL3HzonvzHuibNTTUfjL+IfOlVweRHzq/eorYx1OQ0ynKajmmVtaJwa39gbnYzG28GKyf2jnKnw0JPwFEe425q2XEYsac0iP0L/yrpY22iiwsAOg0t8KxVlPJQD4b7FHK/eYxQ35I7gfEtrQRv19nuI2ePELJNDe3iJcFf76nl6gmu2nboPM/wBaq47GJiY5ImAKuhBv2tVOFkWU+YHFNqfFxZHZfwsV9bEioaAMiV6vUtQglepa8KhD1KKSlFQg4Ut6QUtUWR16lr1WUJS1a2fs6WdskMUkjdkUsfjbkPM10Dd77I55LNi5FgX8C2eU+pHAvTqT5VaTZlyS7OagUa7u/ZjjsVZiggjNuKa6kjrljALHTuAPOuzbu7pYPBWMEID/ANo3FL8GOq/4bCiISAddfO3x61tY/UE8t9A3ud9nGFwGVsvizDUyuNQfyLyUfXzoxfEhBoLViY3HZeZHr/t+v1oR2xvEVJAb9P6i3xvp0olA93Ibz7YHf/auW/bTs+OaFMWlvFjIRyPeRjw39D+tVMRt1nJHEx56cvO/b1NEPg4T9hL49mZDr4V2RSFPDdgM7XP9mDQ5yjVBIQldnEMBh5pnCQxvI591FLN8gKNdn/ZZj2AfENBhEPWeQBreSLfXyJFaOP8AtM8JDFgIY8NFroiiO/YnLxk+eZT3FCGN27NOxZ5HJPOxy39SNW+JNL2NqDDD/wAm7Lw2uKx80p/DDGsY/wA0hN/UEUrbS2HD+7wLTecs0h+gBX60BJBfkvOplwBPSs7q7ZtYm+kHP/nzBx28HZmDT1gVj884Jp0f2msn7vCYRB+WED+JoJGzdNSBSfsP56y5wCLTZPQN3+1Of/8AXwpHnED/ACqJvtHR9Jdn4Fx//OB9S5oPGD/NSjZl+TVW+JHp5rwFL7y7Lk/ebJjXuYZWjI9Aot9aJd3N09nStHiYo8ZGBqElyuhPQ882lA2x9nYeFhLiXzBdRGOpH4vKtvav2hu4yxfdoNAF00pjHT5sUyqSdJHWpPDOgaInot8jHyGahneHDpH7UUkR6Fhwt5ZhcXrlEu1nc6udfOtbYu9OIg4UlYIdMt7p/kN1+lFUn4APGq5Nw7Qy6XuKWPaOQMwOgUn6UrY7Dzfv4VQn/mQcH+aMnwz9Ko7d3fmOHk/ZGGJBHJNJlXqTEdT6retvIkueDCxO+DlU75iW7kn5m/8AGo6fKhUkEEEaEEWII6EdKZQBo9Xq9XqhD1er1eqEPUtJalFQg8V6vCltVFjzhH/Cfh1/rXSt0fs7issmNuzHlCDlUf8AUYak+SkW7mp919jiXEoLC4uw+HX4XHzFF28WDKoyg2IGlFwx3LcxfUZNr2xNV1jwcQCRCOLsgCr6m3P1NzV7CT+LGskL3sbkC3xB01rO3fxwx+BaJ7eNGLeZ7H+FC+6+PbD4kxsbAnLbselHSFm+To5jEi5ksG6jlrWVi5WQHMbHt0+Zvb51Tx282GD5VkFycpK8geV7+RoW2ltVgWzvcDrWTV30T7b2xobn4n/Q/wBfOhp1aRfElOSMcteJgddL8h5nn0FW5oxGPGxHM+xEedx1b83kdF82uFH9o7SznM5v2HQen86WnlcnS6H8OBRVvstPtnw9IFC295gDr3UNcX82ufIVnbYxzyxZMxd3YM5JJNhyuT51QeZpCAAdeQHM1ubK2UpUvOZVRQLJEgZ38sxIVfjel5ZVHhHSx6Ry+KboHItnAe0fhRBhN2ZiucxiJPxzERr/AN2p+Aq9HtopphIUw4/GfvJz6yMNPRRV/Y+6OIxsgZy5v7Uklzbr11PoKWllbdHVjoo447pJJer/ALGTHs2C+U4hpW/Dh4i//cdK1sPu0pI+5mBB99hc2/KotXQ9hbu4fChhArSTew8oAIU9QCSMnO9v1qafZ17XjsLnUsxL6G5cgXI7chWZWKy1EbqPX6fsc+2lNGkXheGh1uFUXYty/wBCqWxNg4jEFj4UMMae27xEZetspN72NdNwuFWPhRQut2W6As3QE3YqBz+FSCK5L5M7H3gwZRbTUuygm3YaVlJon2iCTSX1AM7rgcQjD2/Lzt1sKsrs7IygJESQbKOfK+ovRRjsPIFYswjTkq5wgXuWaMHMfy3AofbD4WPMzNAWsCvi3Mit2MaXDKT59applKakuWCUezocxQDNMSCypxGxOuUdFH0rNxu7kZLe0hDEA34SOl/OuiYTBBXWZMBOMR4eW0aJFBc63P3gJ9b0Nrg/EGIkjKwEN95hmjaRAw4btJyW9vSixk0AlFSYEz7EkX2Wv5XBOuo0qkviLqVNu9HsuyvDZnNo2I418QGMm2hzdPhWPjMZGrKjglL8ZjKsMljopNiDe3wvRo5WD+z34K2ydo5lsfQiqeN2zLHNeJiAug7X6nuD5gg+dakOx45Wvhi6pbVpBpmHui2vxqDFbHkClnThHvA1t6i+GZ+w1zHs0V23hdoWTaEf3hsFxCZVmU9Ltosq8uFxm52Ymhvebc+bCDxFImw17CZAQFY+7Kh4on1Gjdxa9VcXs8811Fbu7e8b4XhNniZcrKwDXTXgKto8ep4GI56FTrWlL0F54mnTAg0tqPN5t0I5YjjNn6xWzSQAljF3aInVo+6kBkPMW5ZW4Ww1xE/iTC+Hiszj+0Y+xGPU6nyB7iixe7oXl8PZp7i/ZvJjQJp3MGGPsm33kv8A0wdMv5jp2B1t2DY/2d7KgUWwyykCxaYmQnkLkewD6KOelZs22r2toBoBqAANFAy8hzGg0sPOq8W8Lr2I9LE8+2nc6X0+VHWNCryuzX279nOy8QhtAIHI0eG6kEfl9g9L3HxFcI3x3Vl2dP4clmRgTHKoIWRb207MNLr0uOhBPZG3kvqOvX3tfMGwPlzvf0OFv3KuL2fNm9uDLNGeduII4ByjQq/YaqNNKzKFKzePJbo42BTwtNUVOqUFsZR2fZwGC2hAGPDkKMe5YqSfmP0o83mwOcZgPWhvf7ZF2SZSovpqwGo8yaJd38X4+GXMVLAZWysD6G4p2qSo5u620zn+x8UcHjA3usbMO4POl36g8HFiRetmB6H3l/S1XN8NnlHv9asbTh/asHE3N1BXzuuo+gNEj4YOXlHPttxeHO1r5H+8jP5ZOMD/AAklPVTRJsiFEiGMxR4AAYlGhdzcoV7ubMV6KoaQ8kJ8u7jYxsIhGiLJ4gvlvFGxYLm90s0oS/S99ctqwt6dvLO/AbwxkpHYABzYZ5AByzFRYcgioBa1K5pfyj+mx7qZnbb2q0jF2tc8gOQA5KvZQP663qtsrZL4nNIzLFBH+9ne+SO/IADV3PRF1NP2Vs0TZ5p2MeGit4jj2mJ1WKEHnK3Tooux0GqzbVbESRKyBcNG33eHU8EanmSTbM55l2Nyew0CMpfodzHh29d+X6f5NeLGCPKmDhdIGIWTEOAZ5gSB5+FHcjhXU6XNFsewJXCpfJ4snhLccQGXOzWt0W/xqbZWyECwSvbwvEzMTqFTwWaMFRyOcL9KKYJzaL3WC6NwlvZjGYAkArcuuYcwRY3pZ/Fyynl2fh7E2XurhcIQFiDta5dzma/TnoOp6fGtGbEEcMeVmFxfXwwRrqQAHOo00HnSIEa2ZCWZbtnfLY6D3hzNhew0tz5Az3dL/eoFAtlVLgWPECxNi3mevu1tRroXyZp5Hc3b+ZVbFvY2U5dCzGNRYi+a9rA3Nhf+NOQo2hLO3tBlIIzdwutiLEa6aUiSow4ASwAbxHILDiseeim4a1hbSqbtNztICdBY5veFgV8NkQWPtEm1rdaopL6GhLiYwgytYLa4DDMTpcOO5vres6bbChgqjW+oAOh6KFC2c+jVQx2Phw+d554Wa11Sxl11IBUOW0NrlbX0rHmxmISIYmPC4WZwHczJKwjuosRHGcoawvfKW1vrfSq5CwgjakfGAZ4cNEGc6kxWftmZM2YfWo48coUmWbAOxcrL4rshbLyUK6nKFPu2+OtZse774mFnkxc7MwLf8MXbDxDLmChT7ZvoRnHPpWQm7WBjV0xOKEjtIUEyOF8CykjxI2JJYsrAjUXsLipQSKg/P6Iuy704KGWWSLxJGYZAjACJiTxGPKCBfQajXS3OhbH7SxDyIMVHKyLc+DkaFmj/AA5kRWKgdTet/Y2JwGzg95FxUrugzeHlMcdr3VSHF8wNzcc17VBtzfhg4fBz4i5JLrIVeMA6jISoYa6W1FrVXCGYYm5VCDa9X/vBRwW7kMrCQYDaMa3DLEIy8TgC9s7gNZj8LVo/+HNHkybOZVJv96Y0Ui/FmuxYKDYC/Sotp/aM7x8CNHMbAyFwVIFgbpbKbjqoW1YqY+baJw+GdlDBn+9JkYtdSxzqt7+z0HyqdkWHKuZKkaK7MlZxAqQQMwMl43LOUHPKF1INxbvarUe7xJYvO06qbAXVQbHW63zG1tR0trV6LddcNABi5sQYVkLJLACq4dsvtOrxZxqTrmy9NDQfs3ayR4mRpWbEoxYMQzKJNQA5UG5BA5efW1U40ExS97e3x8uzVn2JDieLDSgzMT92igIoXmSFBOvflyoX2tsMpq2UMSQQD1HQ0e4bYmeaPE4HwYI2UXR5Cbhi1yE52sAcpIuVHKqu8+DEmW78JIClgFysb8+gB7dPqKU3F8FShCb23f8A2gJ3Y2jNhJ1MN2zMA0V7FiTYEdmHftcG4vRrvGI4h4mEULC7M0qqLBZb2c26AgLp7vTTWhTxjhZbsg8RQQpPS+hI87frVrYu2yrHOC0T6SWFyOzgciV526i4609jla3Ls5eo0zjKn0XDjCRf/fztpfl27dKhbGG/+teWvLXpr6fBNpYTwXKixja5Q6EcgSt9bizKwJvwsulwbUAdaexvcrRx8sNjaZpLij3+pJ+te2jif+FxIPWJu34l/jVeFai29w4Zx1cqvzYMfoh+dayKomMXMlQCrVpRpUYhtU4pFs6KR9PQxLiYMkgDAgf0PrQ1s2AYDF5W4VfQN7rAmiLBYbw9VJqztTZ6YiPI481PVT3FPqXg5Tj5M7efCeJE3cfp0NDO7uJIjmTqozj4aH6Xoq2YXCGOTV4+G595TyvQ62DWOaUroMjXQ8xca27itJ8UU1bTIdvbQMWzpWBtLiQyqeRWNQyj0BImYMO6muUbMwLYiVIkIF9ST7KKBd3b8qqCT6V0D7UZsjLAvsxQrENfxDIR8DGT8TQvs/CMuGCoLTYy9z/ZYONrMzHoJJBbzEVveF+dllbPQaSHu4X56RNg0XGyCKJSMPh0vDF78lyA8rgCzSNzI6CyjlR5u9sGLDG5jviHjDxJEEZuTHUE2FuHieynMACTWNu7sGKAZ1IV72XEOhdyVDFThsMLm/3bOS17WtyuKK9kYjKSsWrPIBI2YM8hcJcTSDMI+HMcim6ixAUWNK/iYTLkpVEdgUQDUtJKwRiwHDGXRlOUsoLdzyGbU6i9aGEkGX2c11AvlzFiDe1yAoIOmpUZranQ1meOPZOUoWUgKtg+Zi1ksPvAMxOh1Ct0BtfhjUpKRIHAW9vDZGBk8MR6MSMuZS2gGvInWokAlInjmKsbseVyFkAyi9tVfQsM5vm1uQewE0eHY3PhqRfgZywexynW4LsB3LAsRyAsao7RDRufu2LDRBfKtgLI2YIeIWAAJuLHvq3aG1tGDSSKoKjNZVLORZViWcDM7MysFOZQADe5AqUUPkjkDsQ11BucjW0GixCPKcqgakq2ZjWTjdm+NKqzXRWBFwhNihzhDIy+GDdSdGNip0uKSfG5M4yFSGJV5pDNIxva6orfdqABYA9eV7mhjenasDxKqxyGQIFzu7rlIOuSPOECgXtwm9/jQ+LHcWKbrajC24Uw+IIglDZSrIytqpFioN0W7Ai+gta1UdobVnnJMsrvfmCxt0vw8hy6CiGXfD/hVw0cEcahMjWClXYizu11uSdTboeugNZGxNgzYpisCBsoBYlgqre9rsTa5sdPI1lvmkdrBj2w3ZUlXl/7wQtvBiREsXit4aCygW4R2GldDx8RfCGM4nCoCgBC4e8ah0BLCS/c3z6kHW2lc72js54HySAA2BFiGUg3sQwJBFwR8DVZQbWubdr6fLlU30ayaGOXbKDpd8IjjXl0p/h0Zbu4/ApCEkihMmU5mlW5L5ibqxuMtsnCLde9auD2Ts6ZWMUTPexFpHupYBmXKH4QpJUAqTpres/U1LVrG2pQl+YI7rbZ/Y5S5RTmABYqGZADc5Qeh0v6UWT70bPIebwYPFABIEBWSQmykpLoUa19LW5350E7VwqxzSIjZ0VrBtNRodSNCRqDbS4NU00ZSVDAEEqeTAEEg+R5Vak1wXn0OPN/EV8oNk3n2hEqTS4eX9nzAlzGbmEmxVyVtqgXVtDa451JvNtNcfFHh8NG0kxa4RogHiReImN8iAA6LY30NW9k71eMCsKWk9tlKqqgCynM5IjyWIGt+YAFW8XjNoeIYpY0EciFkaWYZDquuZEJDAtcDTQE3sDW0zitbJ8xSa+f9PJzuaPFYQ5XWaHU6MpCk9bXGU/CvYXAzYxmy2ZgLszuqhb6AksR25DtXQds/tUqiKXCu+HBBmMcokNl1UwBSXC51GY5bnUALc0MZ48PiUXZ+bECUccLWZkZWNh4gFvZJJv7Ivc9qcR7FrG4ukt3r4+vp9SXeDAftAjjaGCDKoSNo5FdS4FlVrG/FbRjfWwNr0CqGjcqbqwNiOtxXS9qYATxMjDwbhbEFXJJOY8pSLjLzJUC62DUObybNaSMy+1LCo8RrWMsdwokIBPGt1DdNQ19SK3CdMSjtktj6ZJsEftUDwEjxEy5CdNCSItedlkYoegXEflofE9uYt3voR3uDy9KfsPEqs0eY2R/u5De3BJwMbjkRfMD3UGukbM2NFDiTNMitPIqTAEXSNnH3hjXUXMokNzqAQBbW/TwTS+pxNbia78AZgcFO9isGIZTyZYJCp9GCWNUN5wVZImVlIBYqylWudBwtY6C/wDmrucO8SW5gn1v8u/wvVLbmKw+MQxTx5kP+ZT0KOBdW9PO99RRMqlNUKYpQhK2fO0kdQkVs7z7KbCYh4WOYCzI9rZ421Rrd+YI6MGHSse9JU1wdDjtH1JERUyrblVaE+VTU6cwhxMdzm94Cx8x2ND+2ILz4ZrXDyxxuLaFTIl70RtWXiUHiQ9hKh+TKf4Vd8FJco5h9pjPJtCWJTq0iKt+V3SO2vYtK/1rThwxc8CdBGi2GZI41CojHnoFLG50YuepqtvFBfeCMHUHFYXTyvF9NDWJuezy4uOFnbw5JGzC+pFmLWbmL9wa5U3aPTQwtxVeFZ1iGHBqghVknnAFgnCGkSwVDJfIvIcLlib8joDJtksiiOyNGF8NlOWxZ1a+YgoGAZowAwUHU89RJgsJCZJITlWCGIBYQW8IAkO8ky5crOeG2YsbXJFy18ck/s7kF7xs6jMJCz+PDBOC4OpXOsi6g8rc6Ilwc59l7xspyqVkOW7DxAdCgclHymzHI1ggbNx3KniqLDB3D5XQBbMbE8GcqM5OW5vx5hwqADYNxXt4TKC6mRXUQZkkRiVK2CAMSxUnK0dituunFVbCYwyR4mSTLY4ecgg3K3uZLpyUE2ta5JD3JBBNpIrknXCR/uxEgXOkMi2UXS+YA2Kl1NypufaYHIwNgu1JE8QuPCSR1ZEdzkYyZoszBlu1l6m3NLXFzVXEYhfGVWyMwnAAQqGDCSLMhXrkzljexFrnWxGbvHivvIsugLSu2oHutEhy3uwvArXH471iXATHDc6Mfbe2gRZZBIAACzFlBa3FlA5jzOvcDqF4me5Jso9BRls+fDvmR8M00ryBQ7FiiRG2b2TdTcPxW0uLdq9vTsB554lw8WHjR3YIUVIly8lNsqu62BOaxB6c6DVqzr6fKsclGXHzAcPW7urhJZpGWKZYVABkdvZtmCrdfe4mHkNdR1tbQ3M8GNi2JQuua4C3UZL3BbNcXtzy9eXWsApPhyrFZoWI0JVkJB7XAuD25GsbeTprURzY3GD5+a/ub+8+wzCTJ44nBYKWy5Cbi4Ki5BXQjofKxvUux90xNEJGnEZZcyqEDErcqNS6jMbE27cyOVDeI2hJLbxHLW5aAfQAXNWMFtWaIWjkIH4SAyi+psrAga9qwE26j3KjGXPrXj9P6Fl9iyDEjDhkLHUNc5cuUuWOlxZQ1xa9xbWtjaG5JSPOkqyNlJKFMpNtSAQ7a9gQL0NPjJC/iF2z3vmBsQRoLW5ADSw0tpWi28OIZChk0IIJCqGIIsRcDTTtY1TaNyx6luO2S+fHbM0CkK1IBXqxZ1NomDxTwuHjNm5crgi4JBHa4HyroWCiGLgjZ5zCdJLwqCBJkICuGLE5c8gIBUXJuOtc9K1e3fgZ5gizSQhrlijlS1hyFjzPnfrRIyOT7Q0anHenVBrsLa4WZsPPleSJhlIdlDoVDcMfINqpZTexFvOhze2OPDYtJsOTmYu7xu2Ygk8yeYD5m0PUEjS1b+K3GwkkX3ckiTnlnOdHY8s3D1PUEWvfWudiO2lrdx59a05egjo8GPJNyi3wqaa7/wABBtDe5XjIWJlk6XylQepzc2Fr6WHP55Oz943TExTSAMi5ldQLBopAFlBHXTXW+oHaqDpUMiVcWkMS0UEmkjR3k2OMNi5IhrGOOM/ijcXS3pf6Uc7RmZ8NgpyRmZLNpzZwrnmeQYS2B6E1k4rZMuPw+zZYlzP4UkEjE6AQOAhY+jmjSXdGVtnQYcyIJYpM97cJGWUBf/UX5V0MClx6HmfaE47ab+Lz9OAN/bCOv0H6f708Y49dfr8rjl8Kz9r7Lmwz5ZFtfkR7J9DVVJT510TgEX2hyCSPDSe8peM+YOV119c/zPPmQminelrwL5Sj6pJf9KFaQyr4mdPC/gR9RQirC1UiqytMCQ5qztqwXQkcwbj6j+NaBpjC4qWQAt7MN/8Al9nYgDhmkg/zLID/APO3+Gg7cdcmPhv0dh8bMK6XtvB3iDH2sJPHiF6nw1YO/meUmnmK55iY/wBm2q4PJMSx/wALtmX/ALWFcvMttr5nrPZ+RZcdedtfp/6dewEmXEuAwCkKcpPFmZGvl7LaNTp1L686x9nYUSYnGRMRlHgnJoQCHm8YEZraxyIvukIV4erW8fPkkgk6G8ehQakrIty/JT4bezryFjVHaYf9uh55ZRLGhGXg8SMOHzAsR94tluAOE89K1GXBypR5LWx0YNEJAfEEGXLdSpaORARY2JYGIENcDjF7lQRTljAhnS1kaHExKWc2GWNiBlIso8MKbhiSDfUC9aE7h3hkDXV4zlfisWZMy2XlqRyPcDTLWcR40Eyo2RmkZAxQ8JaLPFdeYUMVur9RawBsdbjNEmMk8OYSFtPEIPssVAd2YKbF8n3L35asTeygAZ3rlKyohYsY4VU36FUjB0Gg1ZidOZPatjbqMFQSXVXkK3yXKGVpM9nYgIuUuxsuYgWBNzlHt9Jc+KkawFwxsLW4ih18+RPmTWMj4GdLC5ozcBvUcNBNEsfFK4YyBrMVAAyH8oIJ0/EwtqSXLvREMOqGMtOLlpXszFrkqUZr+Gut7KBY8u9DWJGtHO5WyMMkC4mUCV2zZVYAqhSQDKAQbSWAYseQPCCdQNOzq5sWPHHe1bb/AFYO7E3gaKUPJeVbHQ2Nm91lB0uCPlfUHWr28W8S4hCqi2dgzcOVRY3FlGnYelEOM2Th5wZZVXxGJsF4eEEgsXS1zmUqM2a1qTCbEwghVViDsQLs2Zma6rmsysCDnzCy2tl6k3rL/Mkc+DcpuDv9gBw2EaRgiKWZjYAczpc+QFgSTyABNE2x91rFmxFiotlVX0a5ILMV1yjQaGxLc9LHMTFfsuJcxaqMyEN1VhZ1zW5g6X/L6itmfe9WTRZc9rKGy5BpbVs18vdcuouNL1ix7U+/lXulw6/P/BNvBu/hxG7xcDIpbQnKwHQqxJBNwAQeZHO+gmi1ZSaWXLG0kj3ZQodyVzE5VJubX150U4PdiIC0hZm6kEhb9l6/E/IUNvgZxSWkj/Gk230lzwCIpDWttvZXgMLElGvYnmCLXU6WPMEHqD5GswrWHwdTHOOWCnHpkTU01KVpMtSyPHZc/wDHsTly+M1iLaBQ1v74XN9az7UpFJW7sXjhhjvakvyI2FLhcKZHVB1PyHWnGrmyjlLP2FvnRcEd01ET9oZPc6eeReEHWEj8OFUilyKmthbUm1/0FXId5iFysbkde9c/fGm/M06PEmvRKKSo+YTlKUnJ9sOsdjExUTRva9iVPUGgXwSCQeY0qzBiTca1PikGYEdReqfBceQa3pW0C/8AVX/2S0K0U75y2WJOpYv8FBUfMs3yoXtSOR/EdLGqgj6ciNTrVJJKnV6OJos3r1Qh6UPVEoixVlIktcAEOO6H2vlofhQN9pGwTkTExi5iASQjrGP3EnwF1J8h2roFUYmCEwuMwsQl+Txn24z5jmKW1OO1Z0fZ2peKaMTY20RisFo1nVb3uRlkj40JI6ZlF/K9bDzARxzuoARCWuwzoo5OGBOoFxzHM60A4uB9lYsZAXw0x4PifYI/EL28xR1DD4UYWXIVQ8NmvZHGTj5AFSACexNJRsf1MIqW6PT5QzaklgGygtHNYWseAklOLlcqTa5tdhzNrV8I9v2gLYAOPaGS+ZVOtrnWNrXCgm9gRbSTbahQ4yrxIWAuLXhK2UKdPYvr/CqWEnHjsUNg+RyutjmiKpp6RrqLjTzrVi6XBdwxD4pmUoyISdWPOwBKgG3tELm58OnM3C9vJfE4jmbM3Pnq7fra5oww0q/tDkA8SDiy2FrLpe2lhELdyW00ob2/hCk7ye5KM4Jve5NwLW7sRy7VmTGNM6mA2LTWo4J3Q8DMt/wsRf1tzrQ2jHrWflodnpsaU4ljD7RmTVZZBck+0TqdSdet9b86ZHK4JIdgTzIYgm/O9jrfzpgWngVlsYjhivAgWtXZu78syhxlVTyLE8QuRdQoJtcEXNhoe1ZtFexN5UVVSTgKqFDWJUhQFHIEg2A6VVg9VLJCN40Ye0NmyQW8RRY6BlN1J7X5g+RANEO7+3YyqpKwVhpd2sGtyOZjYG1r3PS/Wqu8m3I5IzHGc5YqWbKQq5SSMuYAlj3sAATzvoM2qmkYjGWpw1lVPwFe9O0EcIiOrWZmbKQwGihOIXBOsmgPah+q6tUgesSOlpMccONQQ+mtXr0xjVJDEpCE0lq9Xq0AEqQNZT5mm16XQL8ab0SvKjie35Vo382hqtVuNNKhhjvVwuALV3LPndDFe1aaSZlFZoW9W8CbGx5UNsJFAjvJJnxLjogVB8Bc/wDczVQEVTucxLnmxLH1Y5j9TSikW7Z0qpUfQCmpQ1Vw1PDU2c4sq1OD1WV6kD1CFgNUG0sL4qWBs41VuqsOVKrVMjVdWUm07RiYLHCeyyC00ThivUOh9tPXqPOq22ZpGeV+MROBFeRhfisLoMxvY2I521JtTd79mMLYmC+dPaA94Dr6j61Ns/bcOMjFwqSW1Uj7tm5XUdD/AK1pDNi2vg62HMpxTFxMyOysRxqlrjNbLcxS9uEFr6+fnWOGYCHVrIitdgQxMRaNrswJ9m2vI/GtDE4R1PGxJzSE3NuGRCRfXL7QAFtNazcql0vls0kym9rC+Rja3PUaW70APRclnPjDLlC5CAbHhOR9GANifPzNXsZhhKmXS49m/IC/EG1+HwrMF3aLKgAGrahrDIw/UAWOtaULjQA3IUEnSwvy5fOsMiAXeLB5CCAbW5nvfXpp2t5VgEV0Tb+EVwwJ52bsLnTU+oB+dADx2/n0rDPQ+z826NMYKWktS1k66PUhFOr1UW0IKWvV6oWkLS3ptLUNDr0lJXqouxaUU2r+zNlyTmyDTv0/rUozKairk6RUVSeVOxMJVspuCAOfnRbi8LDs9Vzcc51VD/7n8h2oZnnaSRnY3ZjcmujoYVJs8l7f1by4VtXw336nokqZYq9ElTgV02eREAFPi0N6ZlqSPmKHILACmW2nbT5U2nTtdm/vN+pptJHQO9K1OBqpHJUwanTmkwNPDVAGqValEsnSphVYNUiNetFMnBuLHlXN97NnPgpDNELwsbsP7Nu48q6IDUeKgWRCrC4IsRWJwUlQTDleOV+PII7B32jIWKfjRrAE6MhPUk9KJxslXEcsDLIik2tbMOjj1sLd65PvRu2+EcsgJiOtuq/0qDYO8s2GIMT262Oq/KufOFcM7MYb47sb4OgfsjxIV964UCxuEBYkkHrxVLhnvm4DYacI7chftUeyd/Y8QbYqNL8gR07m/wDK1EkODhmS8Eh5jhJ6ntyP60CUWXdfiVA/tNQQCeq8j5HkaAdsRCOeRByDaeQNmt8L2rpO0tluoY2NxfzF/jrXPdobBxAdmYqzMbk8iSfI0P8AM6/s5pN2zMptTybPlXnG3yv+lQ5T1BHwNZO9CS8MSlpAa9ceVUFFr1KBflr6VNHgpG5Ruf8ACf5VCnJLtkFerSi2FOfcy/3iBV7DbqyMbak9gP4mpQKepxR7kgfqfD4R3NlUmjbC7mrGM0zKijmWOv1qSfb+EwwtAhmfvyT59fhWtonL2hu4wxsz9jbms3FLoo1N9FHrVzaW8kWGUxYQB5BoZLcCen4jQ7tnb0+I/evZOka6L8e/xrCxeMCjsOnc+laj3UTEsMpL3mplx6E+OxZYlmJZ2PEx5k0/AqbC/P8A11oeZ2Zs2otyA6Vehx0q9vlXT0uPZy+zzftjV+/ShFVFdBCKkzVk4bGyHt8qtHxz7LJ8Vp6jz3RdzUniWuegBPyFVkkmHtGAj5fxqltragERVQt34bi9re8Rfn0FCyKkFxu5UDqv9dfnXvEqHNXs1J0PWdvw8tXVNYjOUatfByginKObZMrWqyj1VcU2KXWoQumvK9qRWvSMKhC2rXr16qxSWqyDVlFXaOEWRSCOdcw3g3WyMWQgeXT+ldXaqGOwocG4oWXGpob0uqlgla6OLMHjNmH8vga0cBteRPYdlPcH9K2dv7AdLvF8VOqn4dKF/ES9mUoetuXypGeKSPSafW4Mn4gp2fvTi4vZlLDs4zDz8/rW1Bv0TpNhkbzQ2PyP86BYkJ9hg3x1+RqbOw5g0rJNdnWhpdNlVx/YPV3gwD+0ssZ/u3+utSrLgW5YhR/eB/mK5+MQKd4orBv7tX8smdDGFwp5YiI/L+dKMFhR/wA+H6VzvMvalzL2qrJ93T/5s6MuIwcf/Pi+AP8A9qSTeTBr77sfypp9Qa534q144gVdk+60/wAUmG8++cQ/dwM3m7afKszF74Yp9FKRD8o1+Z/lQ0JSfZBPoKZKxHtEL6nX5Vat9G/semxcy/ct4nFFzeR2c+ZvVV5+1Z8uOX3QW8zoPlVGTEM9wT6DpR4aeUuwGb2lgxKsast4rHi9hqfp/WqJbMbsbmqkiuNCPj2qSOIdzenYYow6PPanWZs7uRqYaOpDOy810qlGjx68x5cvlWjBOSLr8jTMEcfM23yOhxUZ7qauxSW9mVfjVNTG2jpY9xVvD7HibUM1u3WiWLUTx4WKVhndAfyX1oT2nOHlcr7AJVO2UaC3rz+Nb+8s8WHUQxD7xhd2J1RT0HZm/T1oUpfJO+BrFDarYtevSUtDCndMfhris7BYgo1jW8RcVg7Sjsb00c43o3zCq8wtVbZM5NaM6aVCDcNPVw61jZrGtPDvcVCzxNTwy1FMtQo9jUIaLCoGNSRtTJRUIU8Zh7i4oM3g3cEl3j4XHyNHaGqWOgA1FZlGwmObj0cbljKMVcEMKmjxDDk5/wBetHO39lJKhY6MOooEeK1BaXTOjjzSq4uicYtuuU/CvftfdB8CarhKd4dDlgg/A5i9pZ4utzLAxqdUPzpy42P+zb/N/WqTL50zNQvcQ9B37xz+pojaCDlED6saRtrt7kcS/wCG9UM1JVrDD0BvX5pdtk8uOkbmx+GlVya8RXstbUUgE87l2V3FjUamxqeZagtrREhZz4LYW9TJgyBqAwPf9Kk2bHer8idKLGItlyszViI9j4of4GpcJErnhOVuqnmKSRb+venwp4gN9GXkw5/GiISk2aUWHW9jz86vs6YeN5W1Cjl+InRVHqbfWsvZuILsI3AYd+oqlvpiCHSEaIihv7zMDqfQaD1NYm6NYo2zBnlZ2Z2N2YlifM9vLpUdqcBSilxobavWqS1LaoQ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data:image/jpeg;base64,/9j/4AAQSkZJRgABAQAAAQABAAD/2wCEAAkGBxQSEhQUExQUFhQXGBoYGBgYFxwcFxYYFxgXFxUcFxgdHCggHBolHBcVITEhJSktLi4uHB8zODMsNygtLisBCgoKDg0OGhAQGywkHyQsLCwsLSwsNSwsLCwsLCwsLCwsLCwsLCwsLCwsLCwsLCwsLCwsLCwsLCwsLCwsLCwsLP/AABEIAL0BCwMBIgACEQEDEQH/xAAcAAABBQEBAQAAAAAAAAAAAAAGAQIDBAUHAAj/xABGEAACAQIDBgMFBQUGBAYDAAABAgMAEQQSIQUGIjFBURNhcTJCgZGhByNSYrEUM8HR4VNygpLw8SRDc6IVFqOywtIlVHT/xAAbAQACAwEBAQAAAAAAAAAAAAADBAABAgUGB//EADIRAAICAQQBAQUGBgMAAAAAAAABAhEDBBIhMUFRBRMiYYEUFTJxkaEjQsHR4fBSsfH/2gAMAwEAAhEDEQA/AOIV6vV6oQ9Xq9XqhBaSlr1Qh6vLzpQv1oz3e+zHH4sBvDEKHk0xKkjuEALH5CpVlNpdmRg2rRVrijHF/Yxi4kzRTwysBfIQyE+QY3F/W1AOIZ4naOVGSRDZkYWZT5/r50OUWgkZxkWZBVWSvHEg1DJNW4ZZIzLGmSZ6QvVfxKXPR1nBvESE0maoy4pvjL3HzonvzHuibNTTUfjL+IfOlVweRHzq/eorYx1OQ0ynKajmmVtaJwa39gbnYzG28GKyf2jnKnw0JPwFEe425q2XEYsac0iP0L/yrpY22iiwsAOg0t8KxVlPJQD4b7FHK/eYxQ35I7gfEtrQRv19nuI2ePELJNDe3iJcFf76nl6gmu2nboPM/wBaq47GJiY5ImAKuhBv2tVOFkWU+YHFNqfFxZHZfwsV9bEioaAMiV6vUtQglepa8KhD1KKSlFQg4Ut6QUtUWR16lr1WUJS1a2fs6WdskMUkjdkUsfjbkPM10Dd77I55LNi5FgX8C2eU+pHAvTqT5VaTZlyS7OagUa7u/ZjjsVZiggjNuKa6kjrljALHTuAPOuzbu7pYPBWMEID/ANo3FL8GOq/4bCiISAddfO3x61tY/UE8t9A3ud9nGFwGVsvizDUyuNQfyLyUfXzoxfEhBoLViY3HZeZHr/t+v1oR2xvEVJAb9P6i3xvp0olA93Ibz7YHf/auW/bTs+OaFMWlvFjIRyPeRjw39D+tVMRt1nJHEx56cvO/b1NEPg4T9hL49mZDr4V2RSFPDdgM7XP9mDQ5yjVBIQldnEMBh5pnCQxvI591FLN8gKNdn/ZZj2AfENBhEPWeQBreSLfXyJFaOP8AtM8JDFgIY8NFroiiO/YnLxk+eZT3FCGN27NOxZ5HJPOxy39SNW+JNL2NqDDD/wAm7Lw2uKx80p/DDGsY/wA0hN/UEUrbS2HD+7wLTecs0h+gBX60BJBfkvOplwBPSs7q7ZtYm+kHP/nzBx28HZmDT1gVj884Jp0f2msn7vCYRB+WED+JoJGzdNSBSfsP56y5wCLTZPQN3+1Of/8AXwpHnED/ACqJvtHR9Jdn4Fx//OB9S5oPGD/NSjZl+TVW+JHp5rwFL7y7Lk/ebJjXuYZWjI9Aot9aJd3N09nStHiYo8ZGBqElyuhPQ882lA2x9nYeFhLiXzBdRGOpH4vKtvav2hu4yxfdoNAF00pjHT5sUyqSdJHWpPDOgaInot8jHyGahneHDpH7UUkR6Fhwt5ZhcXrlEu1nc6udfOtbYu9OIg4UlYIdMt7p/kN1+lFUn4APGq5Nw7Qy6XuKWPaOQMwOgUn6UrY7Dzfv4VQn/mQcH+aMnwz9Ko7d3fmOHk/ZGGJBHJNJlXqTEdT6retvIkueDCxO+DlU75iW7kn5m/8AGo6fKhUkEEEaEEWII6EdKZQBo9Xq9XqhD1er1eqEPUtJalFQg8V6vCltVFjzhH/Cfh1/rXSt0fs7issmNuzHlCDlUf8AUYak+SkW7mp919jiXEoLC4uw+HX4XHzFF28WDKoyg2IGlFwx3LcxfUZNr2xNV1jwcQCRCOLsgCr6m3P1NzV7CT+LGskL3sbkC3xB01rO3fxwx+BaJ7eNGLeZ7H+FC+6+PbD4kxsbAnLbselHSFm+To5jEi5ksG6jlrWVi5WQHMbHt0+Zvb51Tx282GD5VkFycpK8geV7+RoW2ltVgWzvcDrWTV30T7b2xobn4n/Q/wBfOhp1aRfElOSMcteJgddL8h5nn0FW5oxGPGxHM+xEedx1b83kdF82uFH9o7SznM5v2HQen86WnlcnS6H8OBRVvstPtnw9IFC295gDr3UNcX82ufIVnbYxzyxZMxd3YM5JJNhyuT51QeZpCAAdeQHM1ubK2UpUvOZVRQLJEgZ38sxIVfjel5ZVHhHSx6Ry+KboHItnAe0fhRBhN2ZiucxiJPxzERr/AN2p+Aq9HtopphIUw4/GfvJz6yMNPRRV/Y+6OIxsgZy5v7Uklzbr11PoKWllbdHVjoo447pJJer/ALGTHs2C+U4hpW/Dh4i//cdK1sPu0pI+5mBB99hc2/KotXQ9hbu4fChhArSTew8oAIU9QCSMnO9v1qafZ17XjsLnUsxL6G5cgXI7chWZWKy1EbqPX6fsc+2lNGkXheGh1uFUXYty/wBCqWxNg4jEFj4UMMae27xEZetspN72NdNwuFWPhRQut2W6As3QE3YqBz+FSCK5L5M7H3gwZRbTUuygm3YaVlJon2iCTSX1AM7rgcQjD2/Lzt1sKsrs7IygJESQbKOfK+ovRRjsPIFYswjTkq5wgXuWaMHMfy3AofbD4WPMzNAWsCvi3Mit2MaXDKT59applKakuWCUezocxQDNMSCypxGxOuUdFH0rNxu7kZLe0hDEA34SOl/OuiYTBBXWZMBOMR4eW0aJFBc63P3gJ9b0Nrg/EGIkjKwEN95hmjaRAw4btJyW9vSixk0AlFSYEz7EkX2Wv5XBOuo0qkviLqVNu9HsuyvDZnNo2I418QGMm2hzdPhWPjMZGrKjglL8ZjKsMljopNiDe3wvRo5WD+z34K2ydo5lsfQiqeN2zLHNeJiAug7X6nuD5gg+dakOx45Wvhi6pbVpBpmHui2vxqDFbHkClnThHvA1t6i+GZ+w1zHs0V23hdoWTaEf3hsFxCZVmU9Ltosq8uFxm52Ymhvebc+bCDxFImw17CZAQFY+7Kh4on1Gjdxa9VcXs8811Fbu7e8b4XhNniZcrKwDXTXgKto8ep4GI56FTrWlL0F54mnTAg0tqPN5t0I5YjjNn6xWzSQAljF3aInVo+6kBkPMW5ZW4Ww1xE/iTC+Hiszj+0Y+xGPU6nyB7iixe7oXl8PZp7i/ZvJjQJp3MGGPsm33kv8A0wdMv5jp2B1t2DY/2d7KgUWwyykCxaYmQnkLkewD6KOelZs22r2toBoBqAANFAy8hzGg0sPOq8W8Lr2I9LE8+2nc6X0+VHWNCryuzX279nOy8QhtAIHI0eG6kEfl9g9L3HxFcI3x3Vl2dP4clmRgTHKoIWRb207MNLr0uOhBPZG3kvqOvX3tfMGwPlzvf0OFv3KuL2fNm9uDLNGeduII4ByjQq/YaqNNKzKFKzePJbo42BTwtNUVOqUFsZR2fZwGC2hAGPDkKMe5YqSfmP0o83mwOcZgPWhvf7ZF2SZSovpqwGo8yaJd38X4+GXMVLAZWysD6G4p2qSo5u620zn+x8UcHjA3usbMO4POl36g8HFiRetmB6H3l/S1XN8NnlHv9asbTh/asHE3N1BXzuuo+gNEj4YOXlHPttxeHO1r5H+8jP5ZOMD/AAklPVTRJsiFEiGMxR4AAYlGhdzcoV7ubMV6KoaQ8kJ8u7jYxsIhGiLJ4gvlvFGxYLm90s0oS/S99ctqwt6dvLO/AbwxkpHYABzYZ5AByzFRYcgioBa1K5pfyj+mx7qZnbb2q0jF2tc8gOQA5KvZQP663qtsrZL4nNIzLFBH+9ne+SO/IADV3PRF1NP2Vs0TZ5p2MeGit4jj2mJ1WKEHnK3Tooux0GqzbVbESRKyBcNG33eHU8EanmSTbM55l2Nyew0CMpfodzHh29d+X6f5NeLGCPKmDhdIGIWTEOAZ5gSB5+FHcjhXU6XNFsewJXCpfJ4snhLccQGXOzWt0W/xqbZWyECwSvbwvEzMTqFTwWaMFRyOcL9KKYJzaL3WC6NwlvZjGYAkArcuuYcwRY3pZ/Fyynl2fh7E2XurhcIQFiDta5dzma/TnoOp6fGtGbEEcMeVmFxfXwwRrqQAHOo00HnSIEa2ZCWZbtnfLY6D3hzNhew0tz5Az3dL/eoFAtlVLgWPECxNi3mevu1tRroXyZp5Hc3b+ZVbFvY2U5dCzGNRYi+a9rA3Nhf+NOQo2hLO3tBlIIzdwutiLEa6aUiSow4ASwAbxHILDiseeim4a1hbSqbtNztICdBY5veFgV8NkQWPtEm1rdaopL6GhLiYwgytYLa4DDMTpcOO5vres6bbChgqjW+oAOh6KFC2c+jVQx2Phw+d554Wa11Sxl11IBUOW0NrlbX0rHmxmISIYmPC4WZwHczJKwjuosRHGcoawvfKW1vrfSq5CwgjakfGAZ4cNEGc6kxWftmZM2YfWo48coUmWbAOxcrL4rshbLyUK6nKFPu2+OtZse774mFnkxc7MwLf8MXbDxDLmChT7ZvoRnHPpWQm7WBjV0xOKEjtIUEyOF8CykjxI2JJYsrAjUXsLipQSKg/P6Iuy704KGWWSLxJGYZAjACJiTxGPKCBfQajXS3OhbH7SxDyIMVHKyLc+DkaFmj/AA5kRWKgdTet/Y2JwGzg95FxUrugzeHlMcdr3VSHF8wNzcc17VBtzfhg4fBz4i5JLrIVeMA6jISoYa6W1FrVXCGYYm5VCDa9X/vBRwW7kMrCQYDaMa3DLEIy8TgC9s7gNZj8LVo/+HNHkybOZVJv96Y0Ui/FmuxYKDYC/Sotp/aM7x8CNHMbAyFwVIFgbpbKbjqoW1YqY+baJw+GdlDBn+9JkYtdSxzqt7+z0HyqdkWHKuZKkaK7MlZxAqQQMwMl43LOUHPKF1INxbvarUe7xJYvO06qbAXVQbHW63zG1tR0trV6LddcNABi5sQYVkLJLACq4dsvtOrxZxqTrmy9NDQfs3ayR4mRpWbEoxYMQzKJNQA5UG5BA5efW1U40ExS97e3x8uzVn2JDieLDSgzMT92igIoXmSFBOvflyoX2tsMpq2UMSQQD1HQ0e4bYmeaPE4HwYI2UXR5Cbhi1yE52sAcpIuVHKqu8+DEmW78JIClgFysb8+gB7dPqKU3F8FShCb23f8A2gJ3Y2jNhJ1MN2zMA0V7FiTYEdmHftcG4vRrvGI4h4mEULC7M0qqLBZb2c26AgLp7vTTWhTxjhZbsg8RQQpPS+hI87frVrYu2yrHOC0T6SWFyOzgciV526i4609jla3Ls5eo0zjKn0XDjCRf/fztpfl27dKhbGG/+teWvLXpr6fBNpYTwXKixja5Q6EcgSt9bizKwJvwsulwbUAdaexvcrRx8sNjaZpLij3+pJ+te2jif+FxIPWJu34l/jVeFai29w4Zx1cqvzYMfoh+dayKomMXMlQCrVpRpUYhtU4pFs6KR9PQxLiYMkgDAgf0PrQ1s2AYDF5W4VfQN7rAmiLBYbw9VJqztTZ6YiPI481PVT3FPqXg5Tj5M7efCeJE3cfp0NDO7uJIjmTqozj4aH6Xoq2YXCGOTV4+G595TyvQ62DWOaUroMjXQ8xca27itJ8UU1bTIdvbQMWzpWBtLiQyqeRWNQyj0BImYMO6muUbMwLYiVIkIF9ST7KKBd3b8qqCT6V0D7UZsjLAvsxQrENfxDIR8DGT8TQvs/CMuGCoLTYy9z/ZYONrMzHoJJBbzEVveF+dllbPQaSHu4X56RNg0XGyCKJSMPh0vDF78lyA8rgCzSNzI6CyjlR5u9sGLDG5jviHjDxJEEZuTHUE2FuHieynMACTWNu7sGKAZ1IV72XEOhdyVDFThsMLm/3bOS17WtyuKK9kYjKSsWrPIBI2YM8hcJcTSDMI+HMcim6ixAUWNK/iYTLkpVEdgUQDUtJKwRiwHDGXRlOUsoLdzyGbU6i9aGEkGX2c11AvlzFiDe1yAoIOmpUZranQ1meOPZOUoWUgKtg+Zi1ksPvAMxOh1Ct0BtfhjUpKRIHAW9vDZGBk8MR6MSMuZS2gGvInWokAlInjmKsbseVyFkAyi9tVfQsM5vm1uQewE0eHY3PhqRfgZywexynW4LsB3LAsRyAsao7RDRufu2LDRBfKtgLI2YIeIWAAJuLHvq3aG1tGDSSKoKjNZVLORZViWcDM7MysFOZQADe5AqUUPkjkDsQ11BucjW0GixCPKcqgakq2ZjWTjdm+NKqzXRWBFwhNihzhDIy+GDdSdGNip0uKSfG5M4yFSGJV5pDNIxva6orfdqABYA9eV7mhjenasDxKqxyGQIFzu7rlIOuSPOECgXtwm9/jQ+LHcWKbrajC24Uw+IIglDZSrIytqpFioN0W7Ai+gta1UdobVnnJMsrvfmCxt0vw8hy6CiGXfD/hVw0cEcahMjWClXYizu11uSdTboeugNZGxNgzYpisCBsoBYlgqre9rsTa5sdPI1lvmkdrBj2w3ZUlXl/7wQtvBiREsXit4aCygW4R2GldDx8RfCGM4nCoCgBC4e8ah0BLCS/c3z6kHW2lc72js54HySAA2BFiGUg3sQwJBFwR8DVZQbWubdr6fLlU30ayaGOXbKDpd8IjjXl0p/h0Zbu4/ApCEkihMmU5mlW5L5ibqxuMtsnCLde9auD2Ts6ZWMUTPexFpHupYBmXKH4QpJUAqTpres/U1LVrG2pQl+YI7rbZ/Y5S5RTmABYqGZADc5Qeh0v6UWT70bPIebwYPFABIEBWSQmykpLoUa19LW5350E7VwqxzSIjZ0VrBtNRodSNCRqDbS4NU00ZSVDAEEqeTAEEg+R5Vak1wXn0OPN/EV8oNk3n2hEqTS4eX9nzAlzGbmEmxVyVtqgXVtDa451JvNtNcfFHh8NG0kxa4RogHiReImN8iAA6LY30NW9k71eMCsKWk9tlKqqgCynM5IjyWIGt+YAFW8XjNoeIYpY0EciFkaWYZDquuZEJDAtcDTQE3sDW0zitbJ8xSa+f9PJzuaPFYQ5XWaHU6MpCk9bXGU/CvYXAzYxmy2ZgLszuqhb6AksR25DtXQds/tUqiKXCu+HBBmMcokNl1UwBSXC51GY5bnUALc0MZ48PiUXZ+bECUccLWZkZWNh4gFvZJJv7Ivc9qcR7FrG4ukt3r4+vp9SXeDAftAjjaGCDKoSNo5FdS4FlVrG/FbRjfWwNr0CqGjcqbqwNiOtxXS9qYATxMjDwbhbEFXJJOY8pSLjLzJUC62DUObybNaSMy+1LCo8RrWMsdwokIBPGt1DdNQ19SK3CdMSjtktj6ZJsEftUDwEjxEy5CdNCSItedlkYoegXEflofE9uYt3voR3uDy9KfsPEqs0eY2R/u5De3BJwMbjkRfMD3UGukbM2NFDiTNMitPIqTAEXSNnH3hjXUXMokNzqAQBbW/TwTS+pxNbia78AZgcFO9isGIZTyZYJCp9GCWNUN5wVZImVlIBYqylWudBwtY6C/wDmrucO8SW5gn1v8u/wvVLbmKw+MQxTx5kP+ZT0KOBdW9PO99RRMqlNUKYpQhK2fO0kdQkVs7z7KbCYh4WOYCzI9rZ421Rrd+YI6MGHSse9JU1wdDjtH1JERUyrblVaE+VTU6cwhxMdzm94Cx8x2ND+2ILz4ZrXDyxxuLaFTIl70RtWXiUHiQ9hKh+TKf4Vd8FJco5h9pjPJtCWJTq0iKt+V3SO2vYtK/1rThwxc8CdBGi2GZI41CojHnoFLG50YuepqtvFBfeCMHUHFYXTyvF9NDWJuezy4uOFnbw5JGzC+pFmLWbmL9wa5U3aPTQwtxVeFZ1iGHBqghVknnAFgnCGkSwVDJfIvIcLlib8joDJtksiiOyNGF8NlOWxZ1a+YgoGAZowAwUHU89RJgsJCZJITlWCGIBYQW8IAkO8ky5crOeG2YsbXJFy18ck/s7kF7xs6jMJCz+PDBOC4OpXOsi6g8rc6Ilwc59l7xspyqVkOW7DxAdCgclHymzHI1ggbNx3KniqLDB3D5XQBbMbE8GcqM5OW5vx5hwqADYNxXt4TKC6mRXUQZkkRiVK2CAMSxUnK0dituunFVbCYwyR4mSTLY4ecgg3K3uZLpyUE2ta5JD3JBBNpIrknXCR/uxEgXOkMi2UXS+YA2Kl1NypufaYHIwNgu1JE8QuPCSR1ZEdzkYyZoszBlu1l6m3NLXFzVXEYhfGVWyMwnAAQqGDCSLMhXrkzljexFrnWxGbvHivvIsugLSu2oHutEhy3uwvArXH471iXATHDc6Mfbe2gRZZBIAACzFlBa3FlA5jzOvcDqF4me5Jso9BRls+fDvmR8M00ryBQ7FiiRG2b2TdTcPxW0uLdq9vTsB554lw8WHjR3YIUVIly8lNsqu62BOaxB6c6DVqzr6fKsclGXHzAcPW7urhJZpGWKZYVABkdvZtmCrdfe4mHkNdR1tbQ3M8GNi2JQuua4C3UZL3BbNcXtzy9eXWsApPhyrFZoWI0JVkJB7XAuD25GsbeTprURzY3GD5+a/ub+8+wzCTJ44nBYKWy5Cbi4Ki5BXQjofKxvUux90xNEJGnEZZcyqEDErcqNS6jMbE27cyOVDeI2hJLbxHLW5aAfQAXNWMFtWaIWjkIH4SAyi+psrAga9qwE26j3KjGXPrXj9P6Fl9iyDEjDhkLHUNc5cuUuWOlxZQ1xa9xbWtjaG5JSPOkqyNlJKFMpNtSAQ7a9gQL0NPjJC/iF2z3vmBsQRoLW5ADSw0tpWi28OIZChk0IIJCqGIIsRcDTTtY1TaNyx6luO2S+fHbM0CkK1IBXqxZ1NomDxTwuHjNm5crgi4JBHa4HyroWCiGLgjZ5zCdJLwqCBJkICuGLE5c8gIBUXJuOtc9K1e3fgZ5gizSQhrlijlS1hyFjzPnfrRIyOT7Q0anHenVBrsLa4WZsPPleSJhlIdlDoVDcMfINqpZTexFvOhze2OPDYtJsOTmYu7xu2Ygk8yeYD5m0PUEjS1b+K3GwkkX3ckiTnlnOdHY8s3D1PUEWvfWudiO2lrdx59a05egjo8GPJNyi3wqaa7/wABBtDe5XjIWJlk6XylQepzc2Fr6WHP55Oz943TExTSAMi5ldQLBopAFlBHXTXW+oHaqDpUMiVcWkMS0UEmkjR3k2OMNi5IhrGOOM/ijcXS3pf6Uc7RmZ8NgpyRmZLNpzZwrnmeQYS2B6E1k4rZMuPw+zZYlzP4UkEjE6AQOAhY+jmjSXdGVtnQYcyIJYpM97cJGWUBf/UX5V0MClx6HmfaE47ab+Lz9OAN/bCOv0H6f708Y49dfr8rjl8Kz9r7Lmwz5ZFtfkR7J9DVVJT510TgEX2hyCSPDSe8peM+YOV119c/zPPmQminelrwL5Sj6pJf9KFaQyr4mdPC/gR9RQirC1UiqytMCQ5qztqwXQkcwbj6j+NaBpjC4qWQAt7MN/8Al9nYgDhmkg/zLID/APO3+Gg7cdcmPhv0dh8bMK6XtvB3iDH2sJPHiF6nw1YO/meUmnmK55iY/wBm2q4PJMSx/wALtmX/ALWFcvMttr5nrPZ+RZcdedtfp/6dewEmXEuAwCkKcpPFmZGvl7LaNTp1L686x9nYUSYnGRMRlHgnJoQCHm8YEZraxyIvukIV4erW8fPkkgk6G8ehQakrIty/JT4bezryFjVHaYf9uh55ZRLGhGXg8SMOHzAsR94tluAOE89K1GXBypR5LWx0YNEJAfEEGXLdSpaORARY2JYGIENcDjF7lQRTljAhnS1kaHExKWc2GWNiBlIso8MKbhiSDfUC9aE7h3hkDXV4zlfisWZMy2XlqRyPcDTLWcR40Eyo2RmkZAxQ8JaLPFdeYUMVur9RawBsdbjNEmMk8OYSFtPEIPssVAd2YKbF8n3L35asTeygAZ3rlKyohYsY4VU36FUjB0Gg1ZidOZPatjbqMFQSXVXkK3yXKGVpM9nYgIuUuxsuYgWBNzlHt9Jc+KkawFwxsLW4ih18+RPmTWMj4GdLC5ozcBvUcNBNEsfFK4YyBrMVAAyH8oIJ0/EwtqSXLvREMOqGMtOLlpXszFrkqUZr+Gut7KBY8u9DWJGtHO5WyMMkC4mUCV2zZVYAqhSQDKAQbSWAYseQPCCdQNOzq5sWPHHe1bb/AFYO7E3gaKUPJeVbHQ2Nm91lB0uCPlfUHWr28W8S4hCqi2dgzcOVRY3FlGnYelEOM2Th5wZZVXxGJsF4eEEgsXS1zmUqM2a1qTCbEwghVViDsQLs2Zma6rmsysCDnzCy2tl6k3rL/Mkc+DcpuDv9gBw2EaRgiKWZjYAczpc+QFgSTyABNE2x91rFmxFiotlVX0a5ILMV1yjQaGxLc9LHMTFfsuJcxaqMyEN1VhZ1zW5g6X/L6itmfe9WTRZc9rKGy5BpbVs18vdcuouNL1ix7U+/lXulw6/P/BNvBu/hxG7xcDIpbQnKwHQqxJBNwAQeZHO+gmi1ZSaWXLG0kj3ZQodyVzE5VJubX150U4PdiIC0hZm6kEhb9l6/E/IUNvgZxSWkj/Gk230lzwCIpDWttvZXgMLElGvYnmCLXU6WPMEHqD5GswrWHwdTHOOWCnHpkTU01KVpMtSyPHZc/wDHsTly+M1iLaBQ1v74XN9az7UpFJW7sXjhhjvakvyI2FLhcKZHVB1PyHWnGrmyjlLP2FvnRcEd01ET9oZPc6eeReEHWEj8OFUilyKmthbUm1/0FXId5iFysbkde9c/fGm/M06PEmvRKKSo+YTlKUnJ9sOsdjExUTRva9iVPUGgXwSCQeY0qzBiTca1PikGYEdReqfBceQa3pW0C/8AVX/2S0K0U75y2WJOpYv8FBUfMs3yoXtSOR/EdLGqgj6ciNTrVJJKnV6OJos3r1Qh6UPVEoixVlIktcAEOO6H2vlofhQN9pGwTkTExi5iASQjrGP3EnwF1J8h2roFUYmCEwuMwsQl+Txn24z5jmKW1OO1Z0fZ2peKaMTY20RisFo1nVb3uRlkj40JI6ZlF/K9bDzARxzuoARCWuwzoo5OGBOoFxzHM60A4uB9lYsZAXw0x4PifYI/EL28xR1DD4UYWXIVQ8NmvZHGTj5AFSACexNJRsf1MIqW6PT5QzaklgGygtHNYWseAklOLlcqTa5tdhzNrV8I9v2gLYAOPaGS+ZVOtrnWNrXCgm9gRbSTbahQ4yrxIWAuLXhK2UKdPYvr/CqWEnHjsUNg+RyutjmiKpp6RrqLjTzrVi6XBdwxD4pmUoyISdWPOwBKgG3tELm58OnM3C9vJfE4jmbM3Pnq7fra5oww0q/tDkA8SDiy2FrLpe2lhELdyW00ob2/hCk7ye5KM4Jve5NwLW7sRy7VmTGNM6mA2LTWo4J3Q8DMt/wsRf1tzrQ2jHrWflodnpsaU4ljD7RmTVZZBck+0TqdSdet9b86ZHK4JIdgTzIYgm/O9jrfzpgWngVlsYjhivAgWtXZu78syhxlVTyLE8QuRdQoJtcEXNhoe1ZtFexN5UVVSTgKqFDWJUhQFHIEg2A6VVg9VLJCN40Ye0NmyQW8RRY6BlN1J7X5g+RANEO7+3YyqpKwVhpd2sGtyOZjYG1r3PS/Wqu8m3I5IzHGc5YqWbKQq5SSMuYAlj3sAATzvoM2qmkYjGWpw1lVPwFe9O0EcIiOrWZmbKQwGihOIXBOsmgPah+q6tUgesSOlpMccONQQ+mtXr0xjVJDEpCE0lq9Xq0AEqQNZT5mm16XQL8ab0SvKjie35Vo382hqtVuNNKhhjvVwuALV3LPndDFe1aaSZlFZoW9W8CbGx5UNsJFAjvJJnxLjogVB8Bc/wDczVQEVTucxLnmxLH1Y5j9TSikW7Z0qpUfQCmpQ1Vw1PDU2c4sq1OD1WV6kD1CFgNUG0sL4qWBs41VuqsOVKrVMjVdWUm07RiYLHCeyyC00ThivUOh9tPXqPOq22ZpGeV+MROBFeRhfisLoMxvY2I521JtTd79mMLYmC+dPaA94Dr6j61Ns/bcOMjFwqSW1Uj7tm5XUdD/AK1pDNi2vg62HMpxTFxMyOysRxqlrjNbLcxS9uEFr6+fnWOGYCHVrIitdgQxMRaNrswJ9m2vI/GtDE4R1PGxJzSE3NuGRCRfXL7QAFtNazcql0vls0kym9rC+Rja3PUaW70APRclnPjDLlC5CAbHhOR9GANifPzNXsZhhKmXS49m/IC/EG1+HwrMF3aLKgAGrahrDIw/UAWOtaULjQA3IUEnSwvy5fOsMiAXeLB5CCAbW5nvfXpp2t5VgEV0Tb+EVwwJ52bsLnTU+oB+dADx2/n0rDPQ+z826NMYKWktS1k66PUhFOr1UW0IKWvV6oWkLS3ptLUNDr0lJXqouxaUU2r+zNlyTmyDTv0/rUozKairk6RUVSeVOxMJVspuCAOfnRbi8LDs9Vzcc51VD/7n8h2oZnnaSRnY3ZjcmujoYVJs8l7f1by4VtXw336nokqZYq9ElTgV02eREAFPi0N6ZlqSPmKHILACmW2nbT5U2nTtdm/vN+pptJHQO9K1OBqpHJUwanTmkwNPDVAGqValEsnSphVYNUiNetFMnBuLHlXN97NnPgpDNELwsbsP7Nu48q6IDUeKgWRCrC4IsRWJwUlQTDleOV+PII7B32jIWKfjRrAE6MhPUk9KJxslXEcsDLIik2tbMOjj1sLd65PvRu2+EcsgJiOtuq/0qDYO8s2GIMT262Oq/KufOFcM7MYb47sb4OgfsjxIV964UCxuEBYkkHrxVLhnvm4DYacI7chftUeyd/Y8QbYqNL8gR07m/wDK1EkODhmS8Eh5jhJ6ntyP60CUWXdfiVA/tNQQCeq8j5HkaAdsRCOeRByDaeQNmt8L2rpO0tluoY2NxfzF/jrXPdobBxAdmYqzMbk8iSfI0P8AM6/s5pN2zMptTybPlXnG3yv+lQ5T1BHwNZO9CS8MSlpAa9ceVUFFr1KBflr6VNHgpG5Ruf8ACf5VCnJLtkFerSi2FOfcy/3iBV7DbqyMbak9gP4mpQKepxR7kgfqfD4R3NlUmjbC7mrGM0zKijmWOv1qSfb+EwwtAhmfvyT59fhWtonL2hu4wxsz9jbms3FLoo1N9FHrVzaW8kWGUxYQB5BoZLcCen4jQ7tnb0+I/evZOka6L8e/xrCxeMCjsOnc+laj3UTEsMpL3mplx6E+OxZYlmJZ2PEx5k0/AqbC/P8A11oeZ2Zs2otyA6Vehx0q9vlXT0uPZy+zzftjV+/ShFVFdBCKkzVk4bGyHt8qtHxz7LJ8Vp6jz3RdzUniWuegBPyFVkkmHtGAj5fxqltragERVQt34bi9re8Rfn0FCyKkFxu5UDqv9dfnXvEqHNXs1J0PWdvw8tXVNYjOUatfByginKObZMrWqyj1VcU2KXWoQumvK9qRWvSMKhC2rXr16qxSWqyDVlFXaOEWRSCOdcw3g3WyMWQgeXT+ldXaqGOwocG4oWXGpob0uqlgla6OLMHjNmH8vga0cBteRPYdlPcH9K2dv7AdLvF8VOqn4dKF/ES9mUoetuXypGeKSPSafW4Mn4gp2fvTi4vZlLDs4zDz8/rW1Bv0TpNhkbzQ2PyP86BYkJ9hg3x1+RqbOw5g0rJNdnWhpdNlVx/YPV3gwD+0ssZ/u3+utSrLgW5YhR/eB/mK5+MQKd4orBv7tX8smdDGFwp5YiI/L+dKMFhR/wA+H6VzvMvalzL2qrJ93T/5s6MuIwcf/Pi+AP8A9qSTeTBr77sfypp9Qa534q144gVdk+60/wAUmG8++cQ/dwM3m7afKszF74Yp9FKRD8o1+Z/lQ0JSfZBPoKZKxHtEL6nX5Vat9G/semxcy/ct4nFFzeR2c+ZvVV5+1Z8uOX3QW8zoPlVGTEM9wT6DpR4aeUuwGb2lgxKsast4rHi9hqfp/WqJbMbsbmqkiuNCPj2qSOIdzenYYow6PPanWZs7uRqYaOpDOy810qlGjx68x5cvlWjBOSLr8jTMEcfM23yOhxUZ7qauxSW9mVfjVNTG2jpY9xVvD7HibUM1u3WiWLUTx4WKVhndAfyX1oT2nOHlcr7AJVO2UaC3rz+Nb+8s8WHUQxD7xhd2J1RT0HZm/T1oUpfJO+BrFDarYtevSUtDCndMfhris7BYgo1jW8RcVg7Sjsb00c43o3zCq8wtVbZM5NaM6aVCDcNPVw61jZrGtPDvcVCzxNTwy1FMtQo9jUIaLCoGNSRtTJRUIU8Zh7i4oM3g3cEl3j4XHyNHaGqWOgA1FZlGwmObj0cbljKMVcEMKmjxDDk5/wBetHO39lJKhY6MOooEeK1BaXTOjjzSq4uicYtuuU/CvftfdB8CarhKd4dDlgg/A5i9pZ4utzLAxqdUPzpy42P+zb/N/WqTL50zNQvcQ9B37xz+pojaCDlED6saRtrt7kcS/wCG9UM1JVrDD0BvX5pdtk8uOkbmx+GlVya8RXstbUUgE87l2V3FjUamxqeZagtrREhZz4LYW9TJgyBqAwPf9Kk2bHer8idKLGItlyszViI9j4of4GpcJErnhOVuqnmKSRb+venwp4gN9GXkw5/GiISk2aUWHW9jz86vs6YeN5W1Cjl+InRVHqbfWsvZuILsI3AYd+oqlvpiCHSEaIihv7zMDqfQaD1NYm6NYo2zBnlZ2Z2N2YlifM9vLpUdqcBSilxobavWqS1LaoQ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971600" y="908720"/>
            <a:ext cx="78881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Отметьте предложения с нарушением лексической сочетаемости: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1.   Роль книги в жизни человека велика: он должен пополнять свой кругозор.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2.   Роль книги в жизни человека велика: он должен расширять свой кругозор.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  Он хотел что-то сказать, но у него остолбенел язык.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4.   Способен ли я на поступки, которые делают герои книги?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2899</TotalTime>
  <Words>724</Words>
  <Application>Microsoft Office PowerPoint</Application>
  <PresentationFormat>Экран (4:3)</PresentationFormat>
  <Paragraphs>154</Paragraphs>
  <Slides>22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Bookman Old Style</vt:lpstr>
      <vt:lpstr>Calibri</vt:lpstr>
      <vt:lpstr>Gungsuh</vt:lpstr>
      <vt:lpstr>Tahoma</vt:lpstr>
      <vt:lpstr>Times New Roman</vt:lpstr>
      <vt:lpstr>Wingdings</vt:lpstr>
      <vt:lpstr>Тема Office</vt:lpstr>
      <vt:lpstr>Презентация PowerPoint</vt:lpstr>
      <vt:lpstr>Презентация PowerPoint</vt:lpstr>
      <vt:lpstr>А) ГВОЗДИКИ В) ХЛОПОК Г) ДУХИ</vt:lpstr>
      <vt:lpstr>А) ГОРЧИЧНИК Б) ЯИЧНИЦА Г) БУЛОЧНАЯ</vt:lpstr>
      <vt:lpstr>Б) ЭКСПЕРТ</vt:lpstr>
      <vt:lpstr>Г) АВГУСТОВСКИЙ</vt:lpstr>
      <vt:lpstr>В) ВКЛЮЧИТ</vt:lpstr>
      <vt:lpstr>2, 3</vt:lpstr>
      <vt:lpstr>1, 3, 4</vt:lpstr>
      <vt:lpstr>1, 2</vt:lpstr>
      <vt:lpstr>1, 3</vt:lpstr>
      <vt:lpstr>1, 3, 4</vt:lpstr>
      <vt:lpstr>8</vt:lpstr>
      <vt:lpstr>А</vt:lpstr>
      <vt:lpstr>Г</vt:lpstr>
      <vt:lpstr>ПРИГОРОДНЫЙ</vt:lpstr>
      <vt:lpstr>РОСПУСК</vt:lpstr>
      <vt:lpstr>В</vt:lpstr>
      <vt:lpstr>ПРЕСМЫКАЮЩЕЕСЯ</vt:lpstr>
      <vt:lpstr>ПРОРВАТЬСЯ</vt:lpstr>
      <vt:lpstr>Г</vt:lpstr>
      <vt:lpstr>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</dc:creator>
  <cp:lastModifiedBy>Пользователь Windows</cp:lastModifiedBy>
  <cp:revision>202</cp:revision>
  <cp:lastPrinted>2016-01-27T02:58:13Z</cp:lastPrinted>
  <dcterms:created xsi:type="dcterms:W3CDTF">2008-09-25T12:58:17Z</dcterms:created>
  <dcterms:modified xsi:type="dcterms:W3CDTF">2021-11-29T17:09:09Z</dcterms:modified>
</cp:coreProperties>
</file>