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0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29.11.2021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457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1000100" y="263704"/>
            <a:ext cx="778674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Всероссийский конкурс образовательных проектов на русском языке среди детей-мигрантов «По-русски реально и виртуально»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Проектная работа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Символы животных во фразеологизмах, пословицах и поговорках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Номинация: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Классный русский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lang="ru-RU" sz="18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Автор работы: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Хамдамов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Мухаммадюсуф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Акмаджонович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ученик 5А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МОУ «Лицей № 25 имени Героя Советского Союза В. Ф.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Маргелова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»          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г.о. Саранск, Республика Мордовия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Руководитель работы: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Цацкина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Марина Петровна, учитель русского языка и литературы МОУ «Лицей № 25 имени Героя Советского 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Союза 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                      В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 Ф.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Маргелова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» г.о. Саранск, Республика Мордовия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lang="ru-RU" sz="1800" b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/>
            </a:r>
            <a:br>
              <a:rPr lang="ru-RU" sz="1800" b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lang="ru-RU" sz="1800" b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/>
            </a:r>
            <a:br>
              <a:rPr lang="ru-RU" sz="1800" b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Саранск 2021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53336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0591"/>
            <a:ext cx="828092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600" dirty="0"/>
              <a:t>Волк во фразеологизмах — символ алчности и жадности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4968552" cy="44196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старый волк</a:t>
            </a:r>
            <a:r>
              <a:rPr lang="ru-RU" dirty="0" smtClean="0"/>
              <a:t>,</a:t>
            </a:r>
          </a:p>
          <a:p>
            <a:r>
              <a:rPr lang="ru-RU" dirty="0"/>
              <a:t>г</a:t>
            </a:r>
            <a:r>
              <a:rPr lang="ru-RU" dirty="0" smtClean="0"/>
              <a:t>олодный как волк,</a:t>
            </a:r>
          </a:p>
          <a:p>
            <a:r>
              <a:rPr lang="ru-RU" dirty="0" smtClean="0"/>
              <a:t> </a:t>
            </a:r>
            <a:r>
              <a:rPr lang="ru-RU" dirty="0"/>
              <a:t>хоть волком вой, </a:t>
            </a:r>
            <a:endParaRPr lang="ru-RU" dirty="0" smtClean="0"/>
          </a:p>
          <a:p>
            <a:r>
              <a:rPr lang="ru-RU" dirty="0" smtClean="0"/>
              <a:t>дорваться </a:t>
            </a:r>
            <a:r>
              <a:rPr lang="ru-RU" dirty="0"/>
              <a:t>как волк до падали, </a:t>
            </a:r>
            <a:endParaRPr lang="ru-RU" dirty="0" smtClean="0"/>
          </a:p>
          <a:p>
            <a:r>
              <a:rPr lang="ru-RU" dirty="0" smtClean="0"/>
              <a:t>волчьи </a:t>
            </a:r>
            <a:r>
              <a:rPr lang="ru-RU" dirty="0"/>
              <a:t>законы, </a:t>
            </a:r>
            <a:endParaRPr lang="ru-RU" dirty="0" smtClean="0"/>
          </a:p>
          <a:p>
            <a:r>
              <a:rPr lang="ru-RU" dirty="0" smtClean="0"/>
              <a:t>волчьи </a:t>
            </a:r>
            <a:r>
              <a:rPr lang="ru-RU" dirty="0"/>
              <a:t>повадки, </a:t>
            </a:r>
            <a:endParaRPr lang="ru-RU" dirty="0" smtClean="0"/>
          </a:p>
          <a:p>
            <a:r>
              <a:rPr lang="ru-RU" dirty="0" smtClean="0"/>
              <a:t>волка </a:t>
            </a:r>
            <a:r>
              <a:rPr lang="ru-RU" dirty="0"/>
              <a:t>ноги кормят, </a:t>
            </a:r>
            <a:endParaRPr lang="ru-RU" dirty="0" smtClean="0"/>
          </a:p>
          <a:p>
            <a:r>
              <a:rPr lang="ru-RU" dirty="0" smtClean="0"/>
              <a:t>волку </a:t>
            </a:r>
            <a:r>
              <a:rPr lang="ru-RU" dirty="0"/>
              <a:t>сеном брюха не набить,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/>
              <a:t>клади волку пальцы в </a:t>
            </a:r>
            <a:r>
              <a:rPr lang="ru-RU" dirty="0" smtClean="0"/>
              <a:t>рот</a:t>
            </a:r>
          </a:p>
          <a:p>
            <a:r>
              <a:rPr lang="ru-RU" dirty="0" smtClean="0"/>
              <a:t>Тамбовский волк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163" y="1268760"/>
            <a:ext cx="4074683" cy="3312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928" y="4293096"/>
            <a:ext cx="2685151" cy="226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685306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96944" cy="115212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4000" dirty="0" smtClean="0"/>
              <a:t>Заяц во фразеологизмах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5400600" cy="2880320"/>
          </a:xfrm>
        </p:spPr>
        <p:txBody>
          <a:bodyPr/>
          <a:lstStyle/>
          <a:p>
            <a:r>
              <a:rPr lang="ru-RU" dirty="0"/>
              <a:t>заячья душа, </a:t>
            </a:r>
            <a:endParaRPr lang="ru-RU" dirty="0" smtClean="0"/>
          </a:p>
          <a:p>
            <a:r>
              <a:rPr lang="ru-RU" dirty="0" smtClean="0"/>
              <a:t>труслив </a:t>
            </a:r>
            <a:r>
              <a:rPr lang="ru-RU" dirty="0"/>
              <a:t>как заяц; </a:t>
            </a:r>
            <a:endParaRPr lang="ru-RU" dirty="0" smtClean="0"/>
          </a:p>
          <a:p>
            <a:r>
              <a:rPr lang="ru-RU" dirty="0" smtClean="0"/>
              <a:t>гнаться </a:t>
            </a:r>
            <a:r>
              <a:rPr lang="ru-RU" dirty="0"/>
              <a:t>за двумя зайцами, </a:t>
            </a:r>
            <a:endParaRPr lang="ru-RU" dirty="0" smtClean="0"/>
          </a:p>
          <a:p>
            <a:r>
              <a:rPr lang="ru-RU" dirty="0" smtClean="0"/>
              <a:t>убить </a:t>
            </a:r>
            <a:r>
              <a:rPr lang="ru-RU" dirty="0"/>
              <a:t>двух зайцев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4437586" cy="2264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8424936" cy="2876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840789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96944" cy="90872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4000" dirty="0"/>
              <a:t>Фразеологизмы со словом </a:t>
            </a:r>
            <a:r>
              <a:rPr lang="ru-RU" sz="4000" dirty="0" smtClean="0"/>
              <a:t>осёл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7128792" cy="44196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Буриданов осёл - употребляется в отрицательном значении, когда человек не может выбрать среди одинаковых вещей, среди одинаковых возможностях</a:t>
            </a:r>
          </a:p>
          <a:p>
            <a:r>
              <a:rPr lang="ru-RU" dirty="0"/>
              <a:t>упрямый как осёл - прямое значение в употреблении</a:t>
            </a:r>
          </a:p>
          <a:p>
            <a:r>
              <a:rPr lang="ru-RU" dirty="0"/>
              <a:t>домашний осёл - употребляется в значении невозможности чего-либо доказать</a:t>
            </a:r>
          </a:p>
          <a:p>
            <a:r>
              <a:rPr lang="ru-RU" dirty="0"/>
              <a:t>спорить о тени осла - употребляется в значении спорить о нелепых вещах</a:t>
            </a:r>
          </a:p>
          <a:p>
            <a:pPr marL="0" indent="0">
              <a:buNone/>
            </a:pPr>
            <a:r>
              <a:rPr lang="ru-RU" dirty="0"/>
              <a:t>Все фразеологические сочетания со словом ОСЁЛ имеют отрицательную характеристику: тупого, упрямого, нерешительного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18786"/>
            <a:ext cx="2699614" cy="203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24093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80920" cy="93610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600" dirty="0" smtClean="0"/>
              <a:t>Русские фразеологизмы и английские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712968" cy="580526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Белая ворона. -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black</a:t>
            </a:r>
            <a:r>
              <a:rPr lang="ru-RU" dirty="0"/>
              <a:t> </a:t>
            </a:r>
            <a:r>
              <a:rPr lang="ru-RU" dirty="0" err="1"/>
              <a:t>ship</a:t>
            </a:r>
            <a:r>
              <a:rPr lang="ru-RU" dirty="0"/>
              <a:t>. (букв.: «Черный корабль</a:t>
            </a:r>
            <a:r>
              <a:rPr lang="ru-RU" dirty="0" smtClean="0"/>
              <a:t>»);</a:t>
            </a:r>
          </a:p>
          <a:p>
            <a:r>
              <a:rPr lang="ru-RU" dirty="0"/>
              <a:t>Биться как рыба об лед. –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pull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devil</a:t>
            </a:r>
            <a:r>
              <a:rPr lang="ru-RU" dirty="0"/>
              <a:t> </a:t>
            </a:r>
            <a:r>
              <a:rPr lang="ru-RU" dirty="0" err="1"/>
              <a:t>by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tail</a:t>
            </a:r>
            <a:r>
              <a:rPr lang="ru-RU" dirty="0"/>
              <a:t>.(букв.: «Тянуть черта за хвост</a:t>
            </a:r>
            <a:r>
              <a:rPr lang="ru-RU" dirty="0" smtClean="0"/>
              <a:t>»);</a:t>
            </a:r>
          </a:p>
          <a:p>
            <a:r>
              <a:rPr lang="ru-RU" dirty="0"/>
              <a:t>Важная птица. - </a:t>
            </a:r>
            <a:r>
              <a:rPr lang="ru-RU" dirty="0" err="1"/>
              <a:t>Big</a:t>
            </a:r>
            <a:r>
              <a:rPr lang="ru-RU" dirty="0"/>
              <a:t> </a:t>
            </a:r>
            <a:r>
              <a:rPr lang="ru-RU" dirty="0" err="1"/>
              <a:t>frog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a </a:t>
            </a:r>
            <a:r>
              <a:rPr lang="ru-RU" dirty="0" err="1"/>
              <a:t>small</a:t>
            </a:r>
            <a:r>
              <a:rPr lang="ru-RU" dirty="0"/>
              <a:t> </a:t>
            </a:r>
            <a:r>
              <a:rPr lang="ru-RU" dirty="0" err="1"/>
              <a:t>pond</a:t>
            </a:r>
            <a:r>
              <a:rPr lang="ru-RU" dirty="0"/>
              <a:t>. (букв.: «Большая лягушка в маленьком болоте</a:t>
            </a:r>
            <a:r>
              <a:rPr lang="ru-RU" dirty="0" smtClean="0"/>
              <a:t>»);</a:t>
            </a:r>
          </a:p>
          <a:p>
            <a:r>
              <a:rPr lang="ru-RU" dirty="0"/>
              <a:t>Вертеться как белка в колесе. –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be</a:t>
            </a:r>
            <a:r>
              <a:rPr lang="ru-RU" dirty="0"/>
              <a:t> </a:t>
            </a:r>
            <a:r>
              <a:rPr lang="ru-RU" dirty="0" err="1"/>
              <a:t>busy</a:t>
            </a:r>
            <a:r>
              <a:rPr lang="ru-RU" dirty="0"/>
              <a:t> </a:t>
            </a:r>
            <a:r>
              <a:rPr lang="ru-RU" dirty="0" err="1"/>
              <a:t>as</a:t>
            </a:r>
            <a:r>
              <a:rPr lang="ru-RU" dirty="0"/>
              <a:t> a </a:t>
            </a:r>
            <a:r>
              <a:rPr lang="ru-RU" dirty="0" err="1"/>
              <a:t>bee</a:t>
            </a:r>
            <a:r>
              <a:rPr lang="ru-RU" dirty="0"/>
              <a:t>.(букв.: «Быть занятым как пчела</a:t>
            </a:r>
            <a:r>
              <a:rPr lang="ru-RU" dirty="0" smtClean="0"/>
              <a:t>»);</a:t>
            </a:r>
          </a:p>
          <a:p>
            <a:r>
              <a:rPr lang="ru-RU" dirty="0"/>
              <a:t>Голодный как волк. – </a:t>
            </a:r>
            <a:r>
              <a:rPr lang="ru-RU" dirty="0" err="1"/>
              <a:t>Hungry</a:t>
            </a:r>
            <a:r>
              <a:rPr lang="ru-RU" dirty="0"/>
              <a:t> </a:t>
            </a:r>
            <a:r>
              <a:rPr lang="ru-RU" dirty="0" err="1"/>
              <a:t>as</a:t>
            </a:r>
            <a:r>
              <a:rPr lang="ru-RU" dirty="0"/>
              <a:t> a </a:t>
            </a:r>
            <a:r>
              <a:rPr lang="ru-RU" dirty="0" err="1"/>
              <a:t>hunter</a:t>
            </a:r>
            <a:r>
              <a:rPr lang="ru-RU" dirty="0"/>
              <a:t>.(букв.: «Голодный как охотник</a:t>
            </a:r>
            <a:r>
              <a:rPr lang="ru-RU" dirty="0" smtClean="0"/>
              <a:t>»);</a:t>
            </a:r>
          </a:p>
          <a:p>
            <a:r>
              <a:rPr lang="ru-RU" dirty="0"/>
              <a:t>Как слон в посудной лавке. - </a:t>
            </a:r>
            <a:r>
              <a:rPr lang="ru-RU" dirty="0" err="1"/>
              <a:t>Like</a:t>
            </a:r>
            <a:r>
              <a:rPr lang="ru-RU" dirty="0"/>
              <a:t> a </a:t>
            </a:r>
            <a:r>
              <a:rPr lang="ru-RU" dirty="0" err="1"/>
              <a:t>bull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a </a:t>
            </a:r>
            <a:r>
              <a:rPr lang="ru-RU" dirty="0" err="1"/>
              <a:t>china</a:t>
            </a:r>
            <a:r>
              <a:rPr lang="ru-RU" dirty="0"/>
              <a:t> </a:t>
            </a:r>
            <a:r>
              <a:rPr lang="ru-RU" dirty="0" err="1"/>
              <a:t>shop</a:t>
            </a:r>
            <a:r>
              <a:rPr lang="ru-RU" dirty="0"/>
              <a:t> (букв.: как бык в магазине китайского фарфора</a:t>
            </a:r>
            <a:r>
              <a:rPr lang="ru-RU" dirty="0" smtClean="0"/>
              <a:t>);</a:t>
            </a:r>
          </a:p>
          <a:p>
            <a:r>
              <a:rPr lang="ru-RU" dirty="0"/>
              <a:t>Купить кота в мешке. –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buy</a:t>
            </a:r>
            <a:r>
              <a:rPr lang="ru-RU" dirty="0"/>
              <a:t> a </a:t>
            </a:r>
            <a:r>
              <a:rPr lang="ru-RU" dirty="0" err="1"/>
              <a:t>pig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a </a:t>
            </a:r>
            <a:r>
              <a:rPr lang="ru-RU" dirty="0" err="1"/>
              <a:t>poke</a:t>
            </a:r>
            <a:r>
              <a:rPr lang="ru-RU" dirty="0"/>
              <a:t>.(букв.: «Купить свинью в мешке</a:t>
            </a:r>
            <a:r>
              <a:rPr lang="ru-RU" dirty="0" smtClean="0"/>
              <a:t>»);</a:t>
            </a:r>
          </a:p>
          <a:p>
            <a:r>
              <a:rPr lang="ru-RU" dirty="0"/>
              <a:t>Нем как рыба. – </a:t>
            </a:r>
            <a:r>
              <a:rPr lang="ru-RU" dirty="0" err="1"/>
              <a:t>Dumb</a:t>
            </a:r>
            <a:r>
              <a:rPr lang="ru-RU" dirty="0"/>
              <a:t> </a:t>
            </a:r>
            <a:r>
              <a:rPr lang="ru-RU" dirty="0" err="1"/>
              <a:t>as</a:t>
            </a:r>
            <a:r>
              <a:rPr lang="ru-RU" dirty="0"/>
              <a:t> </a:t>
            </a:r>
            <a:r>
              <a:rPr lang="ru-RU" dirty="0" err="1"/>
              <a:t>an</a:t>
            </a:r>
            <a:r>
              <a:rPr lang="ru-RU" dirty="0"/>
              <a:t> </a:t>
            </a:r>
            <a:r>
              <a:rPr lang="ru-RU" dirty="0" err="1"/>
              <a:t>oyster</a:t>
            </a:r>
            <a:r>
              <a:rPr lang="ru-RU" dirty="0"/>
              <a:t>.(букв.: «Нем как устрица</a:t>
            </a:r>
            <a:r>
              <a:rPr lang="ru-RU" dirty="0" smtClean="0"/>
              <a:t>»);</a:t>
            </a:r>
          </a:p>
          <a:p>
            <a:r>
              <a:rPr lang="ru-RU" dirty="0"/>
              <a:t>Поймать двух зайцев. - </a:t>
            </a:r>
            <a:r>
              <a:rPr lang="en-US" dirty="0"/>
              <a:t>Butter both sides of </a:t>
            </a:r>
            <a:r>
              <a:rPr lang="en-US" dirty="0" err="1"/>
              <a:t>smb</a:t>
            </a:r>
            <a:r>
              <a:rPr lang="el-GR" dirty="0"/>
              <a:t>ʹ</a:t>
            </a:r>
            <a:r>
              <a:rPr lang="en-US" dirty="0"/>
              <a:t>s bread. (</a:t>
            </a:r>
            <a:r>
              <a:rPr lang="ru-RU" dirty="0"/>
              <a:t>букв.: «Масло с обоих сторон хлеба</a:t>
            </a:r>
            <a:r>
              <a:rPr lang="ru-RU" dirty="0" smtClean="0"/>
              <a:t>»);</a:t>
            </a:r>
          </a:p>
          <a:p>
            <a:r>
              <a:rPr lang="ru-RU" dirty="0"/>
              <a:t>Потом суп с котом (разг.) – </a:t>
            </a:r>
            <a:r>
              <a:rPr lang="ru-RU" dirty="0" err="1"/>
              <a:t>Later-alligator</a:t>
            </a:r>
            <a:r>
              <a:rPr lang="ru-RU" dirty="0"/>
              <a:t>.(букв.: «Позже – аллигатор», рифмованный ответ на слово “</a:t>
            </a:r>
            <a:r>
              <a:rPr lang="ru-RU" dirty="0" err="1"/>
              <a:t>later</a:t>
            </a:r>
            <a:r>
              <a:rPr lang="ru-RU" dirty="0" smtClean="0"/>
              <a:t>”);</a:t>
            </a:r>
          </a:p>
          <a:p>
            <a:r>
              <a:rPr lang="ru-RU" dirty="0"/>
              <a:t>Убить курицу, несущую золотые </a:t>
            </a:r>
            <a:r>
              <a:rPr lang="ru-RU" dirty="0" err="1"/>
              <a:t>яица</a:t>
            </a:r>
            <a:r>
              <a:rPr lang="ru-RU" dirty="0"/>
              <a:t>. - </a:t>
            </a:r>
            <a:r>
              <a:rPr lang="en-US" dirty="0"/>
              <a:t>Kill the goose that lays the golden egg. (</a:t>
            </a:r>
            <a:r>
              <a:rPr lang="ru-RU" dirty="0"/>
              <a:t>букв.: «Убить гуся, несущего золотое яйцо</a:t>
            </a:r>
            <a:r>
              <a:rPr lang="ru-RU" dirty="0" smtClean="0"/>
              <a:t>»);</a:t>
            </a:r>
          </a:p>
        </p:txBody>
      </p:sp>
    </p:spTree>
    <p:extLst>
      <p:ext uri="{BB962C8B-B14F-4D97-AF65-F5344CB8AC3E}">
        <p14:creationId xmlns="" xmlns:p14="http://schemas.microsoft.com/office/powerpoint/2010/main" val="40925954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8772"/>
            <a:ext cx="8352928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4000" dirty="0" smtClean="0"/>
              <a:t>Русские фразеологизмы и китайские</a:t>
            </a:r>
            <a:endParaRPr lang="ru-RU" sz="4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89248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277932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-34458"/>
            <a:ext cx="7056784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90907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5617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1"/>
            <a:ext cx="9098265" cy="6856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51143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2390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dirty="0"/>
              <a:t>Подбери фразеологизм, в которых упоминаются изображения животных.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8136904" cy="2542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033836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221088"/>
            <a:ext cx="7342584" cy="217971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4664"/>
            <a:ext cx="1897757" cy="252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241607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16632"/>
            <a:ext cx="8712968" cy="540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Все мы привыкли к тому, что в сказках, в детских фильмах животные ведут себя как люди, разговаривают, размышляют. Наши далекие предки наблюдали повадки животных, рыб, насекомых, а затем переносили эти наблюдения на людей, наделяя их соответствующими характеристиками. Так возникло немало выражений, основанных на подобных наблюдениях: держать ухо востро, насторожить уши, держать ушки на макушке – «быть очень внимательным, быть настороже»; держать нос по ветру – «применяться к обстоятельствам, беспринципно меняя убеждения»; держать кого-то под крылышком – «оберегать кого-то, покровительствовать»; заметать следы – «скрывать следы чего-то нехорошего, совершенного человеком»; поджимать хвост – «трусить, выражать трусость»; держать хвост трубой, держать хвост пистолетом, держать хвост морковкой – «не унывать, быть уверенным в себе»; хлопать ушами – «слушая, не понимать», «быть рассеянным, не делать что-то вовремя»; вертеться под ногами – «мешать своим присутствием» и т. д.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230923"/>
            <a:ext cx="2301280" cy="1627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513773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7200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600" dirty="0"/>
              <a:t>Фразеологизмы со словом Собака, </a:t>
            </a:r>
            <a:r>
              <a:rPr lang="ru-RU" sz="3600" dirty="0" smtClean="0"/>
              <a:t>Пес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7467600" cy="4419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собачья верность,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/>
              <a:t>с</a:t>
            </a:r>
            <a:r>
              <a:rPr lang="ru-RU" dirty="0" smtClean="0"/>
              <a:t>обаку съесть,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как </a:t>
            </a:r>
            <a:r>
              <a:rPr lang="ru-RU" dirty="0"/>
              <a:t>собак нерезаных,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собаке </a:t>
            </a:r>
            <a:r>
              <a:rPr lang="ru-RU" dirty="0"/>
              <a:t>(псу) под </a:t>
            </a:r>
            <a:r>
              <a:rPr lang="ru-RU" dirty="0" smtClean="0"/>
              <a:t>хвост,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любить </a:t>
            </a:r>
            <a:r>
              <a:rPr lang="ru-RU" dirty="0"/>
              <a:t>как собака палку,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Вот где собака зарыта,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собака </a:t>
            </a:r>
            <a:r>
              <a:rPr lang="ru-RU" dirty="0"/>
              <a:t>на сене</a:t>
            </a:r>
            <a:r>
              <a:rPr lang="ru-RU" dirty="0" smtClean="0"/>
              <a:t>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как </a:t>
            </a:r>
            <a:r>
              <a:rPr lang="ru-RU" dirty="0"/>
              <a:t>кошка с собакой (живут),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пес </a:t>
            </a:r>
            <a:r>
              <a:rPr lang="ru-RU" dirty="0"/>
              <a:t>с </a:t>
            </a:r>
            <a:r>
              <a:rPr lang="ru-RU" dirty="0" smtClean="0"/>
              <a:t>тобой,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к</a:t>
            </a:r>
            <a:r>
              <a:rPr lang="ru-RU" dirty="0" smtClean="0"/>
              <a:t>ак собаке пятая нога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08720"/>
            <a:ext cx="2757686" cy="272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arhivurokov.ru/multiurok/f/6/4/f64ffee85209f49734bac24203ea0dfac33a3240/dopolnieniie-k-urokam-izuchieniie-frazieologhizmov_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4060913"/>
            <a:ext cx="2757686" cy="2248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373216"/>
            <a:ext cx="1844349" cy="135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651660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148064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7640"/>
            <a:ext cx="514806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6" y="0"/>
            <a:ext cx="39959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253438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08" y="25121"/>
            <a:ext cx="8928992" cy="88609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600" dirty="0"/>
              <a:t>Фразеологизмы со словом </a:t>
            </a:r>
            <a:r>
              <a:rPr lang="ru-RU" sz="3600" dirty="0" smtClean="0"/>
              <a:t>Кошка (кот)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6048672" cy="44196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знает кошка; чье мясо съела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кошки </a:t>
            </a:r>
            <a:r>
              <a:rPr lang="ru-RU" dirty="0"/>
              <a:t>на душе скребут, </a:t>
            </a:r>
            <a:endParaRPr lang="ru-RU" dirty="0" smtClean="0"/>
          </a:p>
          <a:p>
            <a:r>
              <a:rPr lang="ru-RU" dirty="0" smtClean="0"/>
              <a:t>отольются </a:t>
            </a:r>
            <a:r>
              <a:rPr lang="ru-RU" dirty="0"/>
              <a:t>кошке </a:t>
            </a:r>
            <a:r>
              <a:rPr lang="ru-RU" dirty="0" err="1"/>
              <a:t>мышкины</a:t>
            </a:r>
            <a:r>
              <a:rPr lang="ru-RU" dirty="0"/>
              <a:t> слезки, </a:t>
            </a:r>
            <a:endParaRPr lang="ru-RU" dirty="0" smtClean="0"/>
          </a:p>
          <a:p>
            <a:r>
              <a:rPr lang="ru-RU" dirty="0" smtClean="0"/>
              <a:t>драная </a:t>
            </a:r>
            <a:r>
              <a:rPr lang="ru-RU" dirty="0"/>
              <a:t>кошка, </a:t>
            </a:r>
            <a:endParaRPr lang="ru-RU" dirty="0" smtClean="0"/>
          </a:p>
          <a:p>
            <a:r>
              <a:rPr lang="ru-RU" dirty="0" smtClean="0"/>
              <a:t>тянуть </a:t>
            </a:r>
            <a:r>
              <a:rPr lang="ru-RU" dirty="0"/>
              <a:t>кота за </a:t>
            </a:r>
            <a:r>
              <a:rPr lang="ru-RU" dirty="0" smtClean="0"/>
              <a:t>хвост,</a:t>
            </a:r>
          </a:p>
          <a:p>
            <a:r>
              <a:rPr lang="ru-RU" dirty="0"/>
              <a:t>ч</a:t>
            </a:r>
            <a:r>
              <a:rPr lang="ru-RU" dirty="0" smtClean="0"/>
              <a:t>ерная </a:t>
            </a:r>
            <a:r>
              <a:rPr lang="ru-RU" dirty="0"/>
              <a:t>кошка </a:t>
            </a:r>
            <a:r>
              <a:rPr lang="ru-RU" dirty="0" smtClean="0"/>
              <a:t>пробежала,</a:t>
            </a:r>
          </a:p>
          <a:p>
            <a:r>
              <a:rPr lang="ru-RU" dirty="0"/>
              <a:t>к</a:t>
            </a:r>
            <a:r>
              <a:rPr lang="ru-RU" dirty="0" smtClean="0"/>
              <a:t>от в мешке,</a:t>
            </a:r>
          </a:p>
          <a:p>
            <a:r>
              <a:rPr lang="ru-RU" dirty="0" smtClean="0"/>
              <a:t>кот наплакал,</a:t>
            </a:r>
          </a:p>
          <a:p>
            <a:r>
              <a:rPr lang="ru-RU" dirty="0" smtClean="0"/>
              <a:t>как </a:t>
            </a:r>
            <a:r>
              <a:rPr lang="ru-RU" dirty="0"/>
              <a:t>угорелая кошка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24744"/>
            <a:ext cx="14287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254" y="3995428"/>
            <a:ext cx="2771800" cy="27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361463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617"/>
            <a:ext cx="8424936" cy="7920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600" dirty="0"/>
              <a:t>Фразеологизмы со словом </a:t>
            </a:r>
            <a:r>
              <a:rPr lang="ru-RU" sz="3600" dirty="0" smtClean="0"/>
              <a:t>Лошадь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712968" cy="590465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“Тёмная лошадка” — из конного спорта, где тёмной лошадкой называли неожиданного победителя в скачках, о человеке, о котором никто ничего не знает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“Конь не валялся” – работа еще и не начиналась, т.е. ничего еще не сделано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“Поставить не на ту лошадь” – опять выражение родом из скачек, означает проигрыш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“Бред сивой кобылы” – ерунда, глупость, нелепица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“Ход конём” — шахматная тематика, решительный поступок, который идёт в ход в крайнем случае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“Не в коня корм” — о чем-то таком, что тот, для кого это делается, не способен понять, оценить.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“Вкалывать как лошадь” – очень напряженно работать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“Лошадиное здоровье” – очень крепкое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“Не пришей кобыле хвост” – ненужное, абсурдное, неуместное, не подходящее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“Троянский конь” – хитрая ловушка.</a:t>
            </a:r>
          </a:p>
        </p:txBody>
      </p:sp>
    </p:spTree>
    <p:extLst>
      <p:ext uri="{BB962C8B-B14F-4D97-AF65-F5344CB8AC3E}">
        <p14:creationId xmlns="" xmlns:p14="http://schemas.microsoft.com/office/powerpoint/2010/main" val="10089129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36904" cy="7200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600" dirty="0"/>
              <a:t>Фразеологизмы со словом Корова, </a:t>
            </a:r>
            <a:r>
              <a:rPr lang="ru-RU" sz="3600" dirty="0" smtClean="0"/>
              <a:t>Бык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6840760" cy="5472608"/>
          </a:xfrm>
        </p:spPr>
        <p:txBody>
          <a:bodyPr/>
          <a:lstStyle/>
          <a:p>
            <a:r>
              <a:rPr lang="ru-RU" dirty="0"/>
              <a:t>(идет) как корове седло, </a:t>
            </a:r>
            <a:endParaRPr lang="ru-RU" dirty="0" smtClean="0"/>
          </a:p>
          <a:p>
            <a:r>
              <a:rPr lang="ru-RU" dirty="0" smtClean="0"/>
              <a:t>как </a:t>
            </a:r>
            <a:r>
              <a:rPr lang="ru-RU" dirty="0"/>
              <a:t>корова на льду, </a:t>
            </a:r>
            <a:endParaRPr lang="ru-RU" dirty="0" smtClean="0"/>
          </a:p>
          <a:p>
            <a:r>
              <a:rPr lang="ru-RU" dirty="0" smtClean="0"/>
              <a:t>чья </a:t>
            </a:r>
            <a:r>
              <a:rPr lang="ru-RU" dirty="0"/>
              <a:t>бы корова мычала, а наша молчала, </a:t>
            </a:r>
            <a:endParaRPr lang="ru-RU" dirty="0" smtClean="0"/>
          </a:p>
          <a:p>
            <a:r>
              <a:rPr lang="ru-RU" dirty="0" smtClean="0"/>
              <a:t>дойная </a:t>
            </a:r>
            <a:r>
              <a:rPr lang="ru-RU" dirty="0"/>
              <a:t>коровушка, </a:t>
            </a:r>
            <a:endParaRPr lang="ru-RU" dirty="0" smtClean="0"/>
          </a:p>
          <a:p>
            <a:r>
              <a:rPr lang="ru-RU" dirty="0"/>
              <a:t>б</a:t>
            </a:r>
            <a:r>
              <a:rPr lang="ru-RU" dirty="0" smtClean="0"/>
              <a:t>рать быка за рога, </a:t>
            </a:r>
          </a:p>
          <a:p>
            <a:r>
              <a:rPr lang="ru-RU" dirty="0"/>
              <a:t>к</a:t>
            </a:r>
            <a:r>
              <a:rPr lang="ru-RU" dirty="0" smtClean="0"/>
              <a:t>орова языком слизнула,</a:t>
            </a:r>
          </a:p>
          <a:p>
            <a:r>
              <a:rPr lang="ru-RU" dirty="0" smtClean="0"/>
              <a:t>смотреть </a:t>
            </a:r>
            <a:r>
              <a:rPr lang="ru-RU" dirty="0"/>
              <a:t>бычьими глазами.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0888"/>
            <a:ext cx="4048788" cy="44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57909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992888" cy="83671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600" dirty="0"/>
              <a:t>Фразеологизмы со словом </a:t>
            </a:r>
            <a:r>
              <a:rPr lang="ru-RU" sz="3600" dirty="0" smtClean="0"/>
              <a:t>Свинья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7467600" cy="441960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Подложить свинью - устроить подлость</a:t>
            </a:r>
          </a:p>
          <a:p>
            <a:r>
              <a:rPr lang="ru-RU" dirty="0"/>
              <a:t>Метать бисер перед свиньями - тратить усилия на глупых людей</a:t>
            </a:r>
          </a:p>
          <a:p>
            <a:r>
              <a:rPr lang="ru-RU" dirty="0"/>
              <a:t>Разбираться как свинья в апельсинах - не понимать чего-либо</a:t>
            </a:r>
          </a:p>
          <a:p>
            <a:r>
              <a:rPr lang="ru-RU" dirty="0"/>
              <a:t>Бог не выдаст, свинья не съест - ничего плохо не случится</a:t>
            </a:r>
          </a:p>
          <a:p>
            <a:r>
              <a:rPr lang="ru-RU" dirty="0"/>
              <a:t>Гусь свинье не товарищ - нет повода для дружбы разных по характеру или происхождение людей</a:t>
            </a:r>
          </a:p>
          <a:p>
            <a:r>
              <a:rPr lang="ru-RU" dirty="0"/>
              <a:t>Свинья грязь найдет - дурной человек тянется к дурному</a:t>
            </a:r>
          </a:p>
          <a:p>
            <a:r>
              <a:rPr lang="ru-RU" dirty="0"/>
              <a:t>Посади свинью за стол, она и ноги на стол - невоспитанный человек везде ведет себя скверно</a:t>
            </a:r>
          </a:p>
          <a:p>
            <a:r>
              <a:rPr lang="ru-RU" dirty="0"/>
              <a:t>Со свиным рылом в </a:t>
            </a:r>
            <a:r>
              <a:rPr lang="ru-RU" dirty="0" err="1"/>
              <a:t>калашный</a:t>
            </a:r>
            <a:r>
              <a:rPr lang="ru-RU" dirty="0"/>
              <a:t> ряд - войти не в свой круг общества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986" y="4642867"/>
            <a:ext cx="3938014" cy="2215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06317"/>
            <a:ext cx="2088232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67530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77281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dirty="0"/>
              <a:t>Овца во фразеологизмах - чаще всего символ кротости и смирения: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6264696" cy="4419600"/>
          </a:xfrm>
        </p:spPr>
        <p:txBody>
          <a:bodyPr/>
          <a:lstStyle/>
          <a:p>
            <a:r>
              <a:rPr lang="ru-RU" dirty="0"/>
              <a:t>покорная овечка, </a:t>
            </a:r>
            <a:endParaRPr lang="ru-RU" dirty="0" smtClean="0"/>
          </a:p>
          <a:p>
            <a:r>
              <a:rPr lang="ru-RU" dirty="0" smtClean="0"/>
              <a:t>заблудшая </a:t>
            </a:r>
            <a:r>
              <a:rPr lang="ru-RU" dirty="0"/>
              <a:t>овечка, </a:t>
            </a:r>
            <a:endParaRPr lang="ru-RU" dirty="0" smtClean="0"/>
          </a:p>
          <a:p>
            <a:r>
              <a:rPr lang="ru-RU" dirty="0" smtClean="0"/>
              <a:t>сердце </a:t>
            </a:r>
            <a:r>
              <a:rPr lang="ru-RU" dirty="0"/>
              <a:t>бьется как овечий хвост, 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поганой овцы хоть шерсти клок,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/>
              <a:t>прикидывайся овцой, </a:t>
            </a:r>
            <a:r>
              <a:rPr lang="ru-RU" dirty="0" smtClean="0"/>
              <a:t>волк </a:t>
            </a:r>
            <a:r>
              <a:rPr lang="ru-RU" dirty="0"/>
              <a:t>съест,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волки сыты, и овцы целы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148" y="4437112"/>
            <a:ext cx="3227851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69160"/>
            <a:ext cx="3683941" cy="20722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085" y="1901877"/>
            <a:ext cx="2173975" cy="242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92107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TM01859868[[fn=Термический]]</Template>
  <TotalTime>160</TotalTime>
  <Words>1034</Words>
  <Application>Microsoft Office PowerPoint</Application>
  <PresentationFormat>Экран (4:3)</PresentationFormat>
  <Paragraphs>101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Thermal</vt:lpstr>
      <vt:lpstr>Всероссийский конкурс образовательных проектов на русском языке среди детей-мигрантов «По-русски реально и виртуально»  Проектная работа Символы животных во фразеологизмах, пословицах и поговорках  Номинация: Классный русский   Автор работы: Хамдамов Мухаммадюсуф Акмаджонович, ученик 5А кл. МОУ «Лицей № 25 имени Героя Советского Союза В. Ф. Маргелова»                                г.о. Саранск, Республика Мордовия   Руководитель работы: Цацкина Марина Петровна, учитель русского языка и литературы МОУ «Лицей № 25 имени Героя Советского Союза                              В. Ф. Маргелова» г.о. Саранск, Республика Мордовия     Саранск 2021</vt:lpstr>
      <vt:lpstr>Слайд 2</vt:lpstr>
      <vt:lpstr>Фразеологизмы со словом Собака, Пес</vt:lpstr>
      <vt:lpstr>Слайд 4</vt:lpstr>
      <vt:lpstr>Фразеологизмы со словом Кошка (кот)</vt:lpstr>
      <vt:lpstr>Фразеологизмы со словом Лошадь</vt:lpstr>
      <vt:lpstr>Фразеологизмы со словом Корова, Бык</vt:lpstr>
      <vt:lpstr>Фразеологизмы со словом Свинья</vt:lpstr>
      <vt:lpstr>Овца во фразеологизмах - чаще всего символ кротости и смирения: </vt:lpstr>
      <vt:lpstr>Волк во фразеологизмах — символ алчности и жадности:</vt:lpstr>
      <vt:lpstr>Заяц во фразеологизмах  </vt:lpstr>
      <vt:lpstr>Фразеологизмы со словом осёл</vt:lpstr>
      <vt:lpstr>Русские фразеологизмы и английские</vt:lpstr>
      <vt:lpstr>Русские фразеологизмы и китайские</vt:lpstr>
      <vt:lpstr>Слайд 15</vt:lpstr>
      <vt:lpstr>Слайд 16</vt:lpstr>
      <vt:lpstr>Слайд 17</vt:lpstr>
      <vt:lpstr>Подбери фразеологизм, в которых упоминаются изображения животных.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Символы животных во фразеологизмах, пословицах и поговорках</dc:title>
  <dc:creator>Дима</dc:creator>
  <cp:lastModifiedBy>Yra</cp:lastModifiedBy>
  <cp:revision>16</cp:revision>
  <dcterms:created xsi:type="dcterms:W3CDTF">2019-03-12T11:02:06Z</dcterms:created>
  <dcterms:modified xsi:type="dcterms:W3CDTF">2021-11-29T05:33:44Z</dcterms:modified>
</cp:coreProperties>
</file>