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6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4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032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684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685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102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84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939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685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11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631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125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2FEF1-6E2C-4B0B-BEA6-5FBBDE3C36FC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673E9-083C-4D06-BB22-BCCA2F5436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604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068" y="745343"/>
            <a:ext cx="1116042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Игра «Угадай-ка»:</a:t>
            </a:r>
          </a:p>
          <a:p>
            <a:pPr algn="ctr"/>
            <a:r>
              <a:rPr lang="ru-RU" sz="6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Фразеологизмы с причастиями</a:t>
            </a:r>
            <a:endParaRPr lang="ru-RU" sz="6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27431" y="3328305"/>
            <a:ext cx="6229590" cy="15081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Выполнила ученица 7 класса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МБОУ «</a:t>
            </a:r>
            <a:r>
              <a:rPr lang="ru-RU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Сусанинская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 средняя общеобразовательная школа»</a:t>
            </a:r>
            <a:endParaRPr lang="ru-RU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  <a:p>
            <a:pPr algn="ctr"/>
            <a:r>
              <a:rPr lang="ru-RU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Файзиева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 </a:t>
            </a:r>
            <a:r>
              <a:rPr lang="ru-RU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Мадина</a:t>
            </a:r>
            <a:endParaRPr lang="ru-RU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Педагог Сак-Саковская А.С.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82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435550" y="250122"/>
            <a:ext cx="230063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Идущий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87711" y="3898409"/>
            <a:ext cx="76706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ИДТИ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31686" y="1271293"/>
            <a:ext cx="75873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Действительное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ИД + - УЩ - 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Настоящее время несовершенный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76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32761" y="246336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91760" y="5166249"/>
            <a:ext cx="76915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Яйца выеденного не стоит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083" y="1547957"/>
            <a:ext cx="9460799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67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16183" y="267678"/>
            <a:ext cx="68563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Яйца выеденного не стоит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2205" y="3577034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7495" y="1300446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4771" y="2385691"/>
            <a:ext cx="10842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333333"/>
                </a:solidFill>
                <a:latin typeface="BetinaScriptCTT" pitchFamily="2" charset="0"/>
              </a:rPr>
              <a:t>О</a:t>
            </a:r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 чём-нибудь пустячном, не имеющем никакого значения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4691060"/>
            <a:ext cx="106244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История происхождения утеряна. Вероятнее всего, пошло из бытового действия: кропотливо выедать ложечкой серединку яйца, не повредив скорлупу. </a:t>
            </a:r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Занятие хлопотное, а награда - минимальная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71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147011" y="250122"/>
            <a:ext cx="28777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Выеденного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90780" y="3898409"/>
            <a:ext cx="86645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ВЫЕДАТЬ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2138" y="1271293"/>
            <a:ext cx="71064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Страдательное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ВЫЕДА + -ЕНН-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Прошедшее время 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1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32761" y="246336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70022" y="5166249"/>
            <a:ext cx="61350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Притянутый за уши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41" y="1407214"/>
            <a:ext cx="8738542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89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707882" y="267678"/>
            <a:ext cx="54729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Притянутый за уши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2205" y="3577034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7495" y="1300446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4771" y="2385691"/>
            <a:ext cx="108421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333333"/>
                </a:solidFill>
                <a:latin typeface="BetinaScriptCTT" pitchFamily="2" charset="0"/>
              </a:rPr>
              <a:t>Н</a:t>
            </a:r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еубедительное, лишённое логики и достоверных фактов объяснение, утверждение, толкование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4691060"/>
            <a:ext cx="10624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Происхождением обязан древним римлянам, которые при неявке свидетеля в суд, имели право притащить его туда за ухо.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89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741453" y="250122"/>
            <a:ext cx="368883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Притянутый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4527" y="3898409"/>
            <a:ext cx="89370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Притянуть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2138" y="1271293"/>
            <a:ext cx="71064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Страдательное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ПРИТЯНУ + -Т-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Прошедшее время 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43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32761" y="246336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79612" y="5166249"/>
            <a:ext cx="8715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Не судите, и не судимы будете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485" y="1626906"/>
            <a:ext cx="9162054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31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60138" y="267678"/>
            <a:ext cx="77684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Не судите, и не судимы будете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83462" y="4275538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7495" y="1300446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5913" y="2048234"/>
            <a:ext cx="108421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 Говорит о том, что мы не имеем права выносить кому-то приговор и вешать "ярлыки". При этом она совершенно точно не является оправданием для равнодушного созерцания на растущее зло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5943" y="5504456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 Евангелие от Матфея (7:1–2)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46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54177" y="250122"/>
            <a:ext cx="206338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Судимы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9592" y="3898409"/>
            <a:ext cx="82269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СУДИТЬ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2138" y="1271293"/>
            <a:ext cx="71064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Страдательное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СУДИ + -ИМ-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Прошедшее время 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59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23650" y="191478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9832" y="4926764"/>
            <a:ext cx="110877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Рождённый ползать летать не может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70" y="1662611"/>
            <a:ext cx="11309901" cy="300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0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32761" y="246336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4647" y="5166249"/>
            <a:ext cx="84657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Выброшенные на ветер деньги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204" y="1601970"/>
            <a:ext cx="10168615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86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72349" y="267678"/>
            <a:ext cx="75440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Выброшенные на ветер деньги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2205" y="3577034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7495" y="1300446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4771" y="2385691"/>
            <a:ext cx="10842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333333"/>
                </a:solidFill>
                <a:latin typeface="BetinaScriptCTT" pitchFamily="2" charset="0"/>
              </a:rPr>
              <a:t>Т</a:t>
            </a:r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ратить безрассудно, попусту, зря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4691060"/>
            <a:ext cx="10624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Выражение стало распространено после массовой закупки и запуска в воздух шаров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21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48054" y="250122"/>
            <a:ext cx="34756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Выброшенные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29306" y="3898409"/>
            <a:ext cx="938750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ВЫБРОСИТЬ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2138" y="1271293"/>
            <a:ext cx="71064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Страдательное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ВЫБРОСИ + С/Ш + -ЕНН-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Прошедшее время 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05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32761" y="246336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1278" y="5166249"/>
            <a:ext cx="56525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Высосано из пальца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453" y="1547957"/>
            <a:ext cx="8973192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6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25093" y="267678"/>
            <a:ext cx="50385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Высосано из пальца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2205" y="3462909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7495" y="1300446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4771" y="2385691"/>
            <a:ext cx="108421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333333"/>
                </a:solidFill>
                <a:latin typeface="BetinaScriptCTT" pitchFamily="2" charset="0"/>
              </a:rPr>
              <a:t>Н</a:t>
            </a:r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ечто искусственно надуманное, субъективное, не имеющее никакой действительной важности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4194598"/>
            <a:ext cx="106244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Выражение пошло от того, что некоторые люди, пытаясь что-то выдумать, напряженно фантазируют, непроизвольно посасывая собственный палец. Видимо, такое действие кому-то помогает сосредоточиться. Но сколько ни старайся, из пальца ничего нельзя высосать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86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76243" y="250122"/>
            <a:ext cx="24192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Высосано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79377" y="3898409"/>
            <a:ext cx="88873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ВЫСОСАТЬ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2138" y="1271293"/>
            <a:ext cx="71064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Страдательное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ВЫСОСА + -Н-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Прошедшее время 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14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32761" y="246336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57493" y="5166249"/>
            <a:ext cx="7560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Одной верёвочкой связаны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21508" name="Picture 4" descr="http://artes.su/wallpapers/8c0cc67ea4b49871c1930981cca3088e/2229_4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7"/>
          <a:stretch/>
        </p:blipFill>
        <p:spPr bwMode="auto">
          <a:xfrm>
            <a:off x="3987346" y="1406750"/>
            <a:ext cx="4189815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18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74701" y="267678"/>
            <a:ext cx="67393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Одной верёвочкой связаны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2205" y="3577034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7495" y="1300446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4771" y="2385691"/>
            <a:ext cx="108421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Объединены крепко и неразрывно (общим делом, судьбой, обстоятельствами)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4691060"/>
            <a:ext cx="10624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Происходит от традиции связывать пленных одной верёвкой, чтобы они не могли сбежать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04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490057" y="250122"/>
            <a:ext cx="21916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Связаны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9061" y="3898409"/>
            <a:ext cx="83679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СВЯЗАТЬ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2138" y="1271293"/>
            <a:ext cx="71064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Страдательное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СВЯЗА + -Н-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Прошедшее время 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00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32761" y="246336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14910" y="5166249"/>
            <a:ext cx="6045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Язык хорошо подвешен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7" y="1453198"/>
            <a:ext cx="10964349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6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77283" y="267678"/>
            <a:ext cx="993413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Рождённый ползать летать не может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81625" y="3881834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7319" y="1144920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53886" y="1975917"/>
            <a:ext cx="10842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Так с некоторым пренебрежением говорят о людях приземлённых, не способных на какое-либо рискованное дело и довольствующихся в жизни очень малым.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07030" y="5245031"/>
            <a:ext cx="10624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Из стихотворения в прозе "Песня о Соколе" (1898)</a:t>
            </a:r>
          </a:p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Максима Горького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61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747161" y="267678"/>
            <a:ext cx="53944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Язык хорошо подвешен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2205" y="3577034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7495" y="1300446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4771" y="2385691"/>
            <a:ext cx="108421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333333"/>
                </a:solidFill>
                <a:latin typeface="BetinaScriptCTT" pitchFamily="2" charset="0"/>
              </a:rPr>
              <a:t>Ч</a:t>
            </a:r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еловек выражает свои мысли легко и свободно в любой ситуации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4691060"/>
            <a:ext cx="10624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Изначально речь шла о «языке» колокола, издававшем красивый, громкий звук в случае его правильной установки. Позже перешло на человека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87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292887" y="250122"/>
            <a:ext cx="25859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Подвешен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34729" y="3898409"/>
            <a:ext cx="95766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ПОДВЕСИТЬ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2138" y="1271293"/>
            <a:ext cx="71064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Страдательное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ПОДВЕСИ - + С/Ш + -ЕНН-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Прошедшее время 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71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88994" y="1540000"/>
            <a:ext cx="1020824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Благодарю за участие в игре!</a:t>
            </a:r>
            <a:endParaRPr lang="ru-RU" sz="6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93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33990" y="250122"/>
            <a:ext cx="31037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Рождённый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34889" y="3898409"/>
            <a:ext cx="837280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РОДИТЬ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93961" y="1271293"/>
            <a:ext cx="68627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Страдательное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РОД + д/</a:t>
            </a:r>
            <a:r>
              <a:rPr lang="ru-RU" sz="3200" b="0" i="0" dirty="0" err="1" smtClean="0">
                <a:solidFill>
                  <a:srgbClr val="333333"/>
                </a:solidFill>
                <a:effectLst/>
                <a:latin typeface="BetinaScriptCTT" pitchFamily="2" charset="0"/>
              </a:rPr>
              <a:t>жд</a:t>
            </a:r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 + -</a:t>
            </a:r>
            <a:r>
              <a:rPr lang="ru-RU" sz="3200" b="0" i="0" dirty="0" err="1" smtClean="0">
                <a:solidFill>
                  <a:srgbClr val="333333"/>
                </a:solidFill>
                <a:effectLst/>
                <a:latin typeface="BetinaScriptCTT" pitchFamily="2" charset="0"/>
              </a:rPr>
              <a:t>ёНН</a:t>
            </a:r>
            <a:r>
              <a:rPr lang="ru-RU" sz="3200" dirty="0">
                <a:solidFill>
                  <a:srgbClr val="333333"/>
                </a:solidFill>
                <a:latin typeface="BetinaScriptCTT" pitchFamily="2" charset="0"/>
              </a:rPr>
              <a:t>-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Прошедшее время 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88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32761" y="246336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7687" y="5166249"/>
            <a:ext cx="90396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 распростёртыми объятиями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4154" y="1169666"/>
            <a:ext cx="6546719" cy="399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6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16651" y="267678"/>
            <a:ext cx="80554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С распростёртыми объятиями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2206" y="3860063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7495" y="1300446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333214"/>
            <a:ext cx="10842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Радушный приём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4842258"/>
            <a:ext cx="10624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Поверья древнего язычества: Распростертые объятия свидетельствовали о том, что в руках нет оружия и пришедший не должен бояться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0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55500" y="250122"/>
            <a:ext cx="40607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Распростёртые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8026" y="3898409"/>
            <a:ext cx="107500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Образовано от глагола РАСПРОСТЕРЕТЬ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31686" y="1271293"/>
            <a:ext cx="75873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Действительное причастие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9" y="5335078"/>
            <a:ext cx="11255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РАСПРОСТЕР + -Т- 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2707962"/>
            <a:ext cx="1062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Прошедшее время совершенный вид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76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32761" y="246336"/>
            <a:ext cx="6609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tinaScriptCTT" pitchFamily="2" charset="0"/>
              </a:rPr>
              <a:t>Отгадай фразеологизм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tinaScript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62047" y="5166249"/>
            <a:ext cx="6950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Дорогу осилит идущий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509" y="1657757"/>
            <a:ext cx="7699233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4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44794" y="267678"/>
            <a:ext cx="61991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Дорогу осилит идущий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2205" y="3740320"/>
            <a:ext cx="63305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История происхождения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7495" y="1300446"/>
            <a:ext cx="2569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tinaScriptCTT" pitchFamily="2" charset="0"/>
              </a:rPr>
              <a:t>Значение</a:t>
            </a:r>
            <a:endParaRPr lang="ru-RU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tinaScriptCT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4771" y="2385691"/>
            <a:ext cx="10842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333333"/>
                </a:solidFill>
                <a:latin typeface="BetinaScriptCTT" pitchFamily="2" charset="0"/>
              </a:rPr>
              <a:t>Д</a:t>
            </a:r>
            <a:r>
              <a:rPr lang="ru-RU" sz="3200" dirty="0" smtClean="0">
                <a:solidFill>
                  <a:srgbClr val="333333"/>
                </a:solidFill>
                <a:latin typeface="BetinaScriptCTT" pitchFamily="2" charset="0"/>
              </a:rPr>
              <a:t>ля достижения цели важно двигаться к ней, не сдаваться</a:t>
            </a:r>
            <a:endParaRPr lang="ru-RU" sz="3200" dirty="0">
              <a:latin typeface="BetinaScriptCT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3629" y="4691060"/>
            <a:ext cx="106244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Наиболее распространенной версией происхождения выражения считается перевод стиха из «</a:t>
            </a:r>
            <a:r>
              <a:rPr lang="ru-RU" sz="3200" b="0" i="0" dirty="0" err="1" smtClean="0">
                <a:solidFill>
                  <a:srgbClr val="333333"/>
                </a:solidFill>
                <a:effectLst/>
                <a:latin typeface="BetinaScriptCTT" pitchFamily="2" charset="0"/>
              </a:rPr>
              <a:t>Ригведы</a:t>
            </a:r>
            <a:r>
              <a:rPr lang="ru-RU" sz="3200" b="0" i="0" dirty="0" smtClean="0">
                <a:solidFill>
                  <a:srgbClr val="333333"/>
                </a:solidFill>
                <a:effectLst/>
                <a:latin typeface="BetinaScriptCTT" pitchFamily="2" charset="0"/>
              </a:rPr>
              <a:t>» – одного из первых памятников индийской литературы, сборника религиозных гимнов</a:t>
            </a:r>
            <a:endParaRPr lang="ru-RU" sz="3200" dirty="0">
              <a:latin typeface="BetinaScript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13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639</Words>
  <Application>Microsoft Office PowerPoint</Application>
  <PresentationFormat>Широкоэкранный</PresentationFormat>
  <Paragraphs>128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BetinaScriptCTT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13</cp:revision>
  <dcterms:created xsi:type="dcterms:W3CDTF">2021-11-29T20:40:31Z</dcterms:created>
  <dcterms:modified xsi:type="dcterms:W3CDTF">2021-11-29T22:26:06Z</dcterms:modified>
</cp:coreProperties>
</file>