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2" r:id="rId13"/>
    <p:sldId id="274" r:id="rId14"/>
    <p:sldId id="276" r:id="rId15"/>
    <p:sldId id="278" r:id="rId16"/>
    <p:sldId id="280" r:id="rId17"/>
    <p:sldId id="286" r:id="rId18"/>
    <p:sldId id="292" r:id="rId19"/>
    <p:sldId id="294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5148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28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335562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408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835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960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289368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54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28249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84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37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7810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7373405-Fruits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994"/>
            <a:ext cx="9144000" cy="6820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1447800"/>
            <a:ext cx="525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Книга рецептов «Готовим вместе!»</a:t>
            </a:r>
          </a:p>
          <a:p>
            <a:pPr algn="ctr"/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МБОУ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СОШ  №149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dnotonnye-ramki-dlya-oformleniya-teksta-detskie-10149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67360" y="-1167360"/>
            <a:ext cx="6858001" cy="91927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3968" y="3068960"/>
            <a:ext cx="4680520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3816424" cy="482453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836712"/>
            <a:ext cx="56886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Булочки со 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свежими яблоками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3672408" cy="46085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Тесто</a:t>
            </a:r>
          </a:p>
          <a:p>
            <a:pPr algn="just"/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Ставим опару: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дрожжи – 15 гр.;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сахар – 1 ст. ложка;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молоко – 50 мл.</a:t>
            </a:r>
          </a:p>
          <a:p>
            <a:pPr algn="just">
              <a:lnSpc>
                <a:spcPct val="120000"/>
              </a:lnSpc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Делаем тесто: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яйцо – 2 шт.;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сахар – 150 гр.;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масло сливочное – 100 гр.;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соль – 15 гр.;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цедра лимона;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молоко – 300 мл.;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мука – 500 гр.</a:t>
            </a:r>
          </a:p>
          <a:p>
            <a:pPr algn="just">
              <a:lnSpc>
                <a:spcPct val="120000"/>
              </a:lnSpc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Начинка: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яблоки свежие (сладкие) – 500 гр.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сахар – 1 ст. ложка.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\Desktop\IMG-20201122-WA0005.jpg"/>
          <p:cNvPicPr>
            <a:picLocks noChangeAspect="1" noChangeArrowheads="1"/>
          </p:cNvPicPr>
          <p:nvPr/>
        </p:nvPicPr>
        <p:blipFill>
          <a:blip r:embed="rId3" cstate="print"/>
          <a:srcRect t="8267"/>
          <a:stretch>
            <a:fillRect/>
          </a:stretch>
        </p:blipFill>
        <p:spPr bwMode="auto">
          <a:xfrm>
            <a:off x="6588224" y="188640"/>
            <a:ext cx="2232248" cy="27302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2996952"/>
            <a:ext cx="4680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Приготовить тесто. Дать ему постоять 30 минут.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Поделить тесто на части. Взять одну часть, скатать её в жгут. Жгут нарезать на одинаковые части.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Раскатать заготовки в сочни. В каждый сочень положите начинку, залепить в виде цветочка.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Оставить на 15 минут. Смазать взбитым желтком.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Выложить на смазанный противень и выпекать в духовке при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tº 180ºC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 готовности.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7" name="Picture 3" descr="C:\Users\Ирина\Desktop\Screenshot_20201122_173523_com.huawei.himovie.overseas.jpg"/>
          <p:cNvPicPr>
            <a:picLocks noChangeAspect="1" noChangeArrowheads="1"/>
          </p:cNvPicPr>
          <p:nvPr/>
        </p:nvPicPr>
        <p:blipFill>
          <a:blip r:embed="rId4" cstate="print"/>
          <a:srcRect l="2064" t="25722" r="19500" b="35219"/>
          <a:stretch>
            <a:fillRect/>
          </a:stretch>
        </p:blipFill>
        <p:spPr bwMode="auto">
          <a:xfrm>
            <a:off x="1907704" y="4509119"/>
            <a:ext cx="2088232" cy="2253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78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dnotonnye-ramki-dlya-oformleniya-teksta-detskie-10149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67360" y="-1167360"/>
            <a:ext cx="6858001" cy="91927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5976" y="4365104"/>
            <a:ext cx="460851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0688"/>
            <a:ext cx="3863280" cy="352839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04664"/>
            <a:ext cx="7406640" cy="7383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Блины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Корякин Артём</a:t>
            </a:r>
            <a:endParaRPr lang="ru-RU" sz="2400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3863280" cy="352839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Тесто: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молоко – 0, 5 л.;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яйцо – 2 шт.;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сахар – 2 ст. ложки;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соль – 0. 5 ч. ложки;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мука – 1 стакан;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растительное масло – 3 ст. ложки;</a:t>
            </a:r>
          </a:p>
          <a:p>
            <a:pPr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сливочное масло – 50 гр. (для смазывания блинов)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365104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Способ приготовления: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Смешать все ингредиенты и оставить на 1 час.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Выпекать блины на раскалённой сковороде, смазывая каждый блин маслом. </a:t>
            </a:r>
          </a:p>
        </p:txBody>
      </p:sp>
      <p:pic>
        <p:nvPicPr>
          <p:cNvPr id="2050" name="Picture 2" descr="C:\Users\Ирина\Desktop\IMG-20201118-WA0019.jpg"/>
          <p:cNvPicPr>
            <a:picLocks noChangeAspect="1" noChangeArrowheads="1"/>
          </p:cNvPicPr>
          <p:nvPr/>
        </p:nvPicPr>
        <p:blipFill>
          <a:blip r:embed="rId3" cstate="print"/>
          <a:srcRect t="14589" b="14550"/>
          <a:stretch>
            <a:fillRect/>
          </a:stretch>
        </p:blipFill>
        <p:spPr bwMode="auto">
          <a:xfrm>
            <a:off x="755576" y="4221088"/>
            <a:ext cx="2591272" cy="244827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</p:pic>
      <p:pic>
        <p:nvPicPr>
          <p:cNvPr id="2051" name="Picture 3" descr="C:\Users\Ирина\Desktop\IMG-20201118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96752"/>
            <a:ext cx="2178242" cy="2904323"/>
          </a:xfrm>
          <a:prstGeom prst="rect">
            <a:avLst/>
          </a:prstGeom>
          <a:noFill/>
        </p:spPr>
      </p:pic>
      <p:pic>
        <p:nvPicPr>
          <p:cNvPr id="2052" name="Picture 4" descr="C:\Users\Ирина\Desktop\IMG-20201118-WA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88640"/>
            <a:ext cx="2016224" cy="2688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23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dnotonnye-ramki-dlya-oformleniya-teksta-detskie-10149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67360" y="-1167360"/>
            <a:ext cx="6858001" cy="91927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35896" y="3140968"/>
            <a:ext cx="5328592" cy="352839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20688"/>
            <a:ext cx="3168352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56992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Тесто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яйцо – 2 шт.;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– 200 мл.;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соль – 15 гр.;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сливочное масло – 1 ст. ложка;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мука – 500 гр.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Фарш:</a:t>
            </a:r>
            <a:r>
              <a:rPr 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мясо (говядина) – 200 гр.;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 курдючный – 50 гр.;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тыква – 500 гр.;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 – 300 гр.;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соль – 1 щепотка;;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чёрный перец – по вкусу.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0"/>
            <a:ext cx="4032448" cy="6926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</a:rPr>
              <a:t>Самса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по-домашнему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Абдуллоев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Абдулмаджид</a:t>
            </a:r>
            <a:endParaRPr lang="ru-RU" sz="2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140968"/>
            <a:ext cx="53640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Способ приготовления: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Приготовить тесто. Накрыть тесто салфеткой, оставить на 1 час.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Готовим начинку. Мелкими кубиками нарезать тыкву. Добавить мелко нарезанное мясо, лук (полукольцами), бараний жир, соль, перец.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Тесто порезать на части. Раскатать в сочни, добавить начинку. Сформировать треугольную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самсу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плотно защипывая краешки.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Самсу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выложить на противень, смазать яйцом, посыпать кунжутом или чернушкой и выпекать 25-30 минут при 200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º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до румяного цвета. </a:t>
            </a:r>
          </a:p>
        </p:txBody>
      </p:sp>
      <p:pic>
        <p:nvPicPr>
          <p:cNvPr id="4098" name="Picture 2" descr="C:\Users\Ирина\Desktop\IMG-20201118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088231" cy="2784308"/>
          </a:xfrm>
          <a:prstGeom prst="rect">
            <a:avLst/>
          </a:prstGeom>
          <a:noFill/>
        </p:spPr>
      </p:pic>
      <p:pic>
        <p:nvPicPr>
          <p:cNvPr id="4099" name="Picture 3" descr="C:\Users\Ирина\Desktop\IMG-20201118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92569" y="3924055"/>
            <a:ext cx="2214246" cy="295232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4100" name="Picture 4" descr="C:\Users\Ирина\Desktop\IMG-20201118-WA0013.jpg"/>
          <p:cNvPicPr>
            <a:picLocks noChangeAspect="1" noChangeArrowheads="1"/>
          </p:cNvPicPr>
          <p:nvPr/>
        </p:nvPicPr>
        <p:blipFill>
          <a:blip r:embed="rId5" cstate="print"/>
          <a:srcRect b="651"/>
          <a:stretch>
            <a:fillRect/>
          </a:stretch>
        </p:blipFill>
        <p:spPr bwMode="auto">
          <a:xfrm rot="16200000">
            <a:off x="4188273" y="716383"/>
            <a:ext cx="2088232" cy="2472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11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dnotonnye-ramki-dlya-oformleniya-teksta-detskie-10149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67360" y="-1167360"/>
            <a:ext cx="6858001" cy="91927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35896" y="3284984"/>
            <a:ext cx="5328592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24744"/>
            <a:ext cx="3312368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501008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Тесто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яйцо – 1 шт.;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сливочное масло – 100 гр.;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мука – 200 гр.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сахар – 100 гр.;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ванильный сахар – 1 ч. ложка;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разрыхлитель – 1 ч. ложка;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шоколад – 100 гр.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60648"/>
            <a:ext cx="4032448" cy="6926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Шоколадное печенье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Музафарова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Сумая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284984"/>
            <a:ext cx="5220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Способ приготовления: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Растопленное сливочное масло перетереть с сахаром. Вбить яйцо. Всё перемешать.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Добавить муку, разрыхлитель, ванильный сахар.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Порубить шоколад. Добавить его к тесту.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Вылепить шарики, немного расплющить.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Выпекать 20-25 минут при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Приятного аппетита!</a:t>
            </a:r>
          </a:p>
        </p:txBody>
      </p:sp>
      <p:pic>
        <p:nvPicPr>
          <p:cNvPr id="5122" name="Picture 2" descr="C:\Users\Ирина\Desktop\IMG-20201116-WA0002.jpg"/>
          <p:cNvPicPr>
            <a:picLocks noChangeAspect="1" noChangeArrowheads="1"/>
          </p:cNvPicPr>
          <p:nvPr/>
        </p:nvPicPr>
        <p:blipFill>
          <a:blip r:embed="rId3" cstate="print"/>
          <a:srcRect t="22505" b="14268"/>
          <a:stretch>
            <a:fillRect/>
          </a:stretch>
        </p:blipFill>
        <p:spPr bwMode="auto">
          <a:xfrm rot="5400000">
            <a:off x="5765988" y="14474"/>
            <a:ext cx="2808311" cy="315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39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dnotonnye-ramki-dlya-oformleniya-teksta-detskie-10149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67360" y="-1167361"/>
            <a:ext cx="6858001" cy="91927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0" y="533400"/>
            <a:ext cx="2727920" cy="411973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996952"/>
            <a:ext cx="4923656" cy="386104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4968552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Пицца домашняя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Сараев Иван </a:t>
            </a:r>
            <a:endParaRPr lang="ru-RU" sz="2700" b="1" i="1" dirty="0">
              <a:solidFill>
                <a:srgbClr val="FF0000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48680"/>
            <a:ext cx="2763416" cy="41764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Ингредиенты: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-Тесто слоеное 500 гр.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-Кетчуп 2 ст. л.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-Майонез 1 ст. л.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-Аджика 1 ч. л.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-Помидоры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черри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6 шт.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-Огурцы маринованные 3 шт.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-Сосиски 3 шт.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-Сыр твердый 250 гр.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-Сыр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моцарелла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150 гр.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-Травы итальянские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сухие1 ч. ложка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2636912"/>
            <a:ext cx="50040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Способ приготовления: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Разогреваем духовку на 180С.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Раскатываем тесто.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Присыпаем противень мукой и кладем тесто.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</a:t>
            </a: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Готовим соус: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смешиваем кетчуп, майонез и аджику.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 Смазываем тесто готовым соусом.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6. </a:t>
            </a: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Готовим начинку: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сосиски, огурцы, помидоры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черри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сыр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моцарелла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нарезаем кружочками.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7. Твердый сыр трем на крупной терке.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8. Выкладываем начинку слоями и посыпаем сверху твердым сыром. Посыпаем смесью итальянских трав.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9. Ставим в духовку на 20 минут.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Users\Ирина\Desktop\IMG-20201123-WA0003.jpg"/>
          <p:cNvPicPr>
            <a:picLocks noChangeAspect="1" noChangeArrowheads="1"/>
          </p:cNvPicPr>
          <p:nvPr/>
        </p:nvPicPr>
        <p:blipFill>
          <a:blip r:embed="rId3" cstate="print"/>
          <a:srcRect t="4593" r="4054" b="11199"/>
          <a:stretch>
            <a:fillRect/>
          </a:stretch>
        </p:blipFill>
        <p:spPr bwMode="auto">
          <a:xfrm>
            <a:off x="6444208" y="188640"/>
            <a:ext cx="2304256" cy="2696470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</p:pic>
      <p:pic>
        <p:nvPicPr>
          <p:cNvPr id="1027" name="Picture 3" descr="C:\Users\Ирина\Desktop\IMG-20201123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990600"/>
            <a:ext cx="1872208" cy="2263719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</p:pic>
      <p:pic>
        <p:nvPicPr>
          <p:cNvPr id="1028" name="Picture 4" descr="C:\Users\Ирина\Desktop\IMG-20201123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038600"/>
            <a:ext cx="1941680" cy="258890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610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dnotonnye-ramki-dlya-oformleniya-teksta-detskie-10149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67360" y="-1167360"/>
            <a:ext cx="6858001" cy="91927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1628800"/>
            <a:ext cx="2880320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3429000"/>
            <a:ext cx="4752528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4968552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Манты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по-уйгурски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Туташова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Жасмина</a:t>
            </a:r>
            <a:endParaRPr lang="ru-RU" sz="2700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2992376" cy="4501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Тесто: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мука – 200 гр.;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вода – 120 гр.;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соль – 5 гр.;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яйцо – 1 шт.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Фарш: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мясо (говядина) – 200 гр.;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лук – 150 гр.;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жир курдючный – 50 гр.;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соль – 1 ч. ложка;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чёрный перец – по вкусу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068960"/>
            <a:ext cx="4896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Способ приготовления: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Замесить тесто. Завернуть в пакет. Отложить на 1 час.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Приготовить фарш.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Поделить тесто на части. Взять одну часть, скатать её в жгут. Жгут нарезать на одинаковые части.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Раскатать заготовки в сочни. В каждый сочень положите начинку, залепить.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выложить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манты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смазанную растительным маслом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мантоварку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Варить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манты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течение 40 минут.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C:\Users\Ирина\Desktop\IMG-20201116-WA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2592288" cy="3165027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607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dnotonnye-ramki-dlya-oformleniya-teksta-detskie-10149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67360" y="-1167360"/>
            <a:ext cx="6858001" cy="91927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39952" y="4005064"/>
            <a:ext cx="5004048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304800"/>
            <a:ext cx="2133600" cy="259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Плов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Полотбеков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Даниель</a:t>
            </a:r>
            <a:endParaRPr lang="ru-RU" sz="2700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7456" y="3718679"/>
            <a:ext cx="489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Способ приготовления: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Нарезать мясо кусочками, обжарить. Добавить натёртую морковь, нарезанный лук, перец.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Высыпать рис, залить водой. Посыпать солью.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Добавить чеснок, приправы. Тушить до готовности.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Приятного аппетита!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8680"/>
            <a:ext cx="3312368" cy="352839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76672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Ингредиенты: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рис (лазер) – 1 кг;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морковь – 1 кг;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лук – 3 головки;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мясо (говядина, баранина)–1 кг;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чеснок – 4 головки;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зира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1 ч. ложка;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растительное масло – 300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перец – 1шт;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вода – 1,5 л;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соль по вкусу;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приправы по вкусу.</a:t>
            </a:r>
          </a:p>
        </p:txBody>
      </p:sp>
      <p:pic>
        <p:nvPicPr>
          <p:cNvPr id="3074" name="Picture 2" descr="C:\Users\Ирина\Desktop\Screenshot_20201124_074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3159785" cy="3607422"/>
          </a:xfrm>
          <a:prstGeom prst="rect">
            <a:avLst/>
          </a:prstGeom>
          <a:noFill/>
        </p:spPr>
      </p:pic>
      <p:pic>
        <p:nvPicPr>
          <p:cNvPr id="3075" name="Picture 3" descr="C:\Users\Ирина\Desktop\Screenshot_20201124_074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08481" y="4096175"/>
            <a:ext cx="2342462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62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dnotonnye-ramki-dlya-oformleniya-teksta-detskie-10149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67360" y="-1167360"/>
            <a:ext cx="6858001" cy="9192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Адылбекова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Айпери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00" y="1752600"/>
            <a:ext cx="2743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Пирог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яйца шт.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сахара12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ложек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Смешать Щепотку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ложек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ложек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айрана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Разрыхлитель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403465"/>
            <a:ext cx="39433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7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dnotonnye-ramki-dlya-oformleniya-teksta-detskie-10149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81660" y="-1281661"/>
            <a:ext cx="6858001" cy="94213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57200"/>
            <a:ext cx="7498080" cy="1219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xn--149-5cd3cgu2f.xn--80acgfbsl1azdqr.xn--p1ai/upload/sc149_new/images/thumb/ea/24/ea24382fbf273a372616419a88fc93f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81200"/>
            <a:ext cx="1752600" cy="1790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27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dnotonnye-ramki-dlya-oformleniya-teksta-detskie-10149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67360" y="-1167360"/>
            <a:ext cx="6858001" cy="919272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152400"/>
            <a:ext cx="3084513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Турдубекова</a:t>
            </a:r>
            <a:r>
              <a:rPr lang="ru-RU" sz="2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en-US" sz="2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Слоёная </a:t>
            </a:r>
            <a:r>
              <a:rPr lang="ru-RU" sz="27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самса</a:t>
            </a:r>
            <a:r>
              <a:rPr lang="ru-RU" sz="2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сковороде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IMG_63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9800" y="609600"/>
            <a:ext cx="2819400" cy="3126168"/>
          </a:xfrm>
          <a:prstGeom prst="roundRect">
            <a:avLst>
              <a:gd name="adj" fmla="val 19661"/>
            </a:avLst>
          </a:prstGeom>
          <a:ln w="28575">
            <a:solidFill>
              <a:srgbClr val="00B0F0"/>
            </a:solidFill>
          </a:ln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57200" y="5029200"/>
            <a:ext cx="3008313" cy="1096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Ольга\Desktop\конкурсы по питанию\4 класс кулинария - копия\IMG_636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72200" y="3810000"/>
            <a:ext cx="2667000" cy="255525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81000" y="1524000"/>
            <a:ext cx="3200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теста: маргарин 200г, Яйца 2шт, Мука 700г,Дрожжи щепотку, вода 1 стакан, Соль по вкусу.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Маргарин растапливаем на водяной бане, убираем половину в другую ёмкость. Снимаем с плиты и добавляем яйца, соль, дрожжи, муку и воду. Замешиваем тесто. Накрываем полотенцем и оставляем на 10-15 минут. Для начинки: Картофель 5-6шт. Лук 2-3шт Соль ,перец по вкусу Масло подсолнечное 1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л. Нарезаем мелкими кубиками картофель, лук мелко шинкуем добавляем соль, перец, масло все перемешиваем.Итак раскатываем тесто в два пласта, между ними смазываем оставленный маргарин, вкручиваем в рулет. Нарезаем небольшие кусочки. Формируем их в кружок и добавляем начинку, и  формируем треугольные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самсы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Сковороду ставим на средний огонь, положили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треугольнички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накрываем крышкой  и жарим  10-15 минут, с обеих сторон. Все готово приятного аппетита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WhatsApp Image 2020-11-23 at 15.43.39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3733800"/>
            <a:ext cx="2438400" cy="2667000"/>
          </a:xfrm>
          <a:prstGeom prst="roundRect">
            <a:avLst>
              <a:gd name="adj" fmla="val 16667"/>
            </a:avLst>
          </a:prstGeom>
          <a:ln>
            <a:solidFill>
              <a:srgbClr val="0066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WhatsApp Image 2020-11-23 at 15.43.38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609600"/>
            <a:ext cx="2343150" cy="3048000"/>
          </a:xfrm>
          <a:prstGeom prst="roundRect">
            <a:avLst>
              <a:gd name="adj" fmla="val 16667"/>
            </a:avLst>
          </a:prstGeom>
          <a:ln>
            <a:solidFill>
              <a:srgbClr val="0066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dnotonnye-ramki-dlya-oformleniya-teksta-detskie-10149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96803" y="-1167362"/>
            <a:ext cx="6858001" cy="919272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381000" y="914400"/>
            <a:ext cx="4038600" cy="53340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Домашняя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шаурма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Ольга\Desktop\конкурсы по питанию\4 класс кулинария - копия\IMG_637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86200" y="1447800"/>
            <a:ext cx="4648200" cy="25146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052" name="Picture 4" descr="C:\Users\Ольга\Desktop\конкурсы по питанию\4 класс кулинария - копия\IMG_638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10000" y="4038600"/>
            <a:ext cx="4648200" cy="245202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3810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Мустапакулова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Арууке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1828800"/>
            <a:ext cx="2895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Пекинская капуста -300гр.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Огурцы -1 штука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Томаты – 2-3штуки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Филе куриное 400гр.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Сыр-400гр.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 -1штука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Приправа для корейской моркови.                  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Соус: Майонез, чеснок, кетчуп.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Лаваш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шаурмы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штуки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762000" y="5486400"/>
            <a:ext cx="1295399" cy="6397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dnotonnye-ramki-dlya-oformleniya-teksta-detskie-10149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18639" y="-1167360"/>
            <a:ext cx="6858001" cy="919272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8600" cy="41116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4040188" cy="3951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" name="Рисунок 17" descr="IMG_6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447800"/>
            <a:ext cx="4495800" cy="5029200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609600" y="4572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Толонбаев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Ырысбек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533400" y="1981200"/>
            <a:ext cx="3200400" cy="4419600"/>
          </a:xfrm>
        </p:spPr>
        <p:txBody>
          <a:bodyPr anchor="ctr"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сковороде жарим лук 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индейку до золотистого цвета, добавляем воду, кипятим минут 20, добавляем соль, специи. Промываем крупу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булгур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добавляем на сковороду и доводим до кипения. Потом закрываем крышку, тушим на медленном огне минут 30, убираем с плиты.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Булгур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 перемешаем и выкладываем на тарелочку можно украсить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800" y="1143000"/>
            <a:ext cx="2625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Булгур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индейкой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dnotonnye-ramki-dlya-oformleniya-teksta-detskie-10149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18639" y="-1167361"/>
            <a:ext cx="6858001" cy="919272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81000" y="1066800"/>
            <a:ext cx="3008313" cy="11620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4032250" y="228600"/>
            <a:ext cx="5111750" cy="585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" name="Рисунок 15" descr="IMG_6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762000"/>
            <a:ext cx="3657600" cy="5334163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57200" y="457200"/>
            <a:ext cx="2565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Мамутова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Айдай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066800"/>
            <a:ext cx="261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Домашняя пицца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981200"/>
            <a:ext cx="296574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Дрожжи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Кетчуп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Майонез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Начинка: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Колбаса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Помидоры, солёные огурцы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dnotonnye-ramki-dlya-oformleniya-teksta-detskie-10149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96803" y="-1167362"/>
            <a:ext cx="6858001" cy="919272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008313" cy="990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 descr="IMG_6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143000"/>
            <a:ext cx="2966699" cy="527413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57378" y="411163"/>
            <a:ext cx="782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Шарипова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Ойша</a:t>
            </a:r>
            <a:endParaRPr lang="ru-RU" sz="28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1143000"/>
            <a:ext cx="2474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Торт «Лакомка»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981200"/>
            <a:ext cx="375923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Бисквит: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Яйца – 6 штук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 200 грамм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Разрыхлитель 10 грамм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Мука 300 грамм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Подсолнечное масло 3 ст. ложки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Выпекать на 200 градусов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Сливки 400 грамм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Сгущенное молоко 200 грамм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Сметана 20% 200 грамм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Краситель пищевой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dnotonnye-ramki-dlya-oformleniya-teksta-detskie-10149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18639" y="-1167361"/>
            <a:ext cx="6858001" cy="9192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541" y="340667"/>
            <a:ext cx="303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Абдусаломов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Султон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6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371600"/>
            <a:ext cx="3528386" cy="5029363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400" y="914400"/>
            <a:ext cx="536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Манты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мясом, картофелем и луком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2057401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1.Мясо 1кг 2.Картошка 4шт. 3.Лук 4 шт.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4.Жир баранина300г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dnotonnye-ramki-dlya-oformleniya-teksta-detskie-10149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18639" y="-1167361"/>
            <a:ext cx="6858001" cy="9192721"/>
          </a:xfrm>
          <a:prstGeom prst="rect">
            <a:avLst/>
          </a:prstGeom>
        </p:spPr>
      </p:pic>
      <p:pic>
        <p:nvPicPr>
          <p:cNvPr id="3" name="Рисунок 2" descr="IMG_6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981200"/>
            <a:ext cx="4648200" cy="4343400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3293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Абдуллоев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Шарифжон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066800"/>
            <a:ext cx="2068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Казан -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Кабоб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133600"/>
            <a:ext cx="30986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Мясо 1 кг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1 кг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Соль 1 ч.л.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Растительное масло 100 г.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Перец,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вкусу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dnotonnye-ramki-dlya-oformleniya-teksta-detskie-10149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18639" y="-1167361"/>
            <a:ext cx="6858001" cy="9192721"/>
          </a:xfrm>
          <a:prstGeom prst="rect">
            <a:avLst/>
          </a:prstGeom>
        </p:spPr>
      </p:pic>
      <p:pic>
        <p:nvPicPr>
          <p:cNvPr id="3" name="Рисунок 2" descr="IMG_6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752600"/>
            <a:ext cx="3962400" cy="4572000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3473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Исраилова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Шахрона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2785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Самса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бараниной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2133600"/>
            <a:ext cx="342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Мука 500 гр.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250 мл.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Соль 1ч,л.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 сливочное 80 гр. Баранина 500 гр.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 500 гр.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Бараниный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жир 250 гр.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Свежомолотый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перец (по вкусу) Желток яичный 1 шт.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Кунжут (по желанию)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43595c950e95b34a7c9d6454741fdfc8ca9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4441</TotalTime>
  <Words>1234</Words>
  <Application>Microsoft Office PowerPoint</Application>
  <PresentationFormat>Экран (4:3)</PresentationFormat>
  <Paragraphs>202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Солнцестояние</vt:lpstr>
      <vt:lpstr>Слайд 1</vt:lpstr>
      <vt:lpstr>   Турдубекова Ассоль Слоёная самса на сковороде  </vt:lpstr>
      <vt:lpstr> </vt:lpstr>
      <vt:lpstr> </vt:lpstr>
      <vt:lpstr> </vt:lpstr>
      <vt:lpstr> </vt:lpstr>
      <vt:lpstr>Слайд 7</vt:lpstr>
      <vt:lpstr>Слайд 8</vt:lpstr>
      <vt:lpstr>Слайд 9</vt:lpstr>
      <vt:lpstr>Булочки со  свежими яблоками</vt:lpstr>
      <vt:lpstr>Блины  Корякин Артём</vt:lpstr>
      <vt:lpstr>Тесто: яйцо – 2 шт.; вода – 200 мл.; соль – 15 гр.; сливочное масло – 1 ст. ложка; мука – 500 гр. Фарш: мясо (говядина) – 200 гр.; жир курдючный – 50 гр.; тыква – 500 гр.; лук – 300 гр.; соль – 1 щепотка;; чёрный перец – по вкусу. </vt:lpstr>
      <vt:lpstr>                 Тесто: яйцо – 1 шт.; сливочное масло – 100 гр.; мука – 200 гр.  сахар – 100 гр.; ванильный сахар – 1 ч. ложка; разрыхлитель – 1 ч. ложка; шоколад – 100 гр.  </vt:lpstr>
      <vt:lpstr>Пицца домашняя  Сараев Иван </vt:lpstr>
      <vt:lpstr>Манты по-уйгурски Туташова Жасмина</vt:lpstr>
      <vt:lpstr>Плов Полотбеков Даниель</vt:lpstr>
      <vt:lpstr>Адылбекова Айпери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Наталья Анатольевна</cp:lastModifiedBy>
  <cp:revision>91</cp:revision>
  <dcterms:created xsi:type="dcterms:W3CDTF">2018-01-18T17:09:30Z</dcterms:created>
  <dcterms:modified xsi:type="dcterms:W3CDTF">2021-12-03T10:12:08Z</dcterms:modified>
</cp:coreProperties>
</file>