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4" r:id="rId5"/>
    <p:sldId id="257" r:id="rId6"/>
    <p:sldId id="258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steepto.com/ghits/11436619/i/75838/0/pp/1/1?h=ufVwpMk80rBhF_zLgPsPkGi7HmMai-ZASyNk1ZfbLovNmRDQpEFvnkduV4Ed80vO&amp;rid=d4fc1192-4d1e-11ec-98bc-2cea7f875b01&amp;ts=yandex.ru&amp;tt=Organic&amp;att=2&amp;cpm=1&amp;gbpp=1&amp;abd=1&amp;iv=10&amp;ct=1&amp;gdpr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548681"/>
            <a:ext cx="77867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Всероссийский конкурс образовательных проектов на русском языке среди детей из семей мигрантов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«По–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русски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реально и виртуально»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Тоноян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Ерванд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ученик 8 Б класса 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МБОУ «СОШ №11»г. Чита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Руководитель: Попова М. Г,</a:t>
            </a: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учитель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8776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4" y="0"/>
            <a:ext cx="6182144" cy="3357562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Номинация </a:t>
            </a:r>
            <a:br>
              <a:rPr lang="ru-RU" sz="4800" dirty="0" smtClean="0"/>
            </a:br>
            <a:r>
              <a:rPr lang="ru-RU" sz="4800" dirty="0" smtClean="0"/>
              <a:t>«Домашний русский»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Домашний русский у армян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58847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Тоноян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Ерванд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мне 14 лет, по национальности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армянин,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родился в России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Мои родители тоже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армяне,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познакомились и женились 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есть младший брат Давид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меня было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насыщенным,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интересным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Обучаюсь в школе №11 г. Чита с первого класса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предметов больше всего люблю физкультуру,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шести лет занимаюсь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футболом, завоевал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медалей, наград.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2021 году получил мастера спорта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характеру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спокойный. Люблю подумать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помечтать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244827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6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5786478" cy="6434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72198" y="785794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Смешной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 моего детства: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 в первый раз пошел в детский сад 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спросила,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меня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зовут,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ответил: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Ерванд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сказала: «Значит,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Иван!»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05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484784"/>
            <a:ext cx="4104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18 лет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проживания в России моя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научилась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готовить русские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блюда.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Одно из моих любимых блюд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-свекольник !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  <a:hlinkClick r:id="rId2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384"/>
            <a:ext cx="3965022" cy="3016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501008"/>
            <a:ext cx="4035298" cy="313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/>
            <a:bevelB/>
          </a:sp3d>
        </p:spPr>
      </p:pic>
    </p:spTree>
    <p:extLst>
      <p:ext uri="{BB962C8B-B14F-4D97-AF65-F5344CB8AC3E}">
        <p14:creationId xmlns:p14="http://schemas.microsoft.com/office/powerpoint/2010/main" xmlns="" val="4025321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764704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нашей семье хуже всего владеет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русским языком  мой отец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с братом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иногда пытаемся учить правильно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произносить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слова, читаем вместе повести и рассказы.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82650" y="1082659"/>
            <a:ext cx="6055945" cy="44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69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1844824"/>
            <a:ext cx="367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Любимые русские народные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сказки,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мама читала мне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детстве - 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“Маша и медведь”  “Каша из топора”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754"/>
            <a:ext cx="3779912" cy="53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76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усский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язык стал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неотъемлемой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частью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жизни!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6126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120</TotalTime>
  <Words>265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Номинация  «Домашний русский»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modified xsi:type="dcterms:W3CDTF">2021-11-28T07:07:11Z</dcterms:modified>
</cp:coreProperties>
</file>