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737F-206F-4771-A92A-3961DB8AD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9E2D3-37A1-449B-8590-F83899477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440E2067">
            <a:hlinkClick r:id="" action="ppaction://media"/>
            <a:extLst>
              <a:ext uri="{FF2B5EF4-FFF2-40B4-BE49-F238E27FC236}">
                <a16:creationId xmlns:a16="http://schemas.microsoft.com/office/drawing/2014/main" id="{6E3C5EFE-5C0F-4ADB-B608-9A7EB04448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5281" y="0"/>
            <a:ext cx="3881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Trebuchet MS</vt:lpstr>
      <vt:lpstr>Berlin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Adamov</dc:creator>
  <cp:lastModifiedBy>Amir Adamov</cp:lastModifiedBy>
  <cp:revision>1</cp:revision>
  <dcterms:created xsi:type="dcterms:W3CDTF">2021-11-29T10:13:25Z</dcterms:created>
  <dcterms:modified xsi:type="dcterms:W3CDTF">2021-11-29T10:15:09Z</dcterms:modified>
</cp:coreProperties>
</file>