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410604" cy="60007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Arial Narrow" pitchFamily="34" charset="0"/>
              </a:rPr>
              <a:t>Всероссийский конкурс образовательных проектов на русском языке среди детей-мигрантов «По-русски реально и виртуально»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/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b="1" dirty="0" smtClean="0">
                <a:latin typeface="Arial Narrow" pitchFamily="34" charset="0"/>
              </a:rPr>
              <a:t>Проектная </a:t>
            </a:r>
            <a:r>
              <a:rPr lang="ru-RU" sz="2800" b="1" dirty="0" smtClean="0">
                <a:latin typeface="Arial Narrow" pitchFamily="34" charset="0"/>
              </a:rPr>
              <a:t>работа</a:t>
            </a:r>
            <a:r>
              <a:rPr lang="ru-RU" sz="2800" dirty="0" smtClean="0">
                <a:latin typeface="Arial Narrow" pitchFamily="34" charset="0"/>
              </a:rPr>
              <a:t/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>Специфика </a:t>
            </a:r>
            <a:r>
              <a:rPr lang="ru-RU" sz="2800" dirty="0" err="1" smtClean="0">
                <a:latin typeface="Arial Narrow" pitchFamily="34" charset="0"/>
              </a:rPr>
              <a:t>интернет-языка</a:t>
            </a:r>
            <a:r>
              <a:rPr lang="ru-RU" sz="2800" dirty="0" smtClean="0">
                <a:latin typeface="Arial Narrow" pitchFamily="34" charset="0"/>
              </a:rPr>
              <a:t/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/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b="1" dirty="0" smtClean="0">
                <a:latin typeface="Arial Narrow" pitchFamily="34" charset="0"/>
              </a:rPr>
              <a:t>Номинация</a:t>
            </a:r>
            <a:r>
              <a:rPr lang="ru-RU" sz="2800" b="1" dirty="0" smtClean="0">
                <a:latin typeface="Arial Narrow" pitchFamily="34" charset="0"/>
              </a:rPr>
              <a:t>:</a:t>
            </a:r>
            <a:r>
              <a:rPr lang="ru-RU" sz="2800" i="1" dirty="0" smtClean="0">
                <a:latin typeface="Arial Narrow" pitchFamily="34" charset="0"/>
              </a:rPr>
              <a:t> Классный   русский</a:t>
            </a:r>
            <a:r>
              <a:rPr lang="ru-RU" sz="2800" dirty="0" smtClean="0">
                <a:latin typeface="Arial Narrow" pitchFamily="34" charset="0"/>
              </a:rPr>
              <a:t/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b="1" dirty="0" smtClean="0">
                <a:latin typeface="Arial Narrow" pitchFamily="34" charset="0"/>
              </a:rPr>
              <a:t>Автор работы:   </a:t>
            </a:r>
            <a:r>
              <a:rPr lang="ru-RU" sz="2800" dirty="0" err="1" smtClean="0">
                <a:latin typeface="Arial Narrow" pitchFamily="34" charset="0"/>
              </a:rPr>
              <a:t>Пилипосян</a:t>
            </a:r>
            <a:r>
              <a:rPr lang="ru-RU" sz="2800" dirty="0" smtClean="0">
                <a:latin typeface="Arial Narrow" pitchFamily="34" charset="0"/>
              </a:rPr>
              <a:t> </a:t>
            </a:r>
            <a:r>
              <a:rPr lang="ru-RU" sz="2800" dirty="0" err="1" smtClean="0">
                <a:latin typeface="Arial Narrow" pitchFamily="34" charset="0"/>
              </a:rPr>
              <a:t>Тарон</a:t>
            </a:r>
            <a:r>
              <a:rPr lang="ru-RU" sz="2800" dirty="0" smtClean="0">
                <a:latin typeface="Arial Narrow" pitchFamily="34" charset="0"/>
              </a:rPr>
              <a:t> </a:t>
            </a:r>
            <a:r>
              <a:rPr lang="ru-RU" sz="2800" dirty="0" err="1" smtClean="0">
                <a:latin typeface="Arial Narrow" pitchFamily="34" charset="0"/>
              </a:rPr>
              <a:t>Мгерович</a:t>
            </a:r>
            <a:r>
              <a:rPr lang="ru-RU" sz="2800" dirty="0" smtClean="0">
                <a:latin typeface="Arial Narrow" pitchFamily="34" charset="0"/>
              </a:rPr>
              <a:t>, обучающийся 5 </a:t>
            </a:r>
            <a:r>
              <a:rPr lang="ru-RU" sz="2800" dirty="0" err="1" smtClean="0">
                <a:latin typeface="Arial Narrow" pitchFamily="34" charset="0"/>
              </a:rPr>
              <a:t>кл</a:t>
            </a:r>
            <a:r>
              <a:rPr lang="ru-RU" sz="2800" dirty="0" smtClean="0">
                <a:latin typeface="Arial Narrow" pitchFamily="34" charset="0"/>
              </a:rPr>
              <a:t>. МОУ «СОШ № 18» г.о. Саранск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b="1" dirty="0" smtClean="0">
                <a:latin typeface="Arial Narrow" pitchFamily="34" charset="0"/>
              </a:rPr>
              <a:t>Руководитель работы:</a:t>
            </a:r>
            <a:r>
              <a:rPr lang="ru-RU" sz="2800" dirty="0" smtClean="0">
                <a:latin typeface="Arial Narrow" pitchFamily="34" charset="0"/>
              </a:rPr>
              <a:t> 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>Егорова Раиса </a:t>
            </a:r>
            <a:r>
              <a:rPr lang="ru-RU" sz="2800" dirty="0" err="1" smtClean="0">
                <a:latin typeface="Arial Narrow" pitchFamily="34" charset="0"/>
              </a:rPr>
              <a:t>Исхаковна</a:t>
            </a:r>
            <a:r>
              <a:rPr lang="ru-RU" sz="2800" dirty="0" smtClean="0">
                <a:latin typeface="Arial Narrow" pitchFamily="34" charset="0"/>
              </a:rPr>
              <a:t>, учитель </a:t>
            </a:r>
            <a:r>
              <a:rPr lang="ru-RU" sz="2800" dirty="0" smtClean="0">
                <a:latin typeface="Arial Narrow" pitchFamily="34" charset="0"/>
              </a:rPr>
              <a:t/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>МОУ </a:t>
            </a:r>
            <a:r>
              <a:rPr lang="ru-RU" sz="2800" dirty="0" smtClean="0">
                <a:latin typeface="Arial Narrow" pitchFamily="34" charset="0"/>
              </a:rPr>
              <a:t>«СОШ № 18» г.о. Саранск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/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>Саранск </a:t>
            </a:r>
            <a:r>
              <a:rPr lang="ru-RU" sz="2800" dirty="0" smtClean="0">
                <a:latin typeface="Arial Narrow" pitchFamily="34" charset="0"/>
              </a:rPr>
              <a:t>2021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> </a:t>
            </a:r>
            <a:br>
              <a:rPr lang="ru-RU" sz="2800" dirty="0" smtClean="0">
                <a:latin typeface="Arial Narrow" pitchFamily="34" charset="0"/>
              </a:rPr>
            </a:br>
            <a:endParaRPr lang="ru-RU" sz="28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572140"/>
            <a:ext cx="8458200" cy="1000132"/>
          </a:xfrm>
        </p:spPr>
        <p:txBody>
          <a:bodyPr/>
          <a:lstStyle/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cf27c01b71838b30639a8678cf2c7b2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b="1" dirty="0"/>
          </a:p>
        </p:txBody>
      </p:sp>
      <p:pic>
        <p:nvPicPr>
          <p:cNvPr id="4" name="Содержимое 3" descr="Kak-sotsyalnye-sety-vlyyayut-na-SE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9286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Интернет-язык как форма существования языка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Истории человечества известны две формы существования языка – устная и письменная. Устная речь мгновенна, потому плохо сохраняется и не передается на далекие расстояния (по крайней мере, так было до изобретения записывающих и передающих устройств типа магнитофона и телефона). Письменная форма вторична по отношению к устной и появилась позже. С помощью письма можно передавать информацию через пространство и время 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572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Интернет-язык как форма существования языка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Можно утверждать, что с появлением Интернета, новой сферы коммуникации, появился и некий промежуточный тип коммуникации, который в каком-то смысле является письменным (визуальным), а в каком-то – устным.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572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Интернет-язык как средство коммуникации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Общение в социальных сетях привело к возникновению особого языка- языка виртуального общения. Данная форма языка начала постепенно переходить в повседневную жизнь человека.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Важные аспекты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Компрессия текста. Объем СМС ограничен, следовательно, нужно сообразить, как уложить максимум содержания в минимум знаков.</a:t>
            </a:r>
          </a:p>
          <a:p>
            <a:r>
              <a:rPr lang="ru-RU" dirty="0" smtClean="0"/>
              <a:t>2. Многие не отказывают себе в удовольствии поиграть со словом.</a:t>
            </a:r>
          </a:p>
          <a:p>
            <a:r>
              <a:rPr lang="ru-RU" dirty="0" smtClean="0"/>
              <a:t>3. Важной чертой, на наш взгляд, СМС является их общий дружелюбный характер.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572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различные коммуникативные задачи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- узнать о местонахождении (и планах) адресата: </a:t>
            </a:r>
            <a:r>
              <a:rPr lang="ru-RU" i="1" dirty="0" smtClean="0"/>
              <a:t>Ты где? Чего не отвечаешь? Чего заблокирован? и т.д.</a:t>
            </a:r>
            <a:endParaRPr lang="ru-RU" dirty="0" smtClean="0"/>
          </a:p>
          <a:p>
            <a:r>
              <a:rPr lang="ru-RU" dirty="0" smtClean="0"/>
              <a:t>- узнать о самочувствии и настроении адресата: </a:t>
            </a:r>
            <a:r>
              <a:rPr lang="ru-RU" i="1" dirty="0" err="1" smtClean="0"/>
              <a:t>Аууу</a:t>
            </a:r>
            <a:r>
              <a:rPr lang="ru-RU" i="1" dirty="0" smtClean="0"/>
              <a:t>! Ты жива?</a:t>
            </a:r>
            <a:endParaRPr lang="ru-RU" dirty="0" smtClean="0"/>
          </a:p>
          <a:p>
            <a:r>
              <a:rPr lang="ru-RU" dirty="0" smtClean="0"/>
              <a:t>- сообщить о своем местонахождении (и планах): </a:t>
            </a:r>
            <a:r>
              <a:rPr lang="ru-RU" i="1" dirty="0" smtClean="0"/>
              <a:t>Я еще в краске. Еще стричься и сушиться. Короче минут сорок.</a:t>
            </a:r>
            <a:endParaRPr lang="ru-RU" dirty="0" smtClean="0"/>
          </a:p>
          <a:p>
            <a:r>
              <a:rPr lang="ru-RU" dirty="0" smtClean="0"/>
              <a:t>- сообщить о своем самочувствии и настроении: </a:t>
            </a:r>
            <a:r>
              <a:rPr lang="ru-RU" i="1" dirty="0" smtClean="0"/>
              <a:t>Куча дел поэтому плохое настроение.</a:t>
            </a:r>
            <a:endParaRPr lang="ru-RU" dirty="0" smtClean="0"/>
          </a:p>
          <a:p>
            <a:r>
              <a:rPr lang="ru-RU" dirty="0" smtClean="0"/>
              <a:t>- сообщить о мимолетном текущем впечатлении, о чем-то только что сделанном или увиденном: </a:t>
            </a:r>
            <a:r>
              <a:rPr lang="ru-RU" i="1" dirty="0" smtClean="0"/>
              <a:t>Ура! Ура! Завтра буду </a:t>
            </a:r>
            <a:r>
              <a:rPr lang="ru-RU" i="1" dirty="0" err="1" smtClean="0"/>
              <a:t>нохти</a:t>
            </a:r>
            <a:r>
              <a:rPr lang="ru-RU" i="1" dirty="0" smtClean="0"/>
              <a:t> наращивать. Шнурки деньги выделили.</a:t>
            </a:r>
            <a:endParaRPr lang="ru-RU" dirty="0" smtClean="0"/>
          </a:p>
          <a:p>
            <a:r>
              <a:rPr lang="ru-RU" dirty="0" smtClean="0"/>
              <a:t>- выразить в ответ сочувствие, поощрение, благодарность и т.п.: </a:t>
            </a:r>
            <a:r>
              <a:rPr lang="ru-RU" i="1" dirty="0" smtClean="0"/>
              <a:t>Спасибо! И тебе не </a:t>
            </a:r>
            <a:r>
              <a:rPr lang="ru-RU" i="1" dirty="0" err="1" smtClean="0"/>
              <a:t>раслаблятся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7857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Особенности употребления жаргонной лексики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Жаргон (фр. </a:t>
            </a:r>
            <a:r>
              <a:rPr lang="ru-RU" dirty="0" err="1" smtClean="0"/>
              <a:t>jargon</a:t>
            </a:r>
            <a:r>
              <a:rPr lang="ru-RU" dirty="0" smtClean="0"/>
              <a:t>) – специфический язык, не связанный с какой-либо территорией, но возникающий в среде различных социальных групп и коллективов, относительно устойчивых, объединяющих людей по признаку профессии, положения в обществе, интересов, возраста 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715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Особенности употребления жаргонной лексики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Инет</a:t>
            </a:r>
            <a:r>
              <a:rPr lang="ru-RU" dirty="0" smtClean="0"/>
              <a:t> — сокращение от «</a:t>
            </a:r>
            <a:r>
              <a:rPr lang="ru-RU" b="1" dirty="0" smtClean="0"/>
              <a:t>интернет</a:t>
            </a:r>
            <a:r>
              <a:rPr lang="ru-RU" dirty="0" smtClean="0"/>
              <a:t>». </a:t>
            </a:r>
            <a:r>
              <a:rPr lang="ru-RU" dirty="0" err="1" smtClean="0"/>
              <a:t>Кул</a:t>
            </a:r>
            <a:r>
              <a:rPr lang="ru-RU" dirty="0" smtClean="0"/>
              <a:t>, </a:t>
            </a:r>
            <a:r>
              <a:rPr lang="ru-RU" dirty="0" err="1" smtClean="0"/>
              <a:t>кульно</a:t>
            </a:r>
            <a:r>
              <a:rPr lang="ru-RU" dirty="0" smtClean="0"/>
              <a:t> — от англ. </a:t>
            </a:r>
            <a:r>
              <a:rPr lang="ru-RU" dirty="0" err="1" smtClean="0"/>
              <a:t>Сool</a:t>
            </a:r>
            <a:r>
              <a:rPr lang="ru-RU" dirty="0" smtClean="0"/>
              <a:t>, «</a:t>
            </a:r>
            <a:r>
              <a:rPr lang="ru-RU" dirty="0" err="1" smtClean="0"/>
              <a:t>прикольно</a:t>
            </a:r>
            <a:r>
              <a:rPr lang="ru-RU" dirty="0" smtClean="0"/>
              <a:t>», «здорово», «классно». </a:t>
            </a:r>
            <a:r>
              <a:rPr lang="ru-RU" dirty="0" err="1" smtClean="0"/>
              <a:t>Лайк</a:t>
            </a:r>
            <a:r>
              <a:rPr lang="ru-RU" dirty="0" smtClean="0"/>
              <a:t> — от англ. </a:t>
            </a:r>
            <a:r>
              <a:rPr lang="ru-RU" dirty="0" err="1" smtClean="0"/>
              <a:t>Like</a:t>
            </a:r>
            <a:r>
              <a:rPr lang="ru-RU" dirty="0" smtClean="0"/>
              <a:t>. Способ отметить публикацию или фотографию в социальной сети, которая нравится пользователю.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311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Всероссийский конкурс образовательных проектов на русском языке среди детей-мигрантов «По-русски реально и виртуально»  Проектная работа Специфика интернет-языка  Номинация: Классный   русский Автор работы:   Пилипосян Тарон Мгерович, обучающийся 5 кл. МОУ «СОШ № 18» г.о. Саранск Руководитель работы:  Егорова Раиса Исхаковна, учитель  МОУ «СОШ № 18» г.о. Саранск  Саранск 2021   </vt:lpstr>
      <vt:lpstr>Слайд 2</vt:lpstr>
      <vt:lpstr>Интернет-язык как форма существования языка </vt:lpstr>
      <vt:lpstr>Интернет-язык как форма существования языка </vt:lpstr>
      <vt:lpstr>Интернет-язык как средство коммуникации</vt:lpstr>
      <vt:lpstr>Важные аспекты</vt:lpstr>
      <vt:lpstr>различные коммуникативные задачи</vt:lpstr>
      <vt:lpstr>  Особенности употребления жаргонной лексики</vt:lpstr>
      <vt:lpstr>Особенности употребления жаргонной лексики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Nastya</dc:creator>
  <cp:lastModifiedBy>Лена</cp:lastModifiedBy>
  <cp:revision>4</cp:revision>
  <dcterms:created xsi:type="dcterms:W3CDTF">2021-11-29T17:24:34Z</dcterms:created>
  <dcterms:modified xsi:type="dcterms:W3CDTF">2021-11-30T08:45:37Z</dcterms:modified>
</cp:coreProperties>
</file>