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11"/>
  </p:notesMasterIdLst>
  <p:sldIdLst>
    <p:sldId id="307" r:id="rId2"/>
    <p:sldId id="352" r:id="rId3"/>
    <p:sldId id="353" r:id="rId4"/>
    <p:sldId id="358" r:id="rId5"/>
    <p:sldId id="359" r:id="rId6"/>
    <p:sldId id="360" r:id="rId7"/>
    <p:sldId id="356" r:id="rId8"/>
    <p:sldId id="368" r:id="rId9"/>
    <p:sldId id="367" r:id="rId10"/>
    <p:sldId id="366" r:id="rId11"/>
    <p:sldId id="369" r:id="rId12"/>
    <p:sldId id="370" r:id="rId13"/>
    <p:sldId id="371" r:id="rId14"/>
    <p:sldId id="357" r:id="rId15"/>
    <p:sldId id="372" r:id="rId16"/>
    <p:sldId id="361" r:id="rId17"/>
    <p:sldId id="383" r:id="rId18"/>
    <p:sldId id="382" r:id="rId19"/>
    <p:sldId id="362" r:id="rId20"/>
    <p:sldId id="363" r:id="rId21"/>
    <p:sldId id="373" r:id="rId22"/>
    <p:sldId id="374" r:id="rId23"/>
    <p:sldId id="375" r:id="rId24"/>
    <p:sldId id="376" r:id="rId25"/>
    <p:sldId id="377" r:id="rId26"/>
    <p:sldId id="378" r:id="rId27"/>
    <p:sldId id="379" r:id="rId28"/>
    <p:sldId id="380" r:id="rId29"/>
    <p:sldId id="364" r:id="rId30"/>
    <p:sldId id="463" r:id="rId31"/>
    <p:sldId id="384" r:id="rId32"/>
    <p:sldId id="385" r:id="rId33"/>
    <p:sldId id="386" r:id="rId34"/>
    <p:sldId id="387" r:id="rId35"/>
    <p:sldId id="389" r:id="rId36"/>
    <p:sldId id="440" r:id="rId37"/>
    <p:sldId id="441" r:id="rId38"/>
    <p:sldId id="388" r:id="rId39"/>
    <p:sldId id="409" r:id="rId40"/>
    <p:sldId id="390" r:id="rId41"/>
    <p:sldId id="410" r:id="rId42"/>
    <p:sldId id="391" r:id="rId43"/>
    <p:sldId id="411" r:id="rId44"/>
    <p:sldId id="392" r:id="rId45"/>
    <p:sldId id="412" r:id="rId46"/>
    <p:sldId id="393" r:id="rId47"/>
    <p:sldId id="413" r:id="rId48"/>
    <p:sldId id="414" r:id="rId49"/>
    <p:sldId id="394" r:id="rId50"/>
    <p:sldId id="415" r:id="rId51"/>
    <p:sldId id="416" r:id="rId52"/>
    <p:sldId id="395" r:id="rId53"/>
    <p:sldId id="417" r:id="rId54"/>
    <p:sldId id="418" r:id="rId55"/>
    <p:sldId id="396" r:id="rId56"/>
    <p:sldId id="419" r:id="rId57"/>
    <p:sldId id="458" r:id="rId58"/>
    <p:sldId id="462" r:id="rId59"/>
    <p:sldId id="461" r:id="rId60"/>
    <p:sldId id="460" r:id="rId61"/>
    <p:sldId id="459" r:id="rId62"/>
    <p:sldId id="397" r:id="rId63"/>
    <p:sldId id="454" r:id="rId64"/>
    <p:sldId id="457" r:id="rId65"/>
    <p:sldId id="456" r:id="rId66"/>
    <p:sldId id="455" r:id="rId67"/>
    <p:sldId id="398" r:id="rId68"/>
    <p:sldId id="452" r:id="rId69"/>
    <p:sldId id="453" r:id="rId70"/>
    <p:sldId id="399" r:id="rId71"/>
    <p:sldId id="420" r:id="rId72"/>
    <p:sldId id="421" r:id="rId73"/>
    <p:sldId id="422" r:id="rId74"/>
    <p:sldId id="423" r:id="rId75"/>
    <p:sldId id="424" r:id="rId76"/>
    <p:sldId id="400" r:id="rId77"/>
    <p:sldId id="425" r:id="rId78"/>
    <p:sldId id="401" r:id="rId79"/>
    <p:sldId id="451" r:id="rId80"/>
    <p:sldId id="449" r:id="rId81"/>
    <p:sldId id="450" r:id="rId82"/>
    <p:sldId id="402" r:id="rId83"/>
    <p:sldId id="403" r:id="rId84"/>
    <p:sldId id="426" r:id="rId85"/>
    <p:sldId id="404" r:id="rId86"/>
    <p:sldId id="427" r:id="rId87"/>
    <p:sldId id="428" r:id="rId88"/>
    <p:sldId id="442" r:id="rId89"/>
    <p:sldId id="448" r:id="rId90"/>
    <p:sldId id="447" r:id="rId91"/>
    <p:sldId id="446" r:id="rId92"/>
    <p:sldId id="445" r:id="rId93"/>
    <p:sldId id="444" r:id="rId94"/>
    <p:sldId id="405" r:id="rId95"/>
    <p:sldId id="429" r:id="rId96"/>
    <p:sldId id="430" r:id="rId97"/>
    <p:sldId id="431" r:id="rId98"/>
    <p:sldId id="432" r:id="rId99"/>
    <p:sldId id="406" r:id="rId100"/>
    <p:sldId id="433" r:id="rId101"/>
    <p:sldId id="407" r:id="rId102"/>
    <p:sldId id="434" r:id="rId103"/>
    <p:sldId id="435" r:id="rId104"/>
    <p:sldId id="436" r:id="rId105"/>
    <p:sldId id="438" r:id="rId106"/>
    <p:sldId id="437" r:id="rId107"/>
    <p:sldId id="408" r:id="rId108"/>
    <p:sldId id="439" r:id="rId109"/>
    <p:sldId id="351" r:id="rId110"/>
  </p:sldIdLst>
  <p:sldSz cx="9144000" cy="5143500" type="screen16x9"/>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1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81C9"/>
    <a:srgbClr val="00AAE6"/>
    <a:srgbClr val="DA4314"/>
    <a:srgbClr val="D75627"/>
    <a:srgbClr val="1785DF"/>
    <a:srgbClr val="C83D26"/>
    <a:srgbClr val="DD5322"/>
    <a:srgbClr val="63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Средний стиль 3 - акцент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4902" autoAdjust="0"/>
  </p:normalViewPr>
  <p:slideViewPr>
    <p:cSldViewPr showGuides="1">
      <p:cViewPr>
        <p:scale>
          <a:sx n="110" d="100"/>
          <a:sy n="110" d="100"/>
        </p:scale>
        <p:origin x="-1560" y="-618"/>
      </p:cViewPr>
      <p:guideLst>
        <p:guide orient="horz" pos="1611"/>
        <p:guide pos="2880"/>
      </p:guideLst>
    </p:cSldViewPr>
  </p:slideViewPr>
  <p:notesTextViewPr>
    <p:cViewPr>
      <p:scale>
        <a:sx n="66" d="100"/>
        <a:sy n="66" d="100"/>
      </p:scale>
      <p:origin x="0" y="0"/>
    </p:cViewPr>
  </p:notesTextViewPr>
  <p:gridSpacing cx="72000" cy="720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Баркова</a:t>
          </a:r>
          <a:r>
            <a:rPr lang="en-US" sz="900" b="1" dirty="0" smtClean="0">
              <a:latin typeface="Constantia" panose="02030602050306030303" pitchFamily="18" charset="0"/>
            </a:rPr>
            <a:t> </a:t>
          </a:r>
          <a:r>
            <a:rPr lang="ru-RU" sz="900" b="1" dirty="0" smtClean="0">
              <a:latin typeface="Constantia" panose="02030602050306030303" pitchFamily="18" charset="0"/>
            </a:rPr>
            <a:t>Наталия</a:t>
          </a:r>
          <a:r>
            <a:rPr lang="en-US" sz="900" b="1" dirty="0" smtClean="0">
              <a:latin typeface="Constantia" panose="02030602050306030303" pitchFamily="18" charset="0"/>
            </a:rPr>
            <a:t> </a:t>
          </a:r>
          <a:r>
            <a:rPr lang="ru-RU" sz="900" b="1" dirty="0" smtClean="0">
              <a:latin typeface="Constantia" panose="02030602050306030303" pitchFamily="18" charset="0"/>
            </a:rPr>
            <a:t>Николаевна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a:t>
          </a:r>
          <a:r>
            <a:rPr lang="en-US" sz="900" dirty="0" smtClean="0">
              <a:latin typeface="Constantia" panose="02030602050306030303" pitchFamily="18" charset="0"/>
            </a:rPr>
            <a:t> </a:t>
          </a:r>
          <a:r>
            <a:rPr lang="ru-RU" sz="900" dirty="0" smtClean="0">
              <a:latin typeface="Constantia" panose="02030602050306030303" pitchFamily="18" charset="0"/>
            </a:rPr>
            <a:t>педагогических</a:t>
          </a:r>
          <a:r>
            <a:rPr lang="en-US" sz="900" dirty="0" smtClean="0">
              <a:latin typeface="Constantia" panose="02030602050306030303" pitchFamily="18" charset="0"/>
            </a:rPr>
            <a:t> </a:t>
          </a:r>
          <a:r>
            <a:rPr lang="ru-RU" sz="900" dirty="0" smtClean="0">
              <a:latin typeface="Constantia" panose="02030602050306030303" pitchFamily="18" charset="0"/>
            </a:rPr>
            <a:t>наук</a:t>
          </a:r>
          <a:r>
            <a:rPr lang="en-US" sz="900" dirty="0" smtClean="0">
              <a:latin typeface="Constantia" panose="02030602050306030303" pitchFamily="18" charset="0"/>
            </a:rPr>
            <a:t>, </a:t>
          </a:r>
          <a:r>
            <a:rPr lang="ru-RU" sz="900" dirty="0" smtClean="0">
              <a:latin typeface="Constantia" panose="02030602050306030303" pitchFamily="18" charset="0"/>
            </a:rPr>
            <a:t>доцент</a:t>
          </a:r>
          <a:r>
            <a:rPr lang="en-US" sz="900" dirty="0" smtClean="0">
              <a:latin typeface="Constantia" panose="02030602050306030303" pitchFamily="18" charset="0"/>
            </a:rPr>
            <a:t>, </a:t>
          </a:r>
          <a:r>
            <a:rPr lang="ru-RU" sz="900" dirty="0" smtClean="0">
              <a:latin typeface="Constantia" panose="02030602050306030303" pitchFamily="18" charset="0"/>
            </a:rPr>
            <a:t>доцент</a:t>
          </a:r>
          <a:r>
            <a:rPr lang="en-US" sz="900" dirty="0" smtClean="0">
              <a:latin typeface="Constantia" panose="02030602050306030303" pitchFamily="18" charset="0"/>
            </a:rPr>
            <a:t> </a:t>
          </a:r>
          <a:r>
            <a:rPr lang="ru-RU" sz="900" dirty="0" smtClean="0">
              <a:latin typeface="Constantia" panose="02030602050306030303" pitchFamily="18" charset="0"/>
            </a:rPr>
            <a:t>кафедры</a:t>
          </a:r>
          <a:r>
            <a:rPr lang="en-US" sz="900" dirty="0" smtClean="0">
              <a:latin typeface="Constantia" panose="02030602050306030303" pitchFamily="18" charset="0"/>
            </a:rPr>
            <a:t> </a:t>
          </a:r>
          <a:r>
            <a:rPr lang="ru-RU" sz="900" dirty="0" smtClean="0">
              <a:latin typeface="Constantia" panose="02030602050306030303" pitchFamily="18" charset="0"/>
            </a:rPr>
            <a:t>педагогики</a:t>
          </a:r>
          <a:r>
            <a:rPr lang="en-US" sz="900" dirty="0" smtClean="0">
              <a:latin typeface="Constantia" panose="02030602050306030303" pitchFamily="18" charset="0"/>
            </a:rPr>
            <a:t> </a:t>
          </a:r>
          <a:r>
            <a:rPr lang="ru-RU" sz="900" dirty="0" smtClean="0">
              <a:latin typeface="Constantia" panose="02030602050306030303" pitchFamily="18" charset="0"/>
            </a:rPr>
            <a:t>Московского</a:t>
          </a:r>
          <a:r>
            <a:rPr lang="en-US" sz="900" dirty="0" smtClean="0">
              <a:latin typeface="Constantia" panose="02030602050306030303" pitchFamily="18" charset="0"/>
            </a:rPr>
            <a:t> </a:t>
          </a:r>
          <a:r>
            <a:rPr lang="ru-RU" sz="900" dirty="0" smtClean="0">
              <a:latin typeface="Constantia" panose="02030602050306030303" pitchFamily="18" charset="0"/>
            </a:rPr>
            <a:t>педагогического</a:t>
          </a:r>
          <a:r>
            <a:rPr lang="en-US" sz="900" dirty="0" smtClean="0">
              <a:latin typeface="Constantia" panose="02030602050306030303" pitchFamily="18" charset="0"/>
            </a:rPr>
            <a:t> </a:t>
          </a:r>
          <a:r>
            <a:rPr lang="ru-RU" sz="900" dirty="0" smtClean="0">
              <a:latin typeface="Constantia" panose="02030602050306030303" pitchFamily="18" charset="0"/>
            </a:rPr>
            <a:t>государственного</a:t>
          </a:r>
          <a:r>
            <a:rPr lang="en-US" sz="900" dirty="0" smtClean="0">
              <a:latin typeface="Constantia" panose="02030602050306030303" pitchFamily="18" charset="0"/>
            </a:rPr>
            <a:t> </a:t>
          </a:r>
          <a:r>
            <a:rPr lang="ru-RU" sz="900" dirty="0" smtClean="0">
              <a:latin typeface="Constantia" panose="02030602050306030303" pitchFamily="18" charset="0"/>
            </a:rPr>
            <a:t>университета</a:t>
          </a:r>
          <a:r>
            <a:rPr lang="en-US" sz="900" dirty="0" smtClean="0">
              <a:latin typeface="Constantia" panose="02030602050306030303" pitchFamily="18" charset="0"/>
            </a:rPr>
            <a:t> </a:t>
          </a:r>
          <a:r>
            <a:rPr lang="ru-RU" sz="900" dirty="0" smtClean="0">
              <a:latin typeface="Constantia" panose="02030602050306030303" pitchFamily="18" charset="0"/>
            </a:rPr>
            <a:t/>
          </a:r>
          <a:br>
            <a:rPr lang="ru-RU" sz="900" dirty="0" smtClean="0">
              <a:latin typeface="Constantia" panose="02030602050306030303" pitchFamily="18" charset="0"/>
            </a:rPr>
          </a:br>
          <a:r>
            <a:rPr lang="ru-RU" sz="900" dirty="0" smtClean="0">
              <a:latin typeface="Constantia" panose="02030602050306030303" pitchFamily="18" charset="0"/>
            </a:rPr>
            <a:t>(г</a:t>
          </a:r>
          <a:r>
            <a:rPr lang="en-US" sz="900" dirty="0" smtClean="0">
              <a:latin typeface="Constantia" panose="02030602050306030303" pitchFamily="18" charset="0"/>
            </a:rPr>
            <a:t>. </a:t>
          </a:r>
          <a:r>
            <a:rPr lang="ru-RU" sz="900" dirty="0" smtClean="0">
              <a:latin typeface="Constantia" panose="02030602050306030303" pitchFamily="18" charset="0"/>
            </a:rPr>
            <a:t>Москва</a:t>
          </a:r>
          <a:r>
            <a:rPr lang="en-US" sz="900" dirty="0" smtClean="0">
              <a:latin typeface="Constantia" panose="02030602050306030303" pitchFamily="18" charset="0"/>
            </a:rPr>
            <a:t>, </a:t>
          </a:r>
          <a:r>
            <a:rPr lang="ru-RU" sz="900" dirty="0" smtClean="0">
              <a:latin typeface="Constantia" panose="02030602050306030303" pitchFamily="18" charset="0"/>
            </a:rPr>
            <a:t>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79127" custLinFactNeighborX="-13676"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6EF22C40-06B2-4301-B2DB-63B85719C7F0}" type="presOf" srcId="{FA87C7A2-FE99-4444-A64F-92E4B87134DF}" destId="{63C6F591-9D43-49EC-8E1F-A7E5618B4803}" srcOrd="0" destOrd="0" presId="urn:microsoft.com/office/officeart/2009/3/layout/SnapshotPictureList"/>
    <dgm:cxn modelId="{E3AA8261-652A-4707-8FB5-56071B6D0FF3}" type="presOf" srcId="{CECD5111-F38B-45EF-81BD-C3F7A62338EC}" destId="{8BCFEF11-A470-4A60-862F-4B047B3092BB}" srcOrd="0" destOrd="0" presId="urn:microsoft.com/office/officeart/2009/3/layout/SnapshotPictureList"/>
    <dgm:cxn modelId="{7662E03C-C859-40E9-A427-3425E7013C57}" type="presOf" srcId="{E3D24D7B-74F0-4259-AE69-D2BFA28EFE01}" destId="{80334678-AED8-42EE-96F5-51BAC530F314}"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DEE6E3DC-0DAD-443C-837D-69428E4D33DD}" type="presParOf" srcId="{80334678-AED8-42EE-96F5-51BAC530F314}" destId="{39EAE862-8A37-4AB2-B3D7-680FC2A81567}" srcOrd="0" destOrd="0" presId="urn:microsoft.com/office/officeart/2009/3/layout/SnapshotPictureList"/>
    <dgm:cxn modelId="{56356FFD-4851-4324-A799-9737CB9D9305}" type="presParOf" srcId="{39EAE862-8A37-4AB2-B3D7-680FC2A81567}" destId="{6ED873F2-E21D-4687-B800-711ECB313D93}" srcOrd="0" destOrd="0" presId="urn:microsoft.com/office/officeart/2009/3/layout/SnapshotPictureList"/>
    <dgm:cxn modelId="{2C7B329A-23D8-442A-90CA-C36C1808CFBE}" type="presParOf" srcId="{39EAE862-8A37-4AB2-B3D7-680FC2A81567}" destId="{63C6F591-9D43-49EC-8E1F-A7E5618B4803}" srcOrd="1" destOrd="0" presId="urn:microsoft.com/office/officeart/2009/3/layout/SnapshotPictureList"/>
    <dgm:cxn modelId="{8B0F5180-8C53-4390-84B1-D706AE1CF774}" type="presParOf" srcId="{39EAE862-8A37-4AB2-B3D7-680FC2A81567}" destId="{8BCFEF11-A470-4A60-862F-4B047B3092BB}" srcOrd="2" destOrd="0" presId="urn:microsoft.com/office/officeart/2009/3/layout/SnapshotPictureList"/>
    <dgm:cxn modelId="{371BA0CC-2373-453B-BE37-7088D39335FD}" type="presParOf" srcId="{39EAE862-8A37-4AB2-B3D7-680FC2A81567}" destId="{83248D53-95D6-4EDC-9F01-D720B55D9499}" srcOrd="3" destOrd="0" presId="urn:microsoft.com/office/officeart/2009/3/layout/SnapshotPictureList"/>
    <dgm:cxn modelId="{8D96676D-6A7F-4D16-A1F9-62C7D273CC2C}"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Васадзе</a:t>
          </a:r>
          <a:r>
            <a:rPr lang="ru-RU" sz="900" b="1" dirty="0" smtClean="0">
              <a:latin typeface="Constantia" panose="02030602050306030303" pitchFamily="18" charset="0"/>
            </a:rPr>
            <a:t> </a:t>
          </a:r>
          <a:r>
            <a:rPr lang="ru-RU" sz="900" b="1" dirty="0" err="1" smtClean="0">
              <a:latin typeface="Constantia" panose="02030602050306030303" pitchFamily="18" charset="0"/>
            </a:rPr>
            <a:t>Натела</a:t>
          </a:r>
          <a:r>
            <a:rPr lang="ru-RU" sz="900" b="1" dirty="0" smtClean="0">
              <a:latin typeface="Constantia" panose="02030602050306030303" pitchFamily="18" charset="0"/>
            </a:rPr>
            <a:t> Шалвовна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действительный член АПН СССР, иностранный член РАО, почетный президент Академии педагогических наук Грузии, Заслуженный деятель наук, бывший Министр образования Грузии, ректор Государственного педагогического института им. Пушкина (г. Тбилиси, Грузия)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D7CEDEF4-6889-4A30-953E-AA9053F75369}" type="presOf" srcId="{E3D24D7B-74F0-4259-AE69-D2BFA28EFE01}" destId="{80334678-AED8-42EE-96F5-51BAC530F314}"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603FF45A-A570-4A61-9C62-9D24523A39C6}" type="presOf" srcId="{FA87C7A2-FE99-4444-A64F-92E4B87134DF}" destId="{63C6F591-9D43-49EC-8E1F-A7E5618B4803}" srcOrd="0" destOrd="0" presId="urn:microsoft.com/office/officeart/2009/3/layout/SnapshotPictureList"/>
    <dgm:cxn modelId="{3CCB99C0-4CCA-4A6F-B215-99CD62488F1F}" type="presOf" srcId="{CECD5111-F38B-45EF-81BD-C3F7A62338EC}" destId="{8BCFEF11-A470-4A60-862F-4B047B3092BB}"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495A3592-042F-49D3-B169-DAC38DD479AB}" type="presParOf" srcId="{80334678-AED8-42EE-96F5-51BAC530F314}" destId="{39EAE862-8A37-4AB2-B3D7-680FC2A81567}" srcOrd="0" destOrd="0" presId="urn:microsoft.com/office/officeart/2009/3/layout/SnapshotPictureList"/>
    <dgm:cxn modelId="{040EB9CA-72F6-41E9-9C35-59B62353CE87}" type="presParOf" srcId="{39EAE862-8A37-4AB2-B3D7-680FC2A81567}" destId="{6ED873F2-E21D-4687-B800-711ECB313D93}" srcOrd="0" destOrd="0" presId="urn:microsoft.com/office/officeart/2009/3/layout/SnapshotPictureList"/>
    <dgm:cxn modelId="{F6AF15D9-0EF7-4ECD-A0AA-B42A638C17E0}" type="presParOf" srcId="{39EAE862-8A37-4AB2-B3D7-680FC2A81567}" destId="{63C6F591-9D43-49EC-8E1F-A7E5618B4803}" srcOrd="1" destOrd="0" presId="urn:microsoft.com/office/officeart/2009/3/layout/SnapshotPictureList"/>
    <dgm:cxn modelId="{0658863B-5124-41C4-9CBC-BF0E52B44646}" type="presParOf" srcId="{39EAE862-8A37-4AB2-B3D7-680FC2A81567}" destId="{8BCFEF11-A470-4A60-862F-4B047B3092BB}" srcOrd="2" destOrd="0" presId="urn:microsoft.com/office/officeart/2009/3/layout/SnapshotPictureList"/>
    <dgm:cxn modelId="{98442639-81E6-46E8-BC8E-893207E99175}" type="presParOf" srcId="{39EAE862-8A37-4AB2-B3D7-680FC2A81567}" destId="{83248D53-95D6-4EDC-9F01-D720B55D9499}" srcOrd="3" destOrd="0" presId="urn:microsoft.com/office/officeart/2009/3/layout/SnapshotPictureList"/>
    <dgm:cxn modelId="{92FAF32B-EAF5-42F2-9627-E6841E630FDE}"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Васильев Павел Владимирович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 педагогических наук, доцент, проректор по экономическим и социальным вопросам  Сыктывкарского государственного университета имени Питирима Сорокина ( г. Сыктывкар,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EA985C47-BF81-4FF6-A6C1-7BB29DF0FCF4}" type="presOf" srcId="{E3D24D7B-74F0-4259-AE69-D2BFA28EFE01}" destId="{80334678-AED8-42EE-96F5-51BAC530F314}"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C46F604F-4545-46BB-97B1-B9B83C36D88E}" type="presOf" srcId="{FA87C7A2-FE99-4444-A64F-92E4B87134DF}" destId="{63C6F591-9D43-49EC-8E1F-A7E5618B4803}" srcOrd="0" destOrd="0" presId="urn:microsoft.com/office/officeart/2009/3/layout/SnapshotPictureList"/>
    <dgm:cxn modelId="{D423AFE4-2E87-48B1-8237-D81D46DF4AD8}" type="presOf" srcId="{CECD5111-F38B-45EF-81BD-C3F7A62338EC}" destId="{8BCFEF11-A470-4A60-862F-4B047B3092BB}"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1105272B-AC23-4E9E-A690-848D617F069A}" type="presParOf" srcId="{80334678-AED8-42EE-96F5-51BAC530F314}" destId="{39EAE862-8A37-4AB2-B3D7-680FC2A81567}" srcOrd="0" destOrd="0" presId="urn:microsoft.com/office/officeart/2009/3/layout/SnapshotPictureList"/>
    <dgm:cxn modelId="{A7480A1E-4F44-4640-8C96-003162DC8132}" type="presParOf" srcId="{39EAE862-8A37-4AB2-B3D7-680FC2A81567}" destId="{6ED873F2-E21D-4687-B800-711ECB313D93}" srcOrd="0" destOrd="0" presId="urn:microsoft.com/office/officeart/2009/3/layout/SnapshotPictureList"/>
    <dgm:cxn modelId="{9AB42C84-C1DA-4DA2-847F-AB1B5C716591}" type="presParOf" srcId="{39EAE862-8A37-4AB2-B3D7-680FC2A81567}" destId="{63C6F591-9D43-49EC-8E1F-A7E5618B4803}" srcOrd="1" destOrd="0" presId="urn:microsoft.com/office/officeart/2009/3/layout/SnapshotPictureList"/>
    <dgm:cxn modelId="{AEEBC2B9-EC52-46A8-9E73-C04B281E831B}" type="presParOf" srcId="{39EAE862-8A37-4AB2-B3D7-680FC2A81567}" destId="{8BCFEF11-A470-4A60-862F-4B047B3092BB}" srcOrd="2" destOrd="0" presId="urn:microsoft.com/office/officeart/2009/3/layout/SnapshotPictureList"/>
    <dgm:cxn modelId="{510565B3-9589-4342-9AB5-A4A3C03AB66A}" type="presParOf" srcId="{39EAE862-8A37-4AB2-B3D7-680FC2A81567}" destId="{83248D53-95D6-4EDC-9F01-D720B55D9499}" srcOrd="3" destOrd="0" presId="urn:microsoft.com/office/officeart/2009/3/layout/SnapshotPictureList"/>
    <dgm:cxn modelId="{2977BBD4-74CA-45BD-9092-8D9311DCAE1D}"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Васильев Павел Владимирович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 педагогических наук, доцент, проректор по экономическим и социальным вопросам  Сыктывкарского государственного университета имени Питирима Сорокина ( г. Сыктывкар,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89DFCBAD-B032-4111-A495-51501FE23772}" type="presOf" srcId="{FA87C7A2-FE99-4444-A64F-92E4B87134DF}" destId="{63C6F591-9D43-49EC-8E1F-A7E5618B4803}" srcOrd="0" destOrd="0" presId="urn:microsoft.com/office/officeart/2009/3/layout/SnapshotPictureList"/>
    <dgm:cxn modelId="{9F47B00C-057D-433E-9198-9BA0BF7F620A}" type="presOf" srcId="{E3D24D7B-74F0-4259-AE69-D2BFA28EFE01}" destId="{80334678-AED8-42EE-96F5-51BAC530F314}" srcOrd="0" destOrd="0" presId="urn:microsoft.com/office/officeart/2009/3/layout/SnapshotPictureList"/>
    <dgm:cxn modelId="{19F5C837-BE32-4CC5-BCBF-E3E0E93D7003}" type="presOf" srcId="{CECD5111-F38B-45EF-81BD-C3F7A62338EC}" destId="{8BCFEF11-A470-4A60-862F-4B047B3092BB}"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7790C110-2F9B-41BA-916E-4A039C0E8791}" type="presParOf" srcId="{80334678-AED8-42EE-96F5-51BAC530F314}" destId="{39EAE862-8A37-4AB2-B3D7-680FC2A81567}" srcOrd="0" destOrd="0" presId="urn:microsoft.com/office/officeart/2009/3/layout/SnapshotPictureList"/>
    <dgm:cxn modelId="{B57E58F7-58DD-4C02-B14A-D8B1D91691AC}" type="presParOf" srcId="{39EAE862-8A37-4AB2-B3D7-680FC2A81567}" destId="{6ED873F2-E21D-4687-B800-711ECB313D93}" srcOrd="0" destOrd="0" presId="urn:microsoft.com/office/officeart/2009/3/layout/SnapshotPictureList"/>
    <dgm:cxn modelId="{258172F0-0504-4BBD-967F-49B0B7AC7552}" type="presParOf" srcId="{39EAE862-8A37-4AB2-B3D7-680FC2A81567}" destId="{63C6F591-9D43-49EC-8E1F-A7E5618B4803}" srcOrd="1" destOrd="0" presId="urn:microsoft.com/office/officeart/2009/3/layout/SnapshotPictureList"/>
    <dgm:cxn modelId="{88EF9CBE-BC90-4892-AA3D-51F921163177}" type="presParOf" srcId="{39EAE862-8A37-4AB2-B3D7-680FC2A81567}" destId="{8BCFEF11-A470-4A60-862F-4B047B3092BB}" srcOrd="2" destOrd="0" presId="urn:microsoft.com/office/officeart/2009/3/layout/SnapshotPictureList"/>
    <dgm:cxn modelId="{2EB4E78E-0D4E-43C3-B198-A932E0B6D2DA}" type="presParOf" srcId="{39EAE862-8A37-4AB2-B3D7-680FC2A81567}" destId="{83248D53-95D6-4EDC-9F01-D720B55D9499}" srcOrd="3" destOrd="0" presId="urn:microsoft.com/office/officeart/2009/3/layout/SnapshotPictureList"/>
    <dgm:cxn modelId="{D9066477-9C8F-4B6F-AE78-02B2597FEEDF}"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dgm:spPr/>
      <dgm:t>
        <a:bodyPr/>
        <a:lstStyle/>
        <a:p>
          <a:r>
            <a:rPr lang="ru-RU" b="1" dirty="0" smtClean="0">
              <a:latin typeface="Constantia" panose="02030602050306030303" pitchFamily="18" charset="0"/>
            </a:rPr>
            <a:t>Виноградова Наталья Фёдоровна</a:t>
          </a:r>
          <a:endParaRPr lang="ru-RU"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член-корреспондент РАО, </a:t>
          </a:r>
          <a:br>
            <a:rPr lang="ru-RU" sz="900" dirty="0" smtClean="0">
              <a:latin typeface="Constantia" panose="02030602050306030303" pitchFamily="18" charset="0"/>
            </a:rPr>
          </a:br>
          <a:r>
            <a:rPr lang="ru-RU" sz="900" dirty="0" smtClean="0">
              <a:latin typeface="Constantia" panose="02030602050306030303" pitchFamily="18" charset="0"/>
            </a:rPr>
            <a:t>зав. лабораторией начального общего образования Института стратегии развития образования Российской академии образования, Заслуженный деятель науки Российской Федерации </a:t>
          </a:r>
          <a:br>
            <a:rPr lang="ru-RU" sz="900" dirty="0" smtClean="0">
              <a:latin typeface="Constantia" panose="02030602050306030303" pitchFamily="18" charset="0"/>
            </a:rPr>
          </a:br>
          <a:r>
            <a:rPr lang="ru-RU" sz="900" dirty="0" smtClean="0">
              <a:latin typeface="Constantia" panose="02030602050306030303" pitchFamily="18" charset="0"/>
            </a:rPr>
            <a:t>(г.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A168C88B-1E6D-45DB-A4AA-1E4336D508DA}" srcId="{FA87C7A2-FE99-4444-A64F-92E4B87134DF}" destId="{CECD5111-F38B-45EF-81BD-C3F7A62338EC}" srcOrd="0" destOrd="0" parTransId="{FCD9CD0E-91B3-40FE-8D02-AC43C3735E9C}" sibTransId="{7C85F2A1-95B0-4D28-B678-58E1C64EEE2A}"/>
    <dgm:cxn modelId="{DD6D4B12-C13C-494A-ABB6-A74A2EB1E415}" type="presOf" srcId="{E3D24D7B-74F0-4259-AE69-D2BFA28EFE01}" destId="{80334678-AED8-42EE-96F5-51BAC530F314}" srcOrd="0" destOrd="0" presId="urn:microsoft.com/office/officeart/2009/3/layout/SnapshotPictureList"/>
    <dgm:cxn modelId="{9E6DE87C-EC2C-4886-B398-02854DE28D33}" type="presOf" srcId="{CECD5111-F38B-45EF-81BD-C3F7A62338EC}" destId="{8BCFEF11-A470-4A60-862F-4B047B3092BB}" srcOrd="0" destOrd="0" presId="urn:microsoft.com/office/officeart/2009/3/layout/SnapshotPictureList"/>
    <dgm:cxn modelId="{12AAD2C6-DDD1-41F5-82EA-6E6EA25B795B}" type="presOf" srcId="{FA87C7A2-FE99-4444-A64F-92E4B87134DF}" destId="{63C6F591-9D43-49EC-8E1F-A7E5618B4803}"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7E5A0025-A01B-4D5B-9455-1298B280F93B}" type="presParOf" srcId="{80334678-AED8-42EE-96F5-51BAC530F314}" destId="{39EAE862-8A37-4AB2-B3D7-680FC2A81567}" srcOrd="0" destOrd="0" presId="urn:microsoft.com/office/officeart/2009/3/layout/SnapshotPictureList"/>
    <dgm:cxn modelId="{779525C3-C62A-4320-BE17-82B74B277D8E}" type="presParOf" srcId="{39EAE862-8A37-4AB2-B3D7-680FC2A81567}" destId="{6ED873F2-E21D-4687-B800-711ECB313D93}" srcOrd="0" destOrd="0" presId="urn:microsoft.com/office/officeart/2009/3/layout/SnapshotPictureList"/>
    <dgm:cxn modelId="{6A33C972-3036-4B8D-90A2-F07D0491D4B7}" type="presParOf" srcId="{39EAE862-8A37-4AB2-B3D7-680FC2A81567}" destId="{63C6F591-9D43-49EC-8E1F-A7E5618B4803}" srcOrd="1" destOrd="0" presId="urn:microsoft.com/office/officeart/2009/3/layout/SnapshotPictureList"/>
    <dgm:cxn modelId="{846F8ED4-556F-4100-AB4E-9D65576D764E}" type="presParOf" srcId="{39EAE862-8A37-4AB2-B3D7-680FC2A81567}" destId="{8BCFEF11-A470-4A60-862F-4B047B3092BB}" srcOrd="2" destOrd="0" presId="urn:microsoft.com/office/officeart/2009/3/layout/SnapshotPictureList"/>
    <dgm:cxn modelId="{42A9965B-CED7-498B-8E99-216582868D3E}" type="presParOf" srcId="{39EAE862-8A37-4AB2-B3D7-680FC2A81567}" destId="{83248D53-95D6-4EDC-9F01-D720B55D9499}" srcOrd="3" destOrd="0" presId="urn:microsoft.com/office/officeart/2009/3/layout/SnapshotPictureList"/>
    <dgm:cxn modelId="{EFFEBFAF-CA72-4EB5-B3B5-22E846D06C35}"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dgm:spPr/>
      <dgm:t>
        <a:bodyPr/>
        <a:lstStyle/>
        <a:p>
          <a:r>
            <a:rPr lang="ru-RU" b="1" dirty="0" smtClean="0">
              <a:latin typeface="Constantia" panose="02030602050306030303" pitchFamily="18" charset="0"/>
            </a:rPr>
            <a:t>Виноградова Наталья Фёдоровна</a:t>
          </a:r>
          <a:endParaRPr lang="ru-RU"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член-корреспондент РАО, </a:t>
          </a:r>
          <a:br>
            <a:rPr lang="ru-RU" sz="900" dirty="0" smtClean="0">
              <a:latin typeface="Constantia" panose="02030602050306030303" pitchFamily="18" charset="0"/>
            </a:rPr>
          </a:br>
          <a:r>
            <a:rPr lang="ru-RU" sz="900" dirty="0" smtClean="0">
              <a:latin typeface="Constantia" panose="02030602050306030303" pitchFamily="18" charset="0"/>
            </a:rPr>
            <a:t>зав. лабораторией начального общего образования Института стратегии развития образования Российской академии образования, Заслуженный деятель науки Российской Федерации </a:t>
          </a:r>
          <a:br>
            <a:rPr lang="ru-RU" sz="900" dirty="0" smtClean="0">
              <a:latin typeface="Constantia" panose="02030602050306030303" pitchFamily="18" charset="0"/>
            </a:rPr>
          </a:br>
          <a:r>
            <a:rPr lang="ru-RU" sz="900" dirty="0" smtClean="0">
              <a:latin typeface="Constantia" panose="02030602050306030303" pitchFamily="18" charset="0"/>
            </a:rPr>
            <a:t>(г.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AFCE8B4E-E0C2-4320-AD49-991C8F7153D4}" type="presOf" srcId="{CECD5111-F38B-45EF-81BD-C3F7A62338EC}" destId="{8BCFEF11-A470-4A60-862F-4B047B3092BB}"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19486FD8-8197-4D42-B3BB-DDE50E5B32E6}" type="presOf" srcId="{E3D24D7B-74F0-4259-AE69-D2BFA28EFE01}" destId="{80334678-AED8-42EE-96F5-51BAC530F314}" srcOrd="0" destOrd="0" presId="urn:microsoft.com/office/officeart/2009/3/layout/SnapshotPictureList"/>
    <dgm:cxn modelId="{5749FF15-87EC-483A-92B9-711F22CE39A6}" type="presOf" srcId="{FA87C7A2-FE99-4444-A64F-92E4B87134DF}" destId="{63C6F591-9D43-49EC-8E1F-A7E5618B4803}"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A26DE707-ED20-4710-B0D4-E41C98417C21}" type="presParOf" srcId="{80334678-AED8-42EE-96F5-51BAC530F314}" destId="{39EAE862-8A37-4AB2-B3D7-680FC2A81567}" srcOrd="0" destOrd="0" presId="urn:microsoft.com/office/officeart/2009/3/layout/SnapshotPictureList"/>
    <dgm:cxn modelId="{3411C7CC-AD5E-4161-A6DC-D79AE8F6F0DE}" type="presParOf" srcId="{39EAE862-8A37-4AB2-B3D7-680FC2A81567}" destId="{6ED873F2-E21D-4687-B800-711ECB313D93}" srcOrd="0" destOrd="0" presId="urn:microsoft.com/office/officeart/2009/3/layout/SnapshotPictureList"/>
    <dgm:cxn modelId="{E1E2647E-F54B-48F9-9ED2-97A743DAD50D}" type="presParOf" srcId="{39EAE862-8A37-4AB2-B3D7-680FC2A81567}" destId="{63C6F591-9D43-49EC-8E1F-A7E5618B4803}" srcOrd="1" destOrd="0" presId="urn:microsoft.com/office/officeart/2009/3/layout/SnapshotPictureList"/>
    <dgm:cxn modelId="{BF323485-73BE-4550-910E-E933C7A3C03B}" type="presParOf" srcId="{39EAE862-8A37-4AB2-B3D7-680FC2A81567}" destId="{8BCFEF11-A470-4A60-862F-4B047B3092BB}" srcOrd="2" destOrd="0" presId="urn:microsoft.com/office/officeart/2009/3/layout/SnapshotPictureList"/>
    <dgm:cxn modelId="{0B87890E-90C4-492A-AD83-83FE801C6F7D}" type="presParOf" srcId="{39EAE862-8A37-4AB2-B3D7-680FC2A81567}" destId="{83248D53-95D6-4EDC-9F01-D720B55D9499}" srcOrd="3" destOrd="0" presId="urn:microsoft.com/office/officeart/2009/3/layout/SnapshotPictureList"/>
    <dgm:cxn modelId="{CA07FB51-6DB1-43B8-AAF6-77BA692F1AD7}"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dgm:spPr/>
      <dgm:t>
        <a:bodyPr/>
        <a:lstStyle/>
        <a:p>
          <a:r>
            <a:rPr lang="ru-RU" b="1" dirty="0" smtClean="0">
              <a:latin typeface="Constantia" panose="02030602050306030303" pitchFamily="18" charset="0"/>
            </a:rPr>
            <a:t>Журавлева Наталья Николаевна</a:t>
          </a:r>
          <a:endParaRPr lang="ru-RU"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 педагогических наук, доцент, доцент кафедры управления образованием  Новосибирского государственного педагогического университета» (г. Новосибирск,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A471FD2F-22F1-4BE5-88AD-D83399B1C604}" type="presOf" srcId="{FA87C7A2-FE99-4444-A64F-92E4B87134DF}" destId="{63C6F591-9D43-49EC-8E1F-A7E5618B4803}" srcOrd="0" destOrd="0" presId="urn:microsoft.com/office/officeart/2009/3/layout/SnapshotPictureList"/>
    <dgm:cxn modelId="{73AC68F8-D308-48A3-A9A1-91EA25AD973B}" type="presOf" srcId="{CECD5111-F38B-45EF-81BD-C3F7A62338EC}" destId="{8BCFEF11-A470-4A60-862F-4B047B3092BB}" srcOrd="0" destOrd="0" presId="urn:microsoft.com/office/officeart/2009/3/layout/SnapshotPictureList"/>
    <dgm:cxn modelId="{01AD2A9A-271C-46C7-8268-EC0DC2ECDEF9}" type="presOf" srcId="{E3D24D7B-74F0-4259-AE69-D2BFA28EFE01}" destId="{80334678-AED8-42EE-96F5-51BAC530F314}"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01FCEB7C-48B1-41B0-B3E0-36F7EAC6896C}" type="presParOf" srcId="{80334678-AED8-42EE-96F5-51BAC530F314}" destId="{39EAE862-8A37-4AB2-B3D7-680FC2A81567}" srcOrd="0" destOrd="0" presId="urn:microsoft.com/office/officeart/2009/3/layout/SnapshotPictureList"/>
    <dgm:cxn modelId="{6B0B6B6E-0C11-49DB-945D-EAA415D6757E}" type="presParOf" srcId="{39EAE862-8A37-4AB2-B3D7-680FC2A81567}" destId="{6ED873F2-E21D-4687-B800-711ECB313D93}" srcOrd="0" destOrd="0" presId="urn:microsoft.com/office/officeart/2009/3/layout/SnapshotPictureList"/>
    <dgm:cxn modelId="{7FACCA28-B7D2-448B-8E50-9117514F8560}" type="presParOf" srcId="{39EAE862-8A37-4AB2-B3D7-680FC2A81567}" destId="{63C6F591-9D43-49EC-8E1F-A7E5618B4803}" srcOrd="1" destOrd="0" presId="urn:microsoft.com/office/officeart/2009/3/layout/SnapshotPictureList"/>
    <dgm:cxn modelId="{34C9AE02-3783-492B-A3F6-EE8FF69EE493}" type="presParOf" srcId="{39EAE862-8A37-4AB2-B3D7-680FC2A81567}" destId="{8BCFEF11-A470-4A60-862F-4B047B3092BB}" srcOrd="2" destOrd="0" presId="urn:microsoft.com/office/officeart/2009/3/layout/SnapshotPictureList"/>
    <dgm:cxn modelId="{50D775D5-D6AD-4610-A2ED-F71E5F7F1FC9}" type="presParOf" srcId="{39EAE862-8A37-4AB2-B3D7-680FC2A81567}" destId="{83248D53-95D6-4EDC-9F01-D720B55D9499}" srcOrd="3" destOrd="0" presId="urn:microsoft.com/office/officeart/2009/3/layout/SnapshotPictureList"/>
    <dgm:cxn modelId="{5F013E66-97DF-4859-B3D7-C759E6F1BD61}"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dgm:spPr/>
      <dgm:t>
        <a:bodyPr/>
        <a:lstStyle/>
        <a:p>
          <a:r>
            <a:rPr lang="ru-RU" b="1" dirty="0" smtClean="0">
              <a:latin typeface="Constantia" panose="02030602050306030303" pitchFamily="18" charset="0"/>
            </a:rPr>
            <a:t>Журавлева Наталья Николаевна</a:t>
          </a:r>
          <a:endParaRPr lang="ru-RU"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 педагогических наук, доцент, доцент кафедры управления образованием  Новосибирского государственного педагогического университета» (г. Новосибирск,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CB7A7D23-96C1-45BA-8BA3-C55369C71F94}" type="presOf" srcId="{FA87C7A2-FE99-4444-A64F-92E4B87134DF}" destId="{63C6F591-9D43-49EC-8E1F-A7E5618B4803}" srcOrd="0" destOrd="0" presId="urn:microsoft.com/office/officeart/2009/3/layout/SnapshotPictureList"/>
    <dgm:cxn modelId="{4B0B76BD-5FB6-49A9-92CD-BEAD6FB9C4CA}" type="presOf" srcId="{E3D24D7B-74F0-4259-AE69-D2BFA28EFE01}" destId="{80334678-AED8-42EE-96F5-51BAC530F314}" srcOrd="0" destOrd="0" presId="urn:microsoft.com/office/officeart/2009/3/layout/SnapshotPictureList"/>
    <dgm:cxn modelId="{08CCA872-75D0-4C89-BE77-4830E728404D}" type="presOf" srcId="{CECD5111-F38B-45EF-81BD-C3F7A62338EC}" destId="{8BCFEF11-A470-4A60-862F-4B047B3092BB}"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7C979488-8B6B-415B-A8C4-13301525B57E}" type="presParOf" srcId="{80334678-AED8-42EE-96F5-51BAC530F314}" destId="{39EAE862-8A37-4AB2-B3D7-680FC2A81567}" srcOrd="0" destOrd="0" presId="urn:microsoft.com/office/officeart/2009/3/layout/SnapshotPictureList"/>
    <dgm:cxn modelId="{682667B9-B1B9-40F3-9E62-F781005CBE81}" type="presParOf" srcId="{39EAE862-8A37-4AB2-B3D7-680FC2A81567}" destId="{6ED873F2-E21D-4687-B800-711ECB313D93}" srcOrd="0" destOrd="0" presId="urn:microsoft.com/office/officeart/2009/3/layout/SnapshotPictureList"/>
    <dgm:cxn modelId="{97A1F148-9960-4B36-90E9-E42378AFF45B}" type="presParOf" srcId="{39EAE862-8A37-4AB2-B3D7-680FC2A81567}" destId="{63C6F591-9D43-49EC-8E1F-A7E5618B4803}" srcOrd="1" destOrd="0" presId="urn:microsoft.com/office/officeart/2009/3/layout/SnapshotPictureList"/>
    <dgm:cxn modelId="{D5B75091-C923-4550-B2CF-9AF44033098A}" type="presParOf" srcId="{39EAE862-8A37-4AB2-B3D7-680FC2A81567}" destId="{8BCFEF11-A470-4A60-862F-4B047B3092BB}" srcOrd="2" destOrd="0" presId="urn:microsoft.com/office/officeart/2009/3/layout/SnapshotPictureList"/>
    <dgm:cxn modelId="{B225CF89-3849-4839-8DA8-31FCBA6F9EC4}" type="presParOf" srcId="{39EAE862-8A37-4AB2-B3D7-680FC2A81567}" destId="{83248D53-95D6-4EDC-9F01-D720B55D9499}" srcOrd="3" destOrd="0" presId="urn:microsoft.com/office/officeart/2009/3/layout/SnapshotPictureList"/>
    <dgm:cxn modelId="{311F8396-8CCA-4E60-B86C-3CA1CBF8B873}"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dgm:spPr/>
      <dgm:t>
        <a:bodyPr/>
        <a:lstStyle/>
        <a:p>
          <a:r>
            <a:rPr lang="ru-RU" b="1" dirty="0" smtClean="0">
              <a:latin typeface="Constantia" panose="02030602050306030303" pitchFamily="18" charset="0"/>
            </a:rPr>
            <a:t>Калашникова Наталья Григорьевна</a:t>
          </a:r>
          <a:endParaRPr lang="ru-RU"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отличник просвещения (г. Барнаул, Алтайский край)</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64BF3D56-1BBF-4DCB-A450-0704DE22405E}" type="presOf" srcId="{E3D24D7B-74F0-4259-AE69-D2BFA28EFE01}" destId="{80334678-AED8-42EE-96F5-51BAC530F314}" srcOrd="0" destOrd="0" presId="urn:microsoft.com/office/officeart/2009/3/layout/SnapshotPictureList"/>
    <dgm:cxn modelId="{EC8E5292-260C-46DA-B37D-58D0B6AA6B58}" type="presOf" srcId="{CECD5111-F38B-45EF-81BD-C3F7A62338EC}" destId="{8BCFEF11-A470-4A60-862F-4B047B3092BB}"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B8002A90-4237-43E7-AD8E-446D72CD7901}" type="presOf" srcId="{FA87C7A2-FE99-4444-A64F-92E4B87134DF}" destId="{63C6F591-9D43-49EC-8E1F-A7E5618B4803}" srcOrd="0" destOrd="0" presId="urn:microsoft.com/office/officeart/2009/3/layout/SnapshotPictureList"/>
    <dgm:cxn modelId="{1DAC892D-8D18-49FE-8123-AAEF4191C58F}" type="presParOf" srcId="{80334678-AED8-42EE-96F5-51BAC530F314}" destId="{39EAE862-8A37-4AB2-B3D7-680FC2A81567}" srcOrd="0" destOrd="0" presId="urn:microsoft.com/office/officeart/2009/3/layout/SnapshotPictureList"/>
    <dgm:cxn modelId="{C1BDFD41-630A-4DEA-BF9E-31B329369A7F}" type="presParOf" srcId="{39EAE862-8A37-4AB2-B3D7-680FC2A81567}" destId="{6ED873F2-E21D-4687-B800-711ECB313D93}" srcOrd="0" destOrd="0" presId="urn:microsoft.com/office/officeart/2009/3/layout/SnapshotPictureList"/>
    <dgm:cxn modelId="{33920DED-0217-4C07-89C5-DAD5B591E8FB}" type="presParOf" srcId="{39EAE862-8A37-4AB2-B3D7-680FC2A81567}" destId="{63C6F591-9D43-49EC-8E1F-A7E5618B4803}" srcOrd="1" destOrd="0" presId="urn:microsoft.com/office/officeart/2009/3/layout/SnapshotPictureList"/>
    <dgm:cxn modelId="{26B99AB2-1A96-4959-86C0-68BAEC9EA68F}" type="presParOf" srcId="{39EAE862-8A37-4AB2-B3D7-680FC2A81567}" destId="{8BCFEF11-A470-4A60-862F-4B047B3092BB}" srcOrd="2" destOrd="0" presId="urn:microsoft.com/office/officeart/2009/3/layout/SnapshotPictureList"/>
    <dgm:cxn modelId="{188491FB-F1D5-4520-81FF-6A26B92F009B}" type="presParOf" srcId="{39EAE862-8A37-4AB2-B3D7-680FC2A81567}" destId="{83248D53-95D6-4EDC-9F01-D720B55D9499}" srcOrd="3" destOrd="0" presId="urn:microsoft.com/office/officeart/2009/3/layout/SnapshotPictureList"/>
    <dgm:cxn modelId="{0159D46F-E5D9-4D9B-8BC2-59AEBD95BA02}"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dgm:spPr/>
      <dgm:t>
        <a:bodyPr/>
        <a:lstStyle/>
        <a:p>
          <a:r>
            <a:rPr lang="ru-RU" b="1" dirty="0" smtClean="0">
              <a:latin typeface="Constantia" panose="02030602050306030303" pitchFamily="18" charset="0"/>
            </a:rPr>
            <a:t>Калашникова Наталья Григорьевна</a:t>
          </a:r>
          <a:endParaRPr lang="ru-RU"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отличник просвещения (г. Барнаул, Алтайский край)</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298196CF-EA86-4564-8BA6-A3CE43F45B2B}" type="presOf" srcId="{FA87C7A2-FE99-4444-A64F-92E4B87134DF}" destId="{63C6F591-9D43-49EC-8E1F-A7E5618B4803}" srcOrd="0" destOrd="0" presId="urn:microsoft.com/office/officeart/2009/3/layout/SnapshotPictureList"/>
    <dgm:cxn modelId="{438E989C-1D5D-4CE7-884A-9FF0988EB808}" type="presOf" srcId="{E3D24D7B-74F0-4259-AE69-D2BFA28EFE01}" destId="{80334678-AED8-42EE-96F5-51BAC530F314}" srcOrd="0" destOrd="0" presId="urn:microsoft.com/office/officeart/2009/3/layout/SnapshotPictureList"/>
    <dgm:cxn modelId="{2D07499D-00A4-4498-97EC-BCA54C477EB9}" type="presOf" srcId="{CECD5111-F38B-45EF-81BD-C3F7A62338EC}" destId="{8BCFEF11-A470-4A60-862F-4B047B3092BB}"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AB672971-DE56-4814-A1B8-78C44C476351}" type="presParOf" srcId="{80334678-AED8-42EE-96F5-51BAC530F314}" destId="{39EAE862-8A37-4AB2-B3D7-680FC2A81567}" srcOrd="0" destOrd="0" presId="urn:microsoft.com/office/officeart/2009/3/layout/SnapshotPictureList"/>
    <dgm:cxn modelId="{CF599226-6E6A-492B-89A5-A95AD6A1F3D0}" type="presParOf" srcId="{39EAE862-8A37-4AB2-B3D7-680FC2A81567}" destId="{6ED873F2-E21D-4687-B800-711ECB313D93}" srcOrd="0" destOrd="0" presId="urn:microsoft.com/office/officeart/2009/3/layout/SnapshotPictureList"/>
    <dgm:cxn modelId="{6187DD8B-A997-44F6-AACF-B4CEB37B1C7E}" type="presParOf" srcId="{39EAE862-8A37-4AB2-B3D7-680FC2A81567}" destId="{63C6F591-9D43-49EC-8E1F-A7E5618B4803}" srcOrd="1" destOrd="0" presId="urn:microsoft.com/office/officeart/2009/3/layout/SnapshotPictureList"/>
    <dgm:cxn modelId="{DE3F34BF-7331-4595-A50D-4C2195210B02}" type="presParOf" srcId="{39EAE862-8A37-4AB2-B3D7-680FC2A81567}" destId="{8BCFEF11-A470-4A60-862F-4B047B3092BB}" srcOrd="2" destOrd="0" presId="urn:microsoft.com/office/officeart/2009/3/layout/SnapshotPictureList"/>
    <dgm:cxn modelId="{B0F9A333-0C0A-4933-A406-9B1416D80463}" type="presParOf" srcId="{39EAE862-8A37-4AB2-B3D7-680FC2A81567}" destId="{83248D53-95D6-4EDC-9F01-D720B55D9499}" srcOrd="3" destOrd="0" presId="urn:microsoft.com/office/officeart/2009/3/layout/SnapshotPictureList"/>
    <dgm:cxn modelId="{CDDCA64E-954F-4BB0-B68C-4D8DED79F7A0}"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dgm:spPr/>
      <dgm:t>
        <a:bodyPr/>
        <a:lstStyle/>
        <a:p>
          <a:r>
            <a:rPr lang="ru-RU" b="1" dirty="0" smtClean="0">
              <a:latin typeface="Constantia" panose="02030602050306030303" pitchFamily="18" charset="0"/>
            </a:rPr>
            <a:t>Калашникова Наталья Григорьевна</a:t>
          </a:r>
          <a:endParaRPr lang="ru-RU"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отличник просвещения (г. Барнаул, Алтайский край)</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A2FCA52F-1C0B-479C-8699-BFB43982FB07}" type="presOf" srcId="{FA87C7A2-FE99-4444-A64F-92E4B87134DF}" destId="{63C6F591-9D43-49EC-8E1F-A7E5618B4803}" srcOrd="0" destOrd="0" presId="urn:microsoft.com/office/officeart/2009/3/layout/SnapshotPictureList"/>
    <dgm:cxn modelId="{CACB80F2-3F1F-416C-B338-1F60946F7AFD}" type="presOf" srcId="{CECD5111-F38B-45EF-81BD-C3F7A62338EC}" destId="{8BCFEF11-A470-4A60-862F-4B047B3092BB}"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7911E2E4-6101-4510-ACDA-1B1FC80ABAD6}" type="presOf" srcId="{E3D24D7B-74F0-4259-AE69-D2BFA28EFE01}" destId="{80334678-AED8-42EE-96F5-51BAC530F314}" srcOrd="0" destOrd="0" presId="urn:microsoft.com/office/officeart/2009/3/layout/SnapshotPictureList"/>
    <dgm:cxn modelId="{14BED3B2-D299-4A8C-8A1F-8C27E8A2B12E}" type="presParOf" srcId="{80334678-AED8-42EE-96F5-51BAC530F314}" destId="{39EAE862-8A37-4AB2-B3D7-680FC2A81567}" srcOrd="0" destOrd="0" presId="urn:microsoft.com/office/officeart/2009/3/layout/SnapshotPictureList"/>
    <dgm:cxn modelId="{FBE66329-15A4-4C84-8997-F60B0D905C1E}" type="presParOf" srcId="{39EAE862-8A37-4AB2-B3D7-680FC2A81567}" destId="{6ED873F2-E21D-4687-B800-711ECB313D93}" srcOrd="0" destOrd="0" presId="urn:microsoft.com/office/officeart/2009/3/layout/SnapshotPictureList"/>
    <dgm:cxn modelId="{8001AF3C-69BC-4246-9F2C-F3D1DC4B1C6A}" type="presParOf" srcId="{39EAE862-8A37-4AB2-B3D7-680FC2A81567}" destId="{63C6F591-9D43-49EC-8E1F-A7E5618B4803}" srcOrd="1" destOrd="0" presId="urn:microsoft.com/office/officeart/2009/3/layout/SnapshotPictureList"/>
    <dgm:cxn modelId="{C95B8E1F-576E-423B-BFBF-064A6ADBF65C}" type="presParOf" srcId="{39EAE862-8A37-4AB2-B3D7-680FC2A81567}" destId="{8BCFEF11-A470-4A60-862F-4B047B3092BB}" srcOrd="2" destOrd="0" presId="urn:microsoft.com/office/officeart/2009/3/layout/SnapshotPictureList"/>
    <dgm:cxn modelId="{758DA009-EB0D-4A0C-931A-E77734F3DFB5}" type="presParOf" srcId="{39EAE862-8A37-4AB2-B3D7-680FC2A81567}" destId="{83248D53-95D6-4EDC-9F01-D720B55D9499}" srcOrd="3" destOrd="0" presId="urn:microsoft.com/office/officeart/2009/3/layout/SnapshotPictureList"/>
    <dgm:cxn modelId="{F744A8ED-1186-4F0F-8623-2C9A379C6A06}"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Баркова</a:t>
          </a:r>
          <a:r>
            <a:rPr lang="en-US" sz="900" b="1" dirty="0" smtClean="0">
              <a:latin typeface="Constantia" panose="02030602050306030303" pitchFamily="18" charset="0"/>
            </a:rPr>
            <a:t> </a:t>
          </a:r>
          <a:r>
            <a:rPr lang="ru-RU" sz="900" b="1" dirty="0" smtClean="0">
              <a:latin typeface="Constantia" panose="02030602050306030303" pitchFamily="18" charset="0"/>
            </a:rPr>
            <a:t>Наталия</a:t>
          </a:r>
          <a:r>
            <a:rPr lang="en-US" sz="900" b="1" dirty="0" smtClean="0">
              <a:latin typeface="Constantia" panose="02030602050306030303" pitchFamily="18" charset="0"/>
            </a:rPr>
            <a:t> </a:t>
          </a:r>
          <a:r>
            <a:rPr lang="ru-RU" sz="900" b="1" dirty="0" smtClean="0">
              <a:latin typeface="Constantia" panose="02030602050306030303" pitchFamily="18" charset="0"/>
            </a:rPr>
            <a:t>Николаевна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a:t>
          </a:r>
          <a:r>
            <a:rPr lang="en-US" sz="900" dirty="0" smtClean="0">
              <a:latin typeface="Constantia" panose="02030602050306030303" pitchFamily="18" charset="0"/>
            </a:rPr>
            <a:t> </a:t>
          </a:r>
          <a:r>
            <a:rPr lang="ru-RU" sz="900" dirty="0" smtClean="0">
              <a:latin typeface="Constantia" panose="02030602050306030303" pitchFamily="18" charset="0"/>
            </a:rPr>
            <a:t>педагогических</a:t>
          </a:r>
          <a:r>
            <a:rPr lang="en-US" sz="900" dirty="0" smtClean="0">
              <a:latin typeface="Constantia" panose="02030602050306030303" pitchFamily="18" charset="0"/>
            </a:rPr>
            <a:t> </a:t>
          </a:r>
          <a:r>
            <a:rPr lang="ru-RU" sz="900" dirty="0" smtClean="0">
              <a:latin typeface="Constantia" panose="02030602050306030303" pitchFamily="18" charset="0"/>
            </a:rPr>
            <a:t>наук</a:t>
          </a:r>
          <a:r>
            <a:rPr lang="en-US" sz="900" dirty="0" smtClean="0">
              <a:latin typeface="Constantia" panose="02030602050306030303" pitchFamily="18" charset="0"/>
            </a:rPr>
            <a:t>, </a:t>
          </a:r>
          <a:r>
            <a:rPr lang="ru-RU" sz="900" dirty="0" smtClean="0">
              <a:latin typeface="Constantia" panose="02030602050306030303" pitchFamily="18" charset="0"/>
            </a:rPr>
            <a:t>доцент</a:t>
          </a:r>
          <a:r>
            <a:rPr lang="en-US" sz="900" dirty="0" smtClean="0">
              <a:latin typeface="Constantia" panose="02030602050306030303" pitchFamily="18" charset="0"/>
            </a:rPr>
            <a:t>, </a:t>
          </a:r>
          <a:r>
            <a:rPr lang="ru-RU" sz="900" dirty="0" smtClean="0">
              <a:latin typeface="Constantia" panose="02030602050306030303" pitchFamily="18" charset="0"/>
            </a:rPr>
            <a:t>доцент</a:t>
          </a:r>
          <a:r>
            <a:rPr lang="en-US" sz="900" dirty="0" smtClean="0">
              <a:latin typeface="Constantia" panose="02030602050306030303" pitchFamily="18" charset="0"/>
            </a:rPr>
            <a:t> </a:t>
          </a:r>
          <a:r>
            <a:rPr lang="ru-RU" sz="900" dirty="0" smtClean="0">
              <a:latin typeface="Constantia" panose="02030602050306030303" pitchFamily="18" charset="0"/>
            </a:rPr>
            <a:t>кафедры</a:t>
          </a:r>
          <a:r>
            <a:rPr lang="en-US" sz="900" dirty="0" smtClean="0">
              <a:latin typeface="Constantia" panose="02030602050306030303" pitchFamily="18" charset="0"/>
            </a:rPr>
            <a:t> </a:t>
          </a:r>
          <a:r>
            <a:rPr lang="ru-RU" sz="900" dirty="0" smtClean="0">
              <a:latin typeface="Constantia" panose="02030602050306030303" pitchFamily="18" charset="0"/>
            </a:rPr>
            <a:t>педагогики</a:t>
          </a:r>
          <a:r>
            <a:rPr lang="en-US" sz="900" dirty="0" smtClean="0">
              <a:latin typeface="Constantia" panose="02030602050306030303" pitchFamily="18" charset="0"/>
            </a:rPr>
            <a:t> </a:t>
          </a:r>
          <a:r>
            <a:rPr lang="ru-RU" sz="900" dirty="0" smtClean="0">
              <a:latin typeface="Constantia" panose="02030602050306030303" pitchFamily="18" charset="0"/>
            </a:rPr>
            <a:t>Московского</a:t>
          </a:r>
          <a:r>
            <a:rPr lang="en-US" sz="900" dirty="0" smtClean="0">
              <a:latin typeface="Constantia" panose="02030602050306030303" pitchFamily="18" charset="0"/>
            </a:rPr>
            <a:t> </a:t>
          </a:r>
          <a:r>
            <a:rPr lang="ru-RU" sz="900" dirty="0" smtClean="0">
              <a:latin typeface="Constantia" panose="02030602050306030303" pitchFamily="18" charset="0"/>
            </a:rPr>
            <a:t>педагогического</a:t>
          </a:r>
          <a:r>
            <a:rPr lang="en-US" sz="900" dirty="0" smtClean="0">
              <a:latin typeface="Constantia" panose="02030602050306030303" pitchFamily="18" charset="0"/>
            </a:rPr>
            <a:t> </a:t>
          </a:r>
          <a:r>
            <a:rPr lang="ru-RU" sz="900" dirty="0" smtClean="0">
              <a:latin typeface="Constantia" panose="02030602050306030303" pitchFamily="18" charset="0"/>
            </a:rPr>
            <a:t>государственного</a:t>
          </a:r>
          <a:r>
            <a:rPr lang="en-US" sz="900" dirty="0" smtClean="0">
              <a:latin typeface="Constantia" panose="02030602050306030303" pitchFamily="18" charset="0"/>
            </a:rPr>
            <a:t> </a:t>
          </a:r>
          <a:r>
            <a:rPr lang="ru-RU" sz="900" dirty="0" smtClean="0">
              <a:latin typeface="Constantia" panose="02030602050306030303" pitchFamily="18" charset="0"/>
            </a:rPr>
            <a:t>университета</a:t>
          </a:r>
          <a:r>
            <a:rPr lang="en-US" sz="900" dirty="0" smtClean="0">
              <a:latin typeface="Constantia" panose="02030602050306030303" pitchFamily="18" charset="0"/>
            </a:rPr>
            <a:t>,</a:t>
          </a:r>
          <a:r>
            <a:rPr lang="ru-RU" sz="900" dirty="0" smtClean="0">
              <a:latin typeface="Constantia" panose="02030602050306030303" pitchFamily="18" charset="0"/>
            </a:rPr>
            <a:t/>
          </a:r>
          <a:br>
            <a:rPr lang="ru-RU" sz="900" dirty="0" smtClean="0">
              <a:latin typeface="Constantia" panose="02030602050306030303" pitchFamily="18" charset="0"/>
            </a:rPr>
          </a:br>
          <a:r>
            <a:rPr lang="ru-RU" sz="900" dirty="0" smtClean="0">
              <a:latin typeface="Constantia" panose="02030602050306030303" pitchFamily="18" charset="0"/>
            </a:rPr>
            <a:t>(г</a:t>
          </a:r>
          <a:r>
            <a:rPr lang="en-US" sz="900" dirty="0" smtClean="0">
              <a:latin typeface="Constantia" panose="02030602050306030303" pitchFamily="18" charset="0"/>
            </a:rPr>
            <a:t>. </a:t>
          </a:r>
          <a:r>
            <a:rPr lang="ru-RU" sz="900" dirty="0" smtClean="0">
              <a:latin typeface="Constantia" panose="02030602050306030303" pitchFamily="18" charset="0"/>
            </a:rPr>
            <a:t>Москва</a:t>
          </a:r>
          <a:r>
            <a:rPr lang="en-US" sz="900" dirty="0" smtClean="0">
              <a:latin typeface="Constantia" panose="02030602050306030303" pitchFamily="18" charset="0"/>
            </a:rPr>
            <a:t>, </a:t>
          </a:r>
          <a:r>
            <a:rPr lang="ru-RU" sz="900" dirty="0" smtClean="0">
              <a:latin typeface="Constantia" panose="02030602050306030303" pitchFamily="18" charset="0"/>
            </a:rPr>
            <a:t>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79127" custLinFactNeighborX="-13676"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7C73177A-B4C5-4119-B3EB-1CCF50698A14}" type="presOf" srcId="{E3D24D7B-74F0-4259-AE69-D2BFA28EFE01}" destId="{80334678-AED8-42EE-96F5-51BAC530F314}" srcOrd="0" destOrd="0" presId="urn:microsoft.com/office/officeart/2009/3/layout/SnapshotPictureList"/>
    <dgm:cxn modelId="{85EF91D4-DFD9-4744-847A-30125CF42BEA}" type="presOf" srcId="{FA87C7A2-FE99-4444-A64F-92E4B87134DF}" destId="{63C6F591-9D43-49EC-8E1F-A7E5618B4803}"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BB26C59F-4C89-48D6-BBC0-605B6AC563A2}" type="presOf" srcId="{CECD5111-F38B-45EF-81BD-C3F7A62338EC}" destId="{8BCFEF11-A470-4A60-862F-4B047B3092BB}" srcOrd="0" destOrd="0" presId="urn:microsoft.com/office/officeart/2009/3/layout/SnapshotPictureList"/>
    <dgm:cxn modelId="{5ADBE662-6322-47C9-B3D8-46E02FEE996A}" type="presParOf" srcId="{80334678-AED8-42EE-96F5-51BAC530F314}" destId="{39EAE862-8A37-4AB2-B3D7-680FC2A81567}" srcOrd="0" destOrd="0" presId="urn:microsoft.com/office/officeart/2009/3/layout/SnapshotPictureList"/>
    <dgm:cxn modelId="{677957A6-A654-4866-BFD7-D89DA2ECB069}" type="presParOf" srcId="{39EAE862-8A37-4AB2-B3D7-680FC2A81567}" destId="{6ED873F2-E21D-4687-B800-711ECB313D93}" srcOrd="0" destOrd="0" presId="urn:microsoft.com/office/officeart/2009/3/layout/SnapshotPictureList"/>
    <dgm:cxn modelId="{823B56C7-D5F5-4AB2-90D4-F8BC594542BF}" type="presParOf" srcId="{39EAE862-8A37-4AB2-B3D7-680FC2A81567}" destId="{63C6F591-9D43-49EC-8E1F-A7E5618B4803}" srcOrd="1" destOrd="0" presId="urn:microsoft.com/office/officeart/2009/3/layout/SnapshotPictureList"/>
    <dgm:cxn modelId="{37BAAE5A-E30A-4466-A0B4-BEC27B8512DF}" type="presParOf" srcId="{39EAE862-8A37-4AB2-B3D7-680FC2A81567}" destId="{8BCFEF11-A470-4A60-862F-4B047B3092BB}" srcOrd="2" destOrd="0" presId="urn:microsoft.com/office/officeart/2009/3/layout/SnapshotPictureList"/>
    <dgm:cxn modelId="{4844BFC1-3991-48FD-B1BD-BA96A0ABA1B0}" type="presParOf" srcId="{39EAE862-8A37-4AB2-B3D7-680FC2A81567}" destId="{83248D53-95D6-4EDC-9F01-D720B55D9499}" srcOrd="3" destOrd="0" presId="urn:microsoft.com/office/officeart/2009/3/layout/SnapshotPictureList"/>
    <dgm:cxn modelId="{AA742A04-C14A-41E3-828A-73B7B14D524D}"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Кларин Михаил Владимирович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член-корреспондент РАО, ведущий научный сотрудник лаборатории дидактики и философии образования Института стратегии развития образования Российской академии образования, аспирант № 33, (г.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BFEDA8F6-2138-4F50-A9D8-5B8282973217}" type="presOf" srcId="{CECD5111-F38B-45EF-81BD-C3F7A62338EC}" destId="{8BCFEF11-A470-4A60-862F-4B047B3092BB}" srcOrd="0" destOrd="0" presId="urn:microsoft.com/office/officeart/2009/3/layout/SnapshotPictureList"/>
    <dgm:cxn modelId="{E9ED9304-754C-4630-A283-3441972D8112}" type="presOf" srcId="{FA87C7A2-FE99-4444-A64F-92E4B87134DF}" destId="{63C6F591-9D43-49EC-8E1F-A7E5618B4803}" srcOrd="0" destOrd="0" presId="urn:microsoft.com/office/officeart/2009/3/layout/SnapshotPictureList"/>
    <dgm:cxn modelId="{64371CE5-B848-4B25-9266-B5A4A0EFDB83}" type="presOf" srcId="{E3D24D7B-74F0-4259-AE69-D2BFA28EFE01}" destId="{80334678-AED8-42EE-96F5-51BAC530F314}"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31956A19-C950-4895-A0E2-138ED1D10EA0}" type="presParOf" srcId="{80334678-AED8-42EE-96F5-51BAC530F314}" destId="{39EAE862-8A37-4AB2-B3D7-680FC2A81567}" srcOrd="0" destOrd="0" presId="urn:microsoft.com/office/officeart/2009/3/layout/SnapshotPictureList"/>
    <dgm:cxn modelId="{5526B688-03A3-46B4-B978-50EF65FE8905}" type="presParOf" srcId="{39EAE862-8A37-4AB2-B3D7-680FC2A81567}" destId="{6ED873F2-E21D-4687-B800-711ECB313D93}" srcOrd="0" destOrd="0" presId="urn:microsoft.com/office/officeart/2009/3/layout/SnapshotPictureList"/>
    <dgm:cxn modelId="{16BFAFB3-51A1-4038-8D47-B115AE408F4A}" type="presParOf" srcId="{39EAE862-8A37-4AB2-B3D7-680FC2A81567}" destId="{63C6F591-9D43-49EC-8E1F-A7E5618B4803}" srcOrd="1" destOrd="0" presId="urn:microsoft.com/office/officeart/2009/3/layout/SnapshotPictureList"/>
    <dgm:cxn modelId="{57EE1CB7-2A89-42F4-9D53-AA30B815C0C8}" type="presParOf" srcId="{39EAE862-8A37-4AB2-B3D7-680FC2A81567}" destId="{8BCFEF11-A470-4A60-862F-4B047B3092BB}" srcOrd="2" destOrd="0" presId="urn:microsoft.com/office/officeart/2009/3/layout/SnapshotPictureList"/>
    <dgm:cxn modelId="{2E095D65-26FE-4F07-B136-2A437DB83804}" type="presParOf" srcId="{39EAE862-8A37-4AB2-B3D7-680FC2A81567}" destId="{83248D53-95D6-4EDC-9F01-D720B55D9499}" srcOrd="3" destOrd="0" presId="urn:microsoft.com/office/officeart/2009/3/layout/SnapshotPictureList"/>
    <dgm:cxn modelId="{B55A5F58-0D77-47F6-B6A8-91A526FE1B74}"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Кларин Михаил Владимирович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член-корреспондент РАО, ведущий научный сотрудник лаборатории дидактики и философии образования Института стратегии развития образования Российской академии образования, аспирант № 33, (г.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2F594488-4688-4924-8448-16805C3679C9}" type="presOf" srcId="{FA87C7A2-FE99-4444-A64F-92E4B87134DF}" destId="{63C6F591-9D43-49EC-8E1F-A7E5618B4803}" srcOrd="0" destOrd="0" presId="urn:microsoft.com/office/officeart/2009/3/layout/SnapshotPictureList"/>
    <dgm:cxn modelId="{799D66B0-AED3-4BB1-B81E-164E76C2ED75}" type="presOf" srcId="{E3D24D7B-74F0-4259-AE69-D2BFA28EFE01}" destId="{80334678-AED8-42EE-96F5-51BAC530F314}" srcOrd="0" destOrd="0" presId="urn:microsoft.com/office/officeart/2009/3/layout/SnapshotPictureList"/>
    <dgm:cxn modelId="{469DEF63-4C33-4528-8294-00DC77E7EC15}" type="presOf" srcId="{CECD5111-F38B-45EF-81BD-C3F7A62338EC}" destId="{8BCFEF11-A470-4A60-862F-4B047B3092BB}"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36916DB5-E1AE-467A-8550-4D28AB277055}" type="presParOf" srcId="{80334678-AED8-42EE-96F5-51BAC530F314}" destId="{39EAE862-8A37-4AB2-B3D7-680FC2A81567}" srcOrd="0" destOrd="0" presId="urn:microsoft.com/office/officeart/2009/3/layout/SnapshotPictureList"/>
    <dgm:cxn modelId="{DA2DDF5B-A512-4F95-9B92-FBF8EC476261}" type="presParOf" srcId="{39EAE862-8A37-4AB2-B3D7-680FC2A81567}" destId="{6ED873F2-E21D-4687-B800-711ECB313D93}" srcOrd="0" destOrd="0" presId="urn:microsoft.com/office/officeart/2009/3/layout/SnapshotPictureList"/>
    <dgm:cxn modelId="{F2159760-CC19-420D-A8B7-3E0BD6A5CC46}" type="presParOf" srcId="{39EAE862-8A37-4AB2-B3D7-680FC2A81567}" destId="{63C6F591-9D43-49EC-8E1F-A7E5618B4803}" srcOrd="1" destOrd="0" presId="urn:microsoft.com/office/officeart/2009/3/layout/SnapshotPictureList"/>
    <dgm:cxn modelId="{27C88029-239F-4280-8E07-C116BA0BA9BA}" type="presParOf" srcId="{39EAE862-8A37-4AB2-B3D7-680FC2A81567}" destId="{8BCFEF11-A470-4A60-862F-4B047B3092BB}" srcOrd="2" destOrd="0" presId="urn:microsoft.com/office/officeart/2009/3/layout/SnapshotPictureList"/>
    <dgm:cxn modelId="{EE697819-D29D-47FF-9A26-0018D76D9B71}" type="presParOf" srcId="{39EAE862-8A37-4AB2-B3D7-680FC2A81567}" destId="{83248D53-95D6-4EDC-9F01-D720B55D9499}" srcOrd="3" destOrd="0" presId="urn:microsoft.com/office/officeart/2009/3/layout/SnapshotPictureList"/>
    <dgm:cxn modelId="{F6EAF0C4-A22E-4A66-A947-9383D53304DD}"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Кларин Михаил Владимирович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член-корреспондент РАО, ведущий научный сотрудник лаборатории дидактики и философии образования Института стратегии развития образования Российской академии образования, аспирант № 33, (г.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7C75A0E3-1310-47EF-A0B5-94DB36FFE5B8}" type="presOf" srcId="{FA87C7A2-FE99-4444-A64F-92E4B87134DF}" destId="{63C6F591-9D43-49EC-8E1F-A7E5618B4803}" srcOrd="0" destOrd="0" presId="urn:microsoft.com/office/officeart/2009/3/layout/SnapshotPictureList"/>
    <dgm:cxn modelId="{DD217B8D-B89E-4D87-A094-D9CEA72EFFBE}" type="presOf" srcId="{E3D24D7B-74F0-4259-AE69-D2BFA28EFE01}" destId="{80334678-AED8-42EE-96F5-51BAC530F314}" srcOrd="0" destOrd="0" presId="urn:microsoft.com/office/officeart/2009/3/layout/SnapshotPictureList"/>
    <dgm:cxn modelId="{79DD2BB4-B4DC-4DED-A378-E0B30FB02BCF}" type="presOf" srcId="{CECD5111-F38B-45EF-81BD-C3F7A62338EC}" destId="{8BCFEF11-A470-4A60-862F-4B047B3092BB}"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2B2C53CE-3F48-4E66-98A7-F6593A1158CC}" type="presParOf" srcId="{80334678-AED8-42EE-96F5-51BAC530F314}" destId="{39EAE862-8A37-4AB2-B3D7-680FC2A81567}" srcOrd="0" destOrd="0" presId="urn:microsoft.com/office/officeart/2009/3/layout/SnapshotPictureList"/>
    <dgm:cxn modelId="{974A6584-F767-45A6-809D-EC561B25A4AE}" type="presParOf" srcId="{39EAE862-8A37-4AB2-B3D7-680FC2A81567}" destId="{6ED873F2-E21D-4687-B800-711ECB313D93}" srcOrd="0" destOrd="0" presId="urn:microsoft.com/office/officeart/2009/3/layout/SnapshotPictureList"/>
    <dgm:cxn modelId="{D66BF0D0-F02B-41B9-9CC4-265D56A4132E}" type="presParOf" srcId="{39EAE862-8A37-4AB2-B3D7-680FC2A81567}" destId="{63C6F591-9D43-49EC-8E1F-A7E5618B4803}" srcOrd="1" destOrd="0" presId="urn:microsoft.com/office/officeart/2009/3/layout/SnapshotPictureList"/>
    <dgm:cxn modelId="{E71C3DDC-FFB7-4F0A-94BA-3C69B5DB6E6B}" type="presParOf" srcId="{39EAE862-8A37-4AB2-B3D7-680FC2A81567}" destId="{8BCFEF11-A470-4A60-862F-4B047B3092BB}" srcOrd="2" destOrd="0" presId="urn:microsoft.com/office/officeart/2009/3/layout/SnapshotPictureList"/>
    <dgm:cxn modelId="{AD11B2E1-BEA7-405B-A250-9060F1DD9594}" type="presParOf" srcId="{39EAE862-8A37-4AB2-B3D7-680FC2A81567}" destId="{83248D53-95D6-4EDC-9F01-D720B55D9499}" srcOrd="3" destOrd="0" presId="urn:microsoft.com/office/officeart/2009/3/layout/SnapshotPictureList"/>
    <dgm:cxn modelId="{5A465B8F-E538-453E-A186-CEAB35F0DEF4}"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Комарова Тамара Семёновна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заслуженный деятель науки Российской Федерации, отличник народного просвещения РСФСР (г.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3FE81BD5-D6E6-4D2A-95D4-92BADFB13007}" type="presOf" srcId="{FA87C7A2-FE99-4444-A64F-92E4B87134DF}" destId="{63C6F591-9D43-49EC-8E1F-A7E5618B4803}" srcOrd="0" destOrd="0" presId="urn:microsoft.com/office/officeart/2009/3/layout/SnapshotPictureList"/>
    <dgm:cxn modelId="{0F0C73E8-C73A-42E2-8CC4-2434205442F7}" type="presOf" srcId="{CECD5111-F38B-45EF-81BD-C3F7A62338EC}" destId="{8BCFEF11-A470-4A60-862F-4B047B3092BB}" srcOrd="0" destOrd="0" presId="urn:microsoft.com/office/officeart/2009/3/layout/SnapshotPictureList"/>
    <dgm:cxn modelId="{7837FAE7-30F4-4B15-AA3B-8190AE26BFFD}" type="presOf" srcId="{E3D24D7B-74F0-4259-AE69-D2BFA28EFE01}" destId="{80334678-AED8-42EE-96F5-51BAC530F314}"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1CE2393D-AA88-4608-A187-5BEBA412492C}" type="presParOf" srcId="{80334678-AED8-42EE-96F5-51BAC530F314}" destId="{39EAE862-8A37-4AB2-B3D7-680FC2A81567}" srcOrd="0" destOrd="0" presId="urn:microsoft.com/office/officeart/2009/3/layout/SnapshotPictureList"/>
    <dgm:cxn modelId="{216432C8-326B-4A57-A3A6-A45A8AF32D2F}" type="presParOf" srcId="{39EAE862-8A37-4AB2-B3D7-680FC2A81567}" destId="{6ED873F2-E21D-4687-B800-711ECB313D93}" srcOrd="0" destOrd="0" presId="urn:microsoft.com/office/officeart/2009/3/layout/SnapshotPictureList"/>
    <dgm:cxn modelId="{949611FC-6DDC-4B84-A4A2-E45410CE41BD}" type="presParOf" srcId="{39EAE862-8A37-4AB2-B3D7-680FC2A81567}" destId="{63C6F591-9D43-49EC-8E1F-A7E5618B4803}" srcOrd="1" destOrd="0" presId="urn:microsoft.com/office/officeart/2009/3/layout/SnapshotPictureList"/>
    <dgm:cxn modelId="{DF5098B6-EDA4-44D1-BA33-302D28BF2315}" type="presParOf" srcId="{39EAE862-8A37-4AB2-B3D7-680FC2A81567}" destId="{8BCFEF11-A470-4A60-862F-4B047B3092BB}" srcOrd="2" destOrd="0" presId="urn:microsoft.com/office/officeart/2009/3/layout/SnapshotPictureList"/>
    <dgm:cxn modelId="{F12E64F3-333F-4C65-8294-DF3B682FADA6}" type="presParOf" srcId="{39EAE862-8A37-4AB2-B3D7-680FC2A81567}" destId="{83248D53-95D6-4EDC-9F01-D720B55D9499}" srcOrd="3" destOrd="0" presId="urn:microsoft.com/office/officeart/2009/3/layout/SnapshotPictureList"/>
    <dgm:cxn modelId="{074729E3-5BE0-4274-874F-3B8736B1CF91}"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Комарова Тамара Семёновна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заслуженный деятель науки Российской Федерации, отличник народного просвещения РСФСР (г.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B810D8F5-3B00-480F-9B98-B70F76CA784A}" type="presOf" srcId="{CECD5111-F38B-45EF-81BD-C3F7A62338EC}" destId="{8BCFEF11-A470-4A60-862F-4B047B3092BB}" srcOrd="0" destOrd="0" presId="urn:microsoft.com/office/officeart/2009/3/layout/SnapshotPictureList"/>
    <dgm:cxn modelId="{45C75309-A024-4262-BE0F-F410596F01EF}" type="presOf" srcId="{E3D24D7B-74F0-4259-AE69-D2BFA28EFE01}" destId="{80334678-AED8-42EE-96F5-51BAC530F314}" srcOrd="0" destOrd="0" presId="urn:microsoft.com/office/officeart/2009/3/layout/SnapshotPictureList"/>
    <dgm:cxn modelId="{FF8865F3-43B2-4FCE-B695-100D5352EDC5}" type="presOf" srcId="{FA87C7A2-FE99-4444-A64F-92E4B87134DF}" destId="{63C6F591-9D43-49EC-8E1F-A7E5618B4803}"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4895DD12-7F02-44AB-8872-63BF0B9ECA91}" type="presParOf" srcId="{80334678-AED8-42EE-96F5-51BAC530F314}" destId="{39EAE862-8A37-4AB2-B3D7-680FC2A81567}" srcOrd="0" destOrd="0" presId="urn:microsoft.com/office/officeart/2009/3/layout/SnapshotPictureList"/>
    <dgm:cxn modelId="{D118677D-0944-4B54-BDDE-E6EE2DD9D8D3}" type="presParOf" srcId="{39EAE862-8A37-4AB2-B3D7-680FC2A81567}" destId="{6ED873F2-E21D-4687-B800-711ECB313D93}" srcOrd="0" destOrd="0" presId="urn:microsoft.com/office/officeart/2009/3/layout/SnapshotPictureList"/>
    <dgm:cxn modelId="{4906D9D2-B839-4BBB-8185-49B574739483}" type="presParOf" srcId="{39EAE862-8A37-4AB2-B3D7-680FC2A81567}" destId="{63C6F591-9D43-49EC-8E1F-A7E5618B4803}" srcOrd="1" destOrd="0" presId="urn:microsoft.com/office/officeart/2009/3/layout/SnapshotPictureList"/>
    <dgm:cxn modelId="{944141EB-E83B-4063-BE2E-7B5BFA90C7CB}" type="presParOf" srcId="{39EAE862-8A37-4AB2-B3D7-680FC2A81567}" destId="{8BCFEF11-A470-4A60-862F-4B047B3092BB}" srcOrd="2" destOrd="0" presId="urn:microsoft.com/office/officeart/2009/3/layout/SnapshotPictureList"/>
    <dgm:cxn modelId="{97DF5174-D2F7-4D1B-86BF-0C9E99A43CCA}" type="presParOf" srcId="{39EAE862-8A37-4AB2-B3D7-680FC2A81567}" destId="{83248D53-95D6-4EDC-9F01-D720B55D9499}" srcOrd="3" destOrd="0" presId="urn:microsoft.com/office/officeart/2009/3/layout/SnapshotPictureList"/>
    <dgm:cxn modelId="{3967AE99-ECA2-469B-B08C-EAFF014FD7F2}"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Комарова Тамара Семёновна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заслуженный деятель науки Российской Федерации, отличник народного просвещения РСФСР (г.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02F9FDA1-8FAA-45B5-88E9-960526BD0172}" type="presOf" srcId="{FA87C7A2-FE99-4444-A64F-92E4B87134DF}" destId="{63C6F591-9D43-49EC-8E1F-A7E5618B4803}"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5F9C9D85-383C-4A5E-B32F-7CA1BEE22C94}" type="presOf" srcId="{E3D24D7B-74F0-4259-AE69-D2BFA28EFE01}" destId="{80334678-AED8-42EE-96F5-51BAC530F314}" srcOrd="0" destOrd="0" presId="urn:microsoft.com/office/officeart/2009/3/layout/SnapshotPictureList"/>
    <dgm:cxn modelId="{953C1C88-2517-471F-A030-44F9A90BA444}" type="presOf" srcId="{CECD5111-F38B-45EF-81BD-C3F7A62338EC}" destId="{8BCFEF11-A470-4A60-862F-4B047B3092BB}" srcOrd="0" destOrd="0" presId="urn:microsoft.com/office/officeart/2009/3/layout/SnapshotPictureList"/>
    <dgm:cxn modelId="{028D37DB-F065-4E7B-94BE-DB649FD40FFC}" type="presParOf" srcId="{80334678-AED8-42EE-96F5-51BAC530F314}" destId="{39EAE862-8A37-4AB2-B3D7-680FC2A81567}" srcOrd="0" destOrd="0" presId="urn:microsoft.com/office/officeart/2009/3/layout/SnapshotPictureList"/>
    <dgm:cxn modelId="{E0ADCFF4-5E7F-4FF3-800E-D072FEF3455B}" type="presParOf" srcId="{39EAE862-8A37-4AB2-B3D7-680FC2A81567}" destId="{6ED873F2-E21D-4687-B800-711ECB313D93}" srcOrd="0" destOrd="0" presId="urn:microsoft.com/office/officeart/2009/3/layout/SnapshotPictureList"/>
    <dgm:cxn modelId="{9378731A-7458-4075-9D02-9A19E92B518F}" type="presParOf" srcId="{39EAE862-8A37-4AB2-B3D7-680FC2A81567}" destId="{63C6F591-9D43-49EC-8E1F-A7E5618B4803}" srcOrd="1" destOrd="0" presId="urn:microsoft.com/office/officeart/2009/3/layout/SnapshotPictureList"/>
    <dgm:cxn modelId="{F726021B-21D4-4A96-A4BE-ABC5861A88AE}" type="presParOf" srcId="{39EAE862-8A37-4AB2-B3D7-680FC2A81567}" destId="{8BCFEF11-A470-4A60-862F-4B047B3092BB}" srcOrd="2" destOrd="0" presId="urn:microsoft.com/office/officeart/2009/3/layout/SnapshotPictureList"/>
    <dgm:cxn modelId="{CC306BAA-B8DD-4C86-8603-43B811C2A3A2}" type="presParOf" srcId="{39EAE862-8A37-4AB2-B3D7-680FC2A81567}" destId="{83248D53-95D6-4EDC-9F01-D720B55D9499}" srcOrd="3" destOrd="0" presId="urn:microsoft.com/office/officeart/2009/3/layout/SnapshotPictureList"/>
    <dgm:cxn modelId="{83D11D13-970C-479C-AF2D-A07D556358DA}"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Кузнецова Валентина Сергеевна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 педагогических наук, доцент, аспирантка А.И. Пискунова № 25  </a:t>
          </a:r>
          <a:br>
            <a:rPr lang="ru-RU" sz="900" dirty="0" smtClean="0">
              <a:latin typeface="Constantia" panose="02030602050306030303" pitchFamily="18" charset="0"/>
            </a:rPr>
          </a:br>
          <a:r>
            <a:rPr lang="ru-RU" sz="900" dirty="0" smtClean="0">
              <a:latin typeface="Constantia" panose="02030602050306030303" pitchFamily="18" charset="0"/>
            </a:rPr>
            <a:t>(г. Бийск, Алтайский край)</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076476C8-3F0E-4C4A-A4F2-DB4F27233D1C}" type="presOf" srcId="{CECD5111-F38B-45EF-81BD-C3F7A62338EC}" destId="{8BCFEF11-A470-4A60-862F-4B047B3092BB}" srcOrd="0" destOrd="0" presId="urn:microsoft.com/office/officeart/2009/3/layout/SnapshotPictureList"/>
    <dgm:cxn modelId="{040EF90D-DCD6-44BC-952E-81CDE07C9C92}" type="presOf" srcId="{E3D24D7B-74F0-4259-AE69-D2BFA28EFE01}" destId="{80334678-AED8-42EE-96F5-51BAC530F314}"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458C0690-F137-43D1-827E-F96B75006852}" type="presOf" srcId="{FA87C7A2-FE99-4444-A64F-92E4B87134DF}" destId="{63C6F591-9D43-49EC-8E1F-A7E5618B4803}" srcOrd="0" destOrd="0" presId="urn:microsoft.com/office/officeart/2009/3/layout/SnapshotPictureList"/>
    <dgm:cxn modelId="{375ECC52-15AB-4569-A151-636D797FD0C7}" type="presParOf" srcId="{80334678-AED8-42EE-96F5-51BAC530F314}" destId="{39EAE862-8A37-4AB2-B3D7-680FC2A81567}" srcOrd="0" destOrd="0" presId="urn:microsoft.com/office/officeart/2009/3/layout/SnapshotPictureList"/>
    <dgm:cxn modelId="{C186F98C-BFA5-42BA-8EAE-A3744285ED21}" type="presParOf" srcId="{39EAE862-8A37-4AB2-B3D7-680FC2A81567}" destId="{6ED873F2-E21D-4687-B800-711ECB313D93}" srcOrd="0" destOrd="0" presId="urn:microsoft.com/office/officeart/2009/3/layout/SnapshotPictureList"/>
    <dgm:cxn modelId="{05D08580-0B8A-4A26-80DC-C98803CABAFD}" type="presParOf" srcId="{39EAE862-8A37-4AB2-B3D7-680FC2A81567}" destId="{63C6F591-9D43-49EC-8E1F-A7E5618B4803}" srcOrd="1" destOrd="0" presId="urn:microsoft.com/office/officeart/2009/3/layout/SnapshotPictureList"/>
    <dgm:cxn modelId="{5B3CF92A-B28B-4325-9BD7-121F69D44242}" type="presParOf" srcId="{39EAE862-8A37-4AB2-B3D7-680FC2A81567}" destId="{8BCFEF11-A470-4A60-862F-4B047B3092BB}" srcOrd="2" destOrd="0" presId="urn:microsoft.com/office/officeart/2009/3/layout/SnapshotPictureList"/>
    <dgm:cxn modelId="{74DB0B31-BD55-41CA-AC92-D5A316FE7276}" type="presParOf" srcId="{39EAE862-8A37-4AB2-B3D7-680FC2A81567}" destId="{83248D53-95D6-4EDC-9F01-D720B55D9499}" srcOrd="3" destOrd="0" presId="urn:microsoft.com/office/officeart/2009/3/layout/SnapshotPictureList"/>
    <dgm:cxn modelId="{FD229729-AF7A-4722-BEFD-DEF651A87321}"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Кузнецова Валентина Сергеевна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 педагогических наук, доцент, аспирантка А.И. Пискунова № 25 </a:t>
          </a:r>
          <a:br>
            <a:rPr lang="ru-RU" sz="900" dirty="0" smtClean="0">
              <a:latin typeface="Constantia" panose="02030602050306030303" pitchFamily="18" charset="0"/>
            </a:rPr>
          </a:br>
          <a:r>
            <a:rPr lang="ru-RU" sz="900" dirty="0" smtClean="0">
              <a:latin typeface="Constantia" panose="02030602050306030303" pitchFamily="18" charset="0"/>
            </a:rPr>
            <a:t>(г. Бийск, Алтайский край)</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4F027374-D09A-4C78-AFB2-45391A49E94F}" type="presOf" srcId="{CECD5111-F38B-45EF-81BD-C3F7A62338EC}" destId="{8BCFEF11-A470-4A60-862F-4B047B3092BB}" srcOrd="0" destOrd="0" presId="urn:microsoft.com/office/officeart/2009/3/layout/SnapshotPictureList"/>
    <dgm:cxn modelId="{58B823A4-601E-4461-965A-A5D5BFD05B29}" type="presOf" srcId="{FA87C7A2-FE99-4444-A64F-92E4B87134DF}" destId="{63C6F591-9D43-49EC-8E1F-A7E5618B4803}"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5404C700-5420-4CCF-AC72-AB0561E1F438}" type="presOf" srcId="{E3D24D7B-74F0-4259-AE69-D2BFA28EFE01}" destId="{80334678-AED8-42EE-96F5-51BAC530F314}" srcOrd="0" destOrd="0" presId="urn:microsoft.com/office/officeart/2009/3/layout/SnapshotPictureList"/>
    <dgm:cxn modelId="{7C182A46-251E-49FF-92A5-8524E7B31E7B}" type="presParOf" srcId="{80334678-AED8-42EE-96F5-51BAC530F314}" destId="{39EAE862-8A37-4AB2-B3D7-680FC2A81567}" srcOrd="0" destOrd="0" presId="urn:microsoft.com/office/officeart/2009/3/layout/SnapshotPictureList"/>
    <dgm:cxn modelId="{B8CA4B5A-61F2-4D7D-9EEC-E5C95A716A9E}" type="presParOf" srcId="{39EAE862-8A37-4AB2-B3D7-680FC2A81567}" destId="{6ED873F2-E21D-4687-B800-711ECB313D93}" srcOrd="0" destOrd="0" presId="urn:microsoft.com/office/officeart/2009/3/layout/SnapshotPictureList"/>
    <dgm:cxn modelId="{C7F8DB79-E3EC-4D71-ACAF-D8E0F64FF859}" type="presParOf" srcId="{39EAE862-8A37-4AB2-B3D7-680FC2A81567}" destId="{63C6F591-9D43-49EC-8E1F-A7E5618B4803}" srcOrd="1" destOrd="0" presId="urn:microsoft.com/office/officeart/2009/3/layout/SnapshotPictureList"/>
    <dgm:cxn modelId="{BF2FAADC-2D6D-4C65-80CD-6579EF20CEA4}" type="presParOf" srcId="{39EAE862-8A37-4AB2-B3D7-680FC2A81567}" destId="{8BCFEF11-A470-4A60-862F-4B047B3092BB}" srcOrd="2" destOrd="0" presId="urn:microsoft.com/office/officeart/2009/3/layout/SnapshotPictureList"/>
    <dgm:cxn modelId="{9273C9A3-4259-483C-9A61-6574798885F6}" type="presParOf" srcId="{39EAE862-8A37-4AB2-B3D7-680FC2A81567}" destId="{83248D53-95D6-4EDC-9F01-D720B55D9499}" srcOrd="3" destOrd="0" presId="urn:microsoft.com/office/officeart/2009/3/layout/SnapshotPictureList"/>
    <dgm:cxn modelId="{552C217C-51D1-4B08-8D79-19A001AFFDD4}"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Лашин</a:t>
          </a:r>
          <a:r>
            <a:rPr lang="ru-RU" sz="900" b="1" dirty="0" smtClean="0">
              <a:latin typeface="Constantia" panose="02030602050306030303" pitchFamily="18" charset="0"/>
            </a:rPr>
            <a:t> Стефан</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стажер-докторант МГПИ им. Ленина в 1985-1989 гг., ученик А.И. Пискунова </a:t>
          </a:r>
          <a:br>
            <a:rPr lang="ru-RU" sz="900" dirty="0" smtClean="0">
              <a:latin typeface="Constantia" panose="02030602050306030303" pitchFamily="18" charset="0"/>
            </a:rPr>
          </a:br>
          <a:r>
            <a:rPr lang="ru-RU" sz="900" dirty="0" smtClean="0">
              <a:latin typeface="Constantia" panose="02030602050306030303" pitchFamily="18" charset="0"/>
            </a:rPr>
            <a:t>№ 50 (г. Нью-Йорк, США) </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5EA68E7E-E8BA-453F-A869-9878269C5BFA}" type="presOf" srcId="{CECD5111-F38B-45EF-81BD-C3F7A62338EC}" destId="{8BCFEF11-A470-4A60-862F-4B047B3092BB}" srcOrd="0" destOrd="0" presId="urn:microsoft.com/office/officeart/2009/3/layout/SnapshotPictureList"/>
    <dgm:cxn modelId="{60FAC50D-5CDD-46D4-8553-744D4EA45D10}" type="presOf" srcId="{E3D24D7B-74F0-4259-AE69-D2BFA28EFE01}" destId="{80334678-AED8-42EE-96F5-51BAC530F314}" srcOrd="0" destOrd="0" presId="urn:microsoft.com/office/officeart/2009/3/layout/SnapshotPictureList"/>
    <dgm:cxn modelId="{7446D335-E5B6-4D7A-B7B3-AE7CBA1DA2B1}" type="presOf" srcId="{FA87C7A2-FE99-4444-A64F-92E4B87134DF}" destId="{63C6F591-9D43-49EC-8E1F-A7E5618B4803}"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53E134CE-4EE7-4659-A241-F13068B7CCA3}" type="presParOf" srcId="{80334678-AED8-42EE-96F5-51BAC530F314}" destId="{39EAE862-8A37-4AB2-B3D7-680FC2A81567}" srcOrd="0" destOrd="0" presId="urn:microsoft.com/office/officeart/2009/3/layout/SnapshotPictureList"/>
    <dgm:cxn modelId="{757CC30E-4FA8-42BE-9E68-0E165034D7DD}" type="presParOf" srcId="{39EAE862-8A37-4AB2-B3D7-680FC2A81567}" destId="{6ED873F2-E21D-4687-B800-711ECB313D93}" srcOrd="0" destOrd="0" presId="urn:microsoft.com/office/officeart/2009/3/layout/SnapshotPictureList"/>
    <dgm:cxn modelId="{2EE89BF3-3EBC-476D-AB0F-220A7BFE691B}" type="presParOf" srcId="{39EAE862-8A37-4AB2-B3D7-680FC2A81567}" destId="{63C6F591-9D43-49EC-8E1F-A7E5618B4803}" srcOrd="1" destOrd="0" presId="urn:microsoft.com/office/officeart/2009/3/layout/SnapshotPictureList"/>
    <dgm:cxn modelId="{672D36AD-1041-4999-AB59-E6C79463F73D}" type="presParOf" srcId="{39EAE862-8A37-4AB2-B3D7-680FC2A81567}" destId="{8BCFEF11-A470-4A60-862F-4B047B3092BB}" srcOrd="2" destOrd="0" presId="urn:microsoft.com/office/officeart/2009/3/layout/SnapshotPictureList"/>
    <dgm:cxn modelId="{17E1EE50-CDAF-474D-AE64-BB7F251AD2E2}" type="presParOf" srcId="{39EAE862-8A37-4AB2-B3D7-680FC2A81567}" destId="{83248D53-95D6-4EDC-9F01-D720B55D9499}" srcOrd="3" destOrd="0" presId="urn:microsoft.com/office/officeart/2009/3/layout/SnapshotPictureList"/>
    <dgm:cxn modelId="{22D79D29-F03D-42DC-9E0E-2F8B0E33B8EF}"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Лашин</a:t>
          </a:r>
          <a:r>
            <a:rPr lang="ru-RU" sz="900" b="1" dirty="0" smtClean="0">
              <a:latin typeface="Constantia" panose="02030602050306030303" pitchFamily="18" charset="0"/>
            </a:rPr>
            <a:t> Стефан</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стажер-докторант МГПИ им. Ленина в 1985-1989 гг., ученик А.И. Пискунова </a:t>
          </a:r>
          <a:br>
            <a:rPr lang="ru-RU" sz="900" dirty="0" smtClean="0">
              <a:latin typeface="Constantia" panose="02030602050306030303" pitchFamily="18" charset="0"/>
            </a:rPr>
          </a:br>
          <a:r>
            <a:rPr lang="ru-RU" sz="900" dirty="0" smtClean="0">
              <a:latin typeface="Constantia" panose="02030602050306030303" pitchFamily="18" charset="0"/>
            </a:rPr>
            <a:t>№ 50 (г. Нью-Йорк, США) </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A168C88B-1E6D-45DB-A4AA-1E4336D508DA}" srcId="{FA87C7A2-FE99-4444-A64F-92E4B87134DF}" destId="{CECD5111-F38B-45EF-81BD-C3F7A62338EC}" srcOrd="0" destOrd="0" parTransId="{FCD9CD0E-91B3-40FE-8D02-AC43C3735E9C}" sibTransId="{7C85F2A1-95B0-4D28-B678-58E1C64EEE2A}"/>
    <dgm:cxn modelId="{4319560D-20E0-426F-AF0F-784F1F1AA90C}" type="presOf" srcId="{FA87C7A2-FE99-4444-A64F-92E4B87134DF}" destId="{63C6F591-9D43-49EC-8E1F-A7E5618B4803}" srcOrd="0" destOrd="0" presId="urn:microsoft.com/office/officeart/2009/3/layout/SnapshotPictureList"/>
    <dgm:cxn modelId="{E7B49C58-6EB2-4572-8606-577291B7E62F}" type="presOf" srcId="{E3D24D7B-74F0-4259-AE69-D2BFA28EFE01}" destId="{80334678-AED8-42EE-96F5-51BAC530F314}"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BD1A5C76-2295-40C3-AC85-4FC4760D90BF}" type="presOf" srcId="{CECD5111-F38B-45EF-81BD-C3F7A62338EC}" destId="{8BCFEF11-A470-4A60-862F-4B047B3092BB}" srcOrd="0" destOrd="0" presId="urn:microsoft.com/office/officeart/2009/3/layout/SnapshotPictureList"/>
    <dgm:cxn modelId="{CCB110CE-E654-4A2F-951E-47616A920CA4}" type="presParOf" srcId="{80334678-AED8-42EE-96F5-51BAC530F314}" destId="{39EAE862-8A37-4AB2-B3D7-680FC2A81567}" srcOrd="0" destOrd="0" presId="urn:microsoft.com/office/officeart/2009/3/layout/SnapshotPictureList"/>
    <dgm:cxn modelId="{AC5F5AE8-BE47-43A8-A2EC-7BD9AA9632D4}" type="presParOf" srcId="{39EAE862-8A37-4AB2-B3D7-680FC2A81567}" destId="{6ED873F2-E21D-4687-B800-711ECB313D93}" srcOrd="0" destOrd="0" presId="urn:microsoft.com/office/officeart/2009/3/layout/SnapshotPictureList"/>
    <dgm:cxn modelId="{0C296669-13FA-4E75-9B26-8D76ADB7F184}" type="presParOf" srcId="{39EAE862-8A37-4AB2-B3D7-680FC2A81567}" destId="{63C6F591-9D43-49EC-8E1F-A7E5618B4803}" srcOrd="1" destOrd="0" presId="urn:microsoft.com/office/officeart/2009/3/layout/SnapshotPictureList"/>
    <dgm:cxn modelId="{0FE2146E-7501-4EC5-B1DA-043228D6AFC3}" type="presParOf" srcId="{39EAE862-8A37-4AB2-B3D7-680FC2A81567}" destId="{8BCFEF11-A470-4A60-862F-4B047B3092BB}" srcOrd="2" destOrd="0" presId="urn:microsoft.com/office/officeart/2009/3/layout/SnapshotPictureList"/>
    <dgm:cxn modelId="{02887268-520F-43F9-8055-22689D4A0DB5}" type="presParOf" srcId="{39EAE862-8A37-4AB2-B3D7-680FC2A81567}" destId="{83248D53-95D6-4EDC-9F01-D720B55D9499}" srcOrd="3" destOrd="0" presId="urn:microsoft.com/office/officeart/2009/3/layout/SnapshotPictureList"/>
    <dgm:cxn modelId="{BE7638E1-19F8-40A5-A6CC-BD143EB91E28}"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Баркова</a:t>
          </a:r>
          <a:r>
            <a:rPr lang="en-US" sz="900" b="1" dirty="0" smtClean="0">
              <a:latin typeface="Constantia" panose="02030602050306030303" pitchFamily="18" charset="0"/>
            </a:rPr>
            <a:t> </a:t>
          </a:r>
          <a:r>
            <a:rPr lang="ru-RU" sz="900" b="1" dirty="0" smtClean="0">
              <a:latin typeface="Constantia" panose="02030602050306030303" pitchFamily="18" charset="0"/>
            </a:rPr>
            <a:t>Наталия</a:t>
          </a:r>
          <a:r>
            <a:rPr lang="en-US" sz="900" b="1" dirty="0" smtClean="0">
              <a:latin typeface="Constantia" panose="02030602050306030303" pitchFamily="18" charset="0"/>
            </a:rPr>
            <a:t> </a:t>
          </a:r>
          <a:r>
            <a:rPr lang="ru-RU" sz="900" b="1" dirty="0" smtClean="0">
              <a:latin typeface="Constantia" panose="02030602050306030303" pitchFamily="18" charset="0"/>
            </a:rPr>
            <a:t>Николаевна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a:t>
          </a:r>
          <a:r>
            <a:rPr lang="en-US" sz="900" dirty="0" smtClean="0">
              <a:latin typeface="Constantia" panose="02030602050306030303" pitchFamily="18" charset="0"/>
            </a:rPr>
            <a:t> </a:t>
          </a:r>
          <a:r>
            <a:rPr lang="ru-RU" sz="900" dirty="0" smtClean="0">
              <a:latin typeface="Constantia" panose="02030602050306030303" pitchFamily="18" charset="0"/>
            </a:rPr>
            <a:t>педагогических</a:t>
          </a:r>
          <a:r>
            <a:rPr lang="en-US" sz="900" dirty="0" smtClean="0">
              <a:latin typeface="Constantia" panose="02030602050306030303" pitchFamily="18" charset="0"/>
            </a:rPr>
            <a:t> </a:t>
          </a:r>
          <a:r>
            <a:rPr lang="ru-RU" sz="900" dirty="0" smtClean="0">
              <a:latin typeface="Constantia" panose="02030602050306030303" pitchFamily="18" charset="0"/>
            </a:rPr>
            <a:t>наук</a:t>
          </a:r>
          <a:r>
            <a:rPr lang="en-US" sz="900" dirty="0" smtClean="0">
              <a:latin typeface="Constantia" panose="02030602050306030303" pitchFamily="18" charset="0"/>
            </a:rPr>
            <a:t>, </a:t>
          </a:r>
          <a:r>
            <a:rPr lang="ru-RU" sz="900" dirty="0" smtClean="0">
              <a:latin typeface="Constantia" panose="02030602050306030303" pitchFamily="18" charset="0"/>
            </a:rPr>
            <a:t>доцент</a:t>
          </a:r>
          <a:r>
            <a:rPr lang="en-US" sz="900" dirty="0" smtClean="0">
              <a:latin typeface="Constantia" panose="02030602050306030303" pitchFamily="18" charset="0"/>
            </a:rPr>
            <a:t>, </a:t>
          </a:r>
          <a:r>
            <a:rPr lang="ru-RU" sz="900" dirty="0" smtClean="0">
              <a:latin typeface="Constantia" panose="02030602050306030303" pitchFamily="18" charset="0"/>
            </a:rPr>
            <a:t>доцент</a:t>
          </a:r>
          <a:r>
            <a:rPr lang="en-US" sz="900" dirty="0" smtClean="0">
              <a:latin typeface="Constantia" panose="02030602050306030303" pitchFamily="18" charset="0"/>
            </a:rPr>
            <a:t> </a:t>
          </a:r>
          <a:r>
            <a:rPr lang="ru-RU" sz="900" dirty="0" smtClean="0">
              <a:latin typeface="Constantia" panose="02030602050306030303" pitchFamily="18" charset="0"/>
            </a:rPr>
            <a:t>кафедры</a:t>
          </a:r>
          <a:r>
            <a:rPr lang="en-US" sz="900" dirty="0" smtClean="0">
              <a:latin typeface="Constantia" panose="02030602050306030303" pitchFamily="18" charset="0"/>
            </a:rPr>
            <a:t> </a:t>
          </a:r>
          <a:r>
            <a:rPr lang="ru-RU" sz="900" dirty="0" smtClean="0">
              <a:latin typeface="Constantia" panose="02030602050306030303" pitchFamily="18" charset="0"/>
            </a:rPr>
            <a:t>педагогики</a:t>
          </a:r>
          <a:r>
            <a:rPr lang="en-US" sz="900" dirty="0" smtClean="0">
              <a:latin typeface="Constantia" panose="02030602050306030303" pitchFamily="18" charset="0"/>
            </a:rPr>
            <a:t> </a:t>
          </a:r>
          <a:r>
            <a:rPr lang="ru-RU" sz="900" dirty="0" smtClean="0">
              <a:latin typeface="Constantia" panose="02030602050306030303" pitchFamily="18" charset="0"/>
            </a:rPr>
            <a:t>Московского</a:t>
          </a:r>
          <a:r>
            <a:rPr lang="en-US" sz="900" dirty="0" smtClean="0">
              <a:latin typeface="Constantia" panose="02030602050306030303" pitchFamily="18" charset="0"/>
            </a:rPr>
            <a:t> </a:t>
          </a:r>
          <a:r>
            <a:rPr lang="ru-RU" sz="900" dirty="0" smtClean="0">
              <a:latin typeface="Constantia" panose="02030602050306030303" pitchFamily="18" charset="0"/>
            </a:rPr>
            <a:t>педагогического</a:t>
          </a:r>
          <a:r>
            <a:rPr lang="en-US" sz="900" dirty="0" smtClean="0">
              <a:latin typeface="Constantia" panose="02030602050306030303" pitchFamily="18" charset="0"/>
            </a:rPr>
            <a:t> </a:t>
          </a:r>
          <a:r>
            <a:rPr lang="ru-RU" sz="900" dirty="0" smtClean="0">
              <a:latin typeface="Constantia" panose="02030602050306030303" pitchFamily="18" charset="0"/>
            </a:rPr>
            <a:t>государственного</a:t>
          </a:r>
          <a:r>
            <a:rPr lang="en-US" sz="900" dirty="0" smtClean="0">
              <a:latin typeface="Constantia" panose="02030602050306030303" pitchFamily="18" charset="0"/>
            </a:rPr>
            <a:t> </a:t>
          </a:r>
          <a:r>
            <a:rPr lang="ru-RU" sz="900" dirty="0" smtClean="0">
              <a:latin typeface="Constantia" panose="02030602050306030303" pitchFamily="18" charset="0"/>
            </a:rPr>
            <a:t>университета</a:t>
          </a:r>
          <a:r>
            <a:rPr lang="en-US" sz="900" dirty="0" smtClean="0">
              <a:latin typeface="Constantia" panose="02030602050306030303" pitchFamily="18" charset="0"/>
            </a:rPr>
            <a:t>, </a:t>
          </a:r>
          <a:r>
            <a:rPr lang="ru-RU" sz="900" dirty="0" smtClean="0">
              <a:latin typeface="Constantia" panose="02030602050306030303" pitchFamily="18" charset="0"/>
            </a:rPr>
            <a:t/>
          </a:r>
          <a:br>
            <a:rPr lang="ru-RU" sz="900" dirty="0" smtClean="0">
              <a:latin typeface="Constantia" panose="02030602050306030303" pitchFamily="18" charset="0"/>
            </a:rPr>
          </a:br>
          <a:r>
            <a:rPr lang="ru-RU" sz="900" dirty="0" smtClean="0">
              <a:latin typeface="Constantia" panose="02030602050306030303" pitchFamily="18" charset="0"/>
            </a:rPr>
            <a:t>(г</a:t>
          </a:r>
          <a:r>
            <a:rPr lang="en-US" sz="900" dirty="0" smtClean="0">
              <a:latin typeface="Constantia" panose="02030602050306030303" pitchFamily="18" charset="0"/>
            </a:rPr>
            <a:t>. </a:t>
          </a:r>
          <a:r>
            <a:rPr lang="ru-RU" sz="900" dirty="0" smtClean="0">
              <a:latin typeface="Constantia" panose="02030602050306030303" pitchFamily="18" charset="0"/>
            </a:rPr>
            <a:t>Москва</a:t>
          </a:r>
          <a:r>
            <a:rPr lang="en-US" sz="900" dirty="0" smtClean="0">
              <a:latin typeface="Constantia" panose="02030602050306030303" pitchFamily="18" charset="0"/>
            </a:rPr>
            <a:t>, </a:t>
          </a:r>
          <a:r>
            <a:rPr lang="ru-RU" sz="900" dirty="0" smtClean="0">
              <a:latin typeface="Constantia" panose="02030602050306030303" pitchFamily="18" charset="0"/>
            </a:rPr>
            <a:t>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79127" custLinFactNeighborX="-13676"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57F2562E-D30F-42BA-BA59-FBCAA5809F7E}" type="presOf" srcId="{E3D24D7B-74F0-4259-AE69-D2BFA28EFE01}" destId="{80334678-AED8-42EE-96F5-51BAC530F314}" srcOrd="0" destOrd="0" presId="urn:microsoft.com/office/officeart/2009/3/layout/SnapshotPictureList"/>
    <dgm:cxn modelId="{8823639D-BBBB-4138-986C-D7A5650A23FF}" type="presOf" srcId="{FA87C7A2-FE99-4444-A64F-92E4B87134DF}" destId="{63C6F591-9D43-49EC-8E1F-A7E5618B4803}" srcOrd="0" destOrd="0" presId="urn:microsoft.com/office/officeart/2009/3/layout/SnapshotPictureList"/>
    <dgm:cxn modelId="{04360D95-6BA6-4FC2-A3B5-594CA67A46D9}" type="presOf" srcId="{CECD5111-F38B-45EF-81BD-C3F7A62338EC}" destId="{8BCFEF11-A470-4A60-862F-4B047B3092BB}"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337E2680-7C56-4A98-B855-DF83F01F40F7}" type="presParOf" srcId="{80334678-AED8-42EE-96F5-51BAC530F314}" destId="{39EAE862-8A37-4AB2-B3D7-680FC2A81567}" srcOrd="0" destOrd="0" presId="urn:microsoft.com/office/officeart/2009/3/layout/SnapshotPictureList"/>
    <dgm:cxn modelId="{15D633F4-C8E3-4A4D-830D-4685922B08B8}" type="presParOf" srcId="{39EAE862-8A37-4AB2-B3D7-680FC2A81567}" destId="{6ED873F2-E21D-4687-B800-711ECB313D93}" srcOrd="0" destOrd="0" presId="urn:microsoft.com/office/officeart/2009/3/layout/SnapshotPictureList"/>
    <dgm:cxn modelId="{41142035-33D9-4771-B573-BDBA948E2E38}" type="presParOf" srcId="{39EAE862-8A37-4AB2-B3D7-680FC2A81567}" destId="{63C6F591-9D43-49EC-8E1F-A7E5618B4803}" srcOrd="1" destOrd="0" presId="urn:microsoft.com/office/officeart/2009/3/layout/SnapshotPictureList"/>
    <dgm:cxn modelId="{733BAC70-2E6D-448F-A5E4-3B28A1605800}" type="presParOf" srcId="{39EAE862-8A37-4AB2-B3D7-680FC2A81567}" destId="{8BCFEF11-A470-4A60-862F-4B047B3092BB}" srcOrd="2" destOrd="0" presId="urn:microsoft.com/office/officeart/2009/3/layout/SnapshotPictureList"/>
    <dgm:cxn modelId="{C3FD9E81-7407-4B3F-A3C4-2E4E35794A78}" type="presParOf" srcId="{39EAE862-8A37-4AB2-B3D7-680FC2A81567}" destId="{83248D53-95D6-4EDC-9F01-D720B55D9499}" srcOrd="3" destOrd="0" presId="urn:microsoft.com/office/officeart/2009/3/layout/SnapshotPictureList"/>
    <dgm:cxn modelId="{9C525FAB-17C9-4285-AC79-94B689AEFF2F}"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Лашин</a:t>
          </a:r>
          <a:r>
            <a:rPr lang="ru-RU" sz="900" b="1" dirty="0" smtClean="0">
              <a:latin typeface="Constantia" panose="02030602050306030303" pitchFamily="18" charset="0"/>
            </a:rPr>
            <a:t> Стефан</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стажер-докторант МГПИ им. Ленина в 1985-1989 гг., ученик А.И. Пискунова </a:t>
          </a:r>
          <a:br>
            <a:rPr lang="ru-RU" sz="900" dirty="0" smtClean="0">
              <a:latin typeface="Constantia" panose="02030602050306030303" pitchFamily="18" charset="0"/>
            </a:rPr>
          </a:br>
          <a:r>
            <a:rPr lang="ru-RU" sz="900" dirty="0" smtClean="0">
              <a:latin typeface="Constantia" panose="02030602050306030303" pitchFamily="18" charset="0"/>
            </a:rPr>
            <a:t>№ 50 (г. Нью-Йорк, США) </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A168C88B-1E6D-45DB-A4AA-1E4336D508DA}" srcId="{FA87C7A2-FE99-4444-A64F-92E4B87134DF}" destId="{CECD5111-F38B-45EF-81BD-C3F7A62338EC}" srcOrd="0" destOrd="0" parTransId="{FCD9CD0E-91B3-40FE-8D02-AC43C3735E9C}" sibTransId="{7C85F2A1-95B0-4D28-B678-58E1C64EEE2A}"/>
    <dgm:cxn modelId="{D34393F3-7A62-467C-BC08-66E319D767CB}" type="presOf" srcId="{CECD5111-F38B-45EF-81BD-C3F7A62338EC}" destId="{8BCFEF11-A470-4A60-862F-4B047B3092BB}" srcOrd="0" destOrd="0" presId="urn:microsoft.com/office/officeart/2009/3/layout/SnapshotPictureList"/>
    <dgm:cxn modelId="{FD21CD74-9788-471B-87FA-E67F0A1E6C95}" type="presOf" srcId="{FA87C7A2-FE99-4444-A64F-92E4B87134DF}" destId="{63C6F591-9D43-49EC-8E1F-A7E5618B4803}" srcOrd="0" destOrd="0" presId="urn:microsoft.com/office/officeart/2009/3/layout/SnapshotPictureList"/>
    <dgm:cxn modelId="{55CBDCE7-8B45-41D0-AB69-56E50942937D}" type="presOf" srcId="{E3D24D7B-74F0-4259-AE69-D2BFA28EFE01}" destId="{80334678-AED8-42EE-96F5-51BAC530F314}"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1C4867EB-25EC-491F-8CED-92C6FE657B8B}" type="presParOf" srcId="{80334678-AED8-42EE-96F5-51BAC530F314}" destId="{39EAE862-8A37-4AB2-B3D7-680FC2A81567}" srcOrd="0" destOrd="0" presId="urn:microsoft.com/office/officeart/2009/3/layout/SnapshotPictureList"/>
    <dgm:cxn modelId="{54FB99A6-E691-4D6C-A8B1-E2FF1BDBF11C}" type="presParOf" srcId="{39EAE862-8A37-4AB2-B3D7-680FC2A81567}" destId="{6ED873F2-E21D-4687-B800-711ECB313D93}" srcOrd="0" destOrd="0" presId="urn:microsoft.com/office/officeart/2009/3/layout/SnapshotPictureList"/>
    <dgm:cxn modelId="{8C15BEF8-1948-43E4-B594-0C6C74718A2C}" type="presParOf" srcId="{39EAE862-8A37-4AB2-B3D7-680FC2A81567}" destId="{63C6F591-9D43-49EC-8E1F-A7E5618B4803}" srcOrd="1" destOrd="0" presId="urn:microsoft.com/office/officeart/2009/3/layout/SnapshotPictureList"/>
    <dgm:cxn modelId="{B986E26B-88B9-40A4-A100-C40E702E6455}" type="presParOf" srcId="{39EAE862-8A37-4AB2-B3D7-680FC2A81567}" destId="{8BCFEF11-A470-4A60-862F-4B047B3092BB}" srcOrd="2" destOrd="0" presId="urn:microsoft.com/office/officeart/2009/3/layout/SnapshotPictureList"/>
    <dgm:cxn modelId="{D0171B21-A1B8-46D1-BA03-A18468A484CB}" type="presParOf" srcId="{39EAE862-8A37-4AB2-B3D7-680FC2A81567}" destId="{83248D53-95D6-4EDC-9F01-D720B55D9499}" srcOrd="3" destOrd="0" presId="urn:microsoft.com/office/officeart/2009/3/layout/SnapshotPictureList"/>
    <dgm:cxn modelId="{BF54E95F-EF9D-45BA-8C0F-723D944C18A4}"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Лашин</a:t>
          </a:r>
          <a:r>
            <a:rPr lang="ru-RU" sz="900" b="1" dirty="0" smtClean="0">
              <a:latin typeface="Constantia" panose="02030602050306030303" pitchFamily="18" charset="0"/>
            </a:rPr>
            <a:t> Стефан</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стажер-докторант МГПИ им. Ленина в 1985-1989 гг., ученик А.И. Пискунова </a:t>
          </a:r>
          <a:br>
            <a:rPr lang="ru-RU" sz="900" dirty="0" smtClean="0">
              <a:latin typeface="Constantia" panose="02030602050306030303" pitchFamily="18" charset="0"/>
            </a:rPr>
          </a:br>
          <a:r>
            <a:rPr lang="ru-RU" sz="900" dirty="0" smtClean="0">
              <a:latin typeface="Constantia" panose="02030602050306030303" pitchFamily="18" charset="0"/>
            </a:rPr>
            <a:t>№ 50 (г. Нью-Йорк, США) </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BB7AEB55-6828-40CE-845B-7753F2C0201E}" type="presOf" srcId="{CECD5111-F38B-45EF-81BD-C3F7A62338EC}" destId="{8BCFEF11-A470-4A60-862F-4B047B3092BB}" srcOrd="0" destOrd="0" presId="urn:microsoft.com/office/officeart/2009/3/layout/SnapshotPictureList"/>
    <dgm:cxn modelId="{A80EC910-74A6-47D5-A39B-6B904D4EE9FC}" type="presOf" srcId="{FA87C7A2-FE99-4444-A64F-92E4B87134DF}" destId="{63C6F591-9D43-49EC-8E1F-A7E5618B4803}" srcOrd="0" destOrd="0" presId="urn:microsoft.com/office/officeart/2009/3/layout/SnapshotPictureList"/>
    <dgm:cxn modelId="{F1696126-E6BB-4B93-B2B8-BE038BE0D1CC}" type="presOf" srcId="{E3D24D7B-74F0-4259-AE69-D2BFA28EFE01}" destId="{80334678-AED8-42EE-96F5-51BAC530F314}"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DC10B522-7F3E-4413-92D2-7C5C13F17541}" type="presParOf" srcId="{80334678-AED8-42EE-96F5-51BAC530F314}" destId="{39EAE862-8A37-4AB2-B3D7-680FC2A81567}" srcOrd="0" destOrd="0" presId="urn:microsoft.com/office/officeart/2009/3/layout/SnapshotPictureList"/>
    <dgm:cxn modelId="{8B640DCA-9380-40E3-8071-21A01D4F8646}" type="presParOf" srcId="{39EAE862-8A37-4AB2-B3D7-680FC2A81567}" destId="{6ED873F2-E21D-4687-B800-711ECB313D93}" srcOrd="0" destOrd="0" presId="urn:microsoft.com/office/officeart/2009/3/layout/SnapshotPictureList"/>
    <dgm:cxn modelId="{722DCB3D-D220-45F0-9833-1B93A329B6F2}" type="presParOf" srcId="{39EAE862-8A37-4AB2-B3D7-680FC2A81567}" destId="{63C6F591-9D43-49EC-8E1F-A7E5618B4803}" srcOrd="1" destOrd="0" presId="urn:microsoft.com/office/officeart/2009/3/layout/SnapshotPictureList"/>
    <dgm:cxn modelId="{4401B1E9-076D-4AA2-BEC1-8461D94B7BF0}" type="presParOf" srcId="{39EAE862-8A37-4AB2-B3D7-680FC2A81567}" destId="{8BCFEF11-A470-4A60-862F-4B047B3092BB}" srcOrd="2" destOrd="0" presId="urn:microsoft.com/office/officeart/2009/3/layout/SnapshotPictureList"/>
    <dgm:cxn modelId="{E929DE3D-F50A-4F12-8BCE-CD8998E09F13}" type="presParOf" srcId="{39EAE862-8A37-4AB2-B3D7-680FC2A81567}" destId="{83248D53-95D6-4EDC-9F01-D720B55D9499}" srcOrd="3" destOrd="0" presId="urn:microsoft.com/office/officeart/2009/3/layout/SnapshotPictureList"/>
    <dgm:cxn modelId="{4B5E83D1-544C-4EB4-8E93-CA813201A8B6}"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Лашин</a:t>
          </a:r>
          <a:r>
            <a:rPr lang="ru-RU" sz="900" b="1" dirty="0" smtClean="0">
              <a:latin typeface="Constantia" panose="02030602050306030303" pitchFamily="18" charset="0"/>
            </a:rPr>
            <a:t> Стефан</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стажер-докторант МГПИ им. Ленина в 1985-1989 гг., ученик А.И. Пискунова </a:t>
          </a:r>
          <a:br>
            <a:rPr lang="ru-RU" sz="900" dirty="0" smtClean="0">
              <a:latin typeface="Constantia" panose="02030602050306030303" pitchFamily="18" charset="0"/>
            </a:rPr>
          </a:br>
          <a:r>
            <a:rPr lang="ru-RU" sz="900" dirty="0" smtClean="0">
              <a:latin typeface="Constantia" panose="02030602050306030303" pitchFamily="18" charset="0"/>
            </a:rPr>
            <a:t>№ 50 (г. Нью-Йорк, США) </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BCD63098-19FB-49EE-A860-9AD66F8742BB}" type="presOf" srcId="{CECD5111-F38B-45EF-81BD-C3F7A62338EC}" destId="{8BCFEF11-A470-4A60-862F-4B047B3092BB}" srcOrd="0" destOrd="0" presId="urn:microsoft.com/office/officeart/2009/3/layout/SnapshotPictureList"/>
    <dgm:cxn modelId="{94834A8A-DA7D-43F4-810B-A6117AADDCE7}" type="presOf" srcId="{E3D24D7B-74F0-4259-AE69-D2BFA28EFE01}" destId="{80334678-AED8-42EE-96F5-51BAC530F314}"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465E6B6F-59CB-4B36-A266-690095D102FD}" type="presOf" srcId="{FA87C7A2-FE99-4444-A64F-92E4B87134DF}" destId="{63C6F591-9D43-49EC-8E1F-A7E5618B4803}" srcOrd="0" destOrd="0" presId="urn:microsoft.com/office/officeart/2009/3/layout/SnapshotPictureList"/>
    <dgm:cxn modelId="{8A7712EC-7D0F-45F2-B3DA-DC962306B682}" type="presParOf" srcId="{80334678-AED8-42EE-96F5-51BAC530F314}" destId="{39EAE862-8A37-4AB2-B3D7-680FC2A81567}" srcOrd="0" destOrd="0" presId="urn:microsoft.com/office/officeart/2009/3/layout/SnapshotPictureList"/>
    <dgm:cxn modelId="{5CC7F560-8E33-41FC-BF16-BCD8A63BB0A5}" type="presParOf" srcId="{39EAE862-8A37-4AB2-B3D7-680FC2A81567}" destId="{6ED873F2-E21D-4687-B800-711ECB313D93}" srcOrd="0" destOrd="0" presId="urn:microsoft.com/office/officeart/2009/3/layout/SnapshotPictureList"/>
    <dgm:cxn modelId="{EEC186A9-E248-4476-9466-A3645B9446E8}" type="presParOf" srcId="{39EAE862-8A37-4AB2-B3D7-680FC2A81567}" destId="{63C6F591-9D43-49EC-8E1F-A7E5618B4803}" srcOrd="1" destOrd="0" presId="urn:microsoft.com/office/officeart/2009/3/layout/SnapshotPictureList"/>
    <dgm:cxn modelId="{A7D6513A-A8F7-4E00-AC98-782F83800099}" type="presParOf" srcId="{39EAE862-8A37-4AB2-B3D7-680FC2A81567}" destId="{8BCFEF11-A470-4A60-862F-4B047B3092BB}" srcOrd="2" destOrd="0" presId="urn:microsoft.com/office/officeart/2009/3/layout/SnapshotPictureList"/>
    <dgm:cxn modelId="{5372A589-D73F-4ECF-A68B-1DECB5AC22A6}" type="presParOf" srcId="{39EAE862-8A37-4AB2-B3D7-680FC2A81567}" destId="{83248D53-95D6-4EDC-9F01-D720B55D9499}" srcOrd="3" destOrd="0" presId="urn:microsoft.com/office/officeart/2009/3/layout/SnapshotPictureList"/>
    <dgm:cxn modelId="{DADAC410-4C1D-4033-923A-06C8C0BE7A8C}"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Малазония</a:t>
          </a:r>
          <a:r>
            <a:rPr lang="ru-RU" sz="900" b="1" dirty="0" smtClean="0">
              <a:latin typeface="Constantia" panose="02030602050306030303" pitchFamily="18" charset="0"/>
            </a:rPr>
            <a:t> Шота </a:t>
          </a:r>
          <a:r>
            <a:rPr lang="ru-RU" sz="900" b="1" dirty="0" err="1" smtClean="0">
              <a:latin typeface="Constantia" panose="02030602050306030303" pitchFamily="18" charset="0"/>
            </a:rPr>
            <a:t>Ермолаевич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(г. Тбилиси, Грузия)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1CBF2F60-36A5-4AB7-872C-CBF46AE854DD}" type="presOf" srcId="{CECD5111-F38B-45EF-81BD-C3F7A62338EC}" destId="{8BCFEF11-A470-4A60-862F-4B047B3092BB}" srcOrd="0" destOrd="0" presId="urn:microsoft.com/office/officeart/2009/3/layout/SnapshotPictureList"/>
    <dgm:cxn modelId="{82CBF6AA-2416-49C3-BCD8-32A035112FC6}" type="presOf" srcId="{FA87C7A2-FE99-4444-A64F-92E4B87134DF}" destId="{63C6F591-9D43-49EC-8E1F-A7E5618B4803}" srcOrd="0" destOrd="0" presId="urn:microsoft.com/office/officeart/2009/3/layout/SnapshotPictureList"/>
    <dgm:cxn modelId="{8A24DEA6-9B27-4A96-9B8D-6CB338471ED3}" type="presOf" srcId="{E3D24D7B-74F0-4259-AE69-D2BFA28EFE01}" destId="{80334678-AED8-42EE-96F5-51BAC530F314}"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EF6CE86A-1321-40CA-A4B7-EC409B63A927}" type="presParOf" srcId="{80334678-AED8-42EE-96F5-51BAC530F314}" destId="{39EAE862-8A37-4AB2-B3D7-680FC2A81567}" srcOrd="0" destOrd="0" presId="urn:microsoft.com/office/officeart/2009/3/layout/SnapshotPictureList"/>
    <dgm:cxn modelId="{206DDC05-4441-4DCA-88DB-7D70529A020C}" type="presParOf" srcId="{39EAE862-8A37-4AB2-B3D7-680FC2A81567}" destId="{6ED873F2-E21D-4687-B800-711ECB313D93}" srcOrd="0" destOrd="0" presId="urn:microsoft.com/office/officeart/2009/3/layout/SnapshotPictureList"/>
    <dgm:cxn modelId="{11D5FE0D-0857-4447-B32B-DDACC0A62297}" type="presParOf" srcId="{39EAE862-8A37-4AB2-B3D7-680FC2A81567}" destId="{63C6F591-9D43-49EC-8E1F-A7E5618B4803}" srcOrd="1" destOrd="0" presId="urn:microsoft.com/office/officeart/2009/3/layout/SnapshotPictureList"/>
    <dgm:cxn modelId="{6790C1B7-272A-4C7D-9711-FD55CA1828D9}" type="presParOf" srcId="{39EAE862-8A37-4AB2-B3D7-680FC2A81567}" destId="{8BCFEF11-A470-4A60-862F-4B047B3092BB}" srcOrd="2" destOrd="0" presId="urn:microsoft.com/office/officeart/2009/3/layout/SnapshotPictureList"/>
    <dgm:cxn modelId="{E7DD5353-3F50-42D0-938F-232AB6E9DAEA}" type="presParOf" srcId="{39EAE862-8A37-4AB2-B3D7-680FC2A81567}" destId="{83248D53-95D6-4EDC-9F01-D720B55D9499}" srcOrd="3" destOrd="0" presId="urn:microsoft.com/office/officeart/2009/3/layout/SnapshotPictureList"/>
    <dgm:cxn modelId="{76E3A6EE-CA88-4386-821A-F936F6AD1EAD}"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Масанао</a:t>
          </a:r>
          <a:r>
            <a:rPr lang="ru-RU" sz="900" b="1" dirty="0" smtClean="0">
              <a:latin typeface="Constantia" panose="02030602050306030303" pitchFamily="18" charset="0"/>
            </a:rPr>
            <a:t> </a:t>
          </a:r>
          <a:r>
            <a:rPr lang="ru-RU" sz="900" b="1" dirty="0" err="1" smtClean="0">
              <a:latin typeface="Constantia" panose="02030602050306030303" pitchFamily="18" charset="0"/>
            </a:rPr>
            <a:t>Такеда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профессор экономического факультета </a:t>
          </a:r>
          <a:r>
            <a:rPr lang="ru-RU" sz="900" dirty="0" err="1" smtClean="0">
              <a:latin typeface="Constantia" panose="02030602050306030303" pitchFamily="18" charset="0"/>
            </a:rPr>
            <a:t>Хоккай-Гакуэн</a:t>
          </a:r>
          <a:r>
            <a:rPr lang="ru-RU" sz="900" dirty="0" smtClean="0">
              <a:latin typeface="Constantia" panose="02030602050306030303" pitchFamily="18" charset="0"/>
            </a:rPr>
            <a:t> университета, почетный профессор </a:t>
          </a:r>
          <a:r>
            <a:rPr lang="ru-RU" sz="900" dirty="0" err="1" smtClean="0">
              <a:latin typeface="Constantia" panose="02030602050306030303" pitchFamily="18" charset="0"/>
            </a:rPr>
            <a:t>Хоккайдского</a:t>
          </a:r>
          <a:r>
            <a:rPr lang="ru-RU" sz="900" dirty="0" smtClean="0">
              <a:latin typeface="Constantia" panose="02030602050306030303" pitchFamily="18" charset="0"/>
            </a:rPr>
            <a:t> государственного университета, Президент научного педагогического общества Хоккайдо, директор научного педагогического общества Японии, президент «Общества Япония — страны Евразии» (Саппоро), вице-президент «ОЯСЕ» Хоккайдо, член президиума «ОЯСЕ» Японии  (г. Саппоро, Япония)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9F9039E0-9738-4770-AF51-ED6D5E5BFDD0}" type="presOf" srcId="{FA87C7A2-FE99-4444-A64F-92E4B87134DF}" destId="{63C6F591-9D43-49EC-8E1F-A7E5618B4803}" srcOrd="0" destOrd="0" presId="urn:microsoft.com/office/officeart/2009/3/layout/SnapshotPictureList"/>
    <dgm:cxn modelId="{4A1171DD-5046-420D-8DAC-007EC9A7737B}" type="presOf" srcId="{CECD5111-F38B-45EF-81BD-C3F7A62338EC}" destId="{8BCFEF11-A470-4A60-862F-4B047B3092BB}" srcOrd="0" destOrd="0" presId="urn:microsoft.com/office/officeart/2009/3/layout/SnapshotPictureList"/>
    <dgm:cxn modelId="{25C9468C-DFDE-47EA-A79B-28239E880564}" type="presOf" srcId="{E3D24D7B-74F0-4259-AE69-D2BFA28EFE01}" destId="{80334678-AED8-42EE-96F5-51BAC530F314}"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F2F454B7-52C4-4413-B99F-4CE871EC16F1}" type="presParOf" srcId="{80334678-AED8-42EE-96F5-51BAC530F314}" destId="{39EAE862-8A37-4AB2-B3D7-680FC2A81567}" srcOrd="0" destOrd="0" presId="urn:microsoft.com/office/officeart/2009/3/layout/SnapshotPictureList"/>
    <dgm:cxn modelId="{29B1BA49-F8F8-40FB-B47E-670C015DA70B}" type="presParOf" srcId="{39EAE862-8A37-4AB2-B3D7-680FC2A81567}" destId="{6ED873F2-E21D-4687-B800-711ECB313D93}" srcOrd="0" destOrd="0" presId="urn:microsoft.com/office/officeart/2009/3/layout/SnapshotPictureList"/>
    <dgm:cxn modelId="{9289D4F2-8AE7-4834-906D-F4CE775CD0A0}" type="presParOf" srcId="{39EAE862-8A37-4AB2-B3D7-680FC2A81567}" destId="{63C6F591-9D43-49EC-8E1F-A7E5618B4803}" srcOrd="1" destOrd="0" presId="urn:microsoft.com/office/officeart/2009/3/layout/SnapshotPictureList"/>
    <dgm:cxn modelId="{F691F247-8EDB-4563-8425-CF6993027507}" type="presParOf" srcId="{39EAE862-8A37-4AB2-B3D7-680FC2A81567}" destId="{8BCFEF11-A470-4A60-862F-4B047B3092BB}" srcOrd="2" destOrd="0" presId="urn:microsoft.com/office/officeart/2009/3/layout/SnapshotPictureList"/>
    <dgm:cxn modelId="{CCD13AE5-65AA-4471-9A0E-90410C431D96}" type="presParOf" srcId="{39EAE862-8A37-4AB2-B3D7-680FC2A81567}" destId="{83248D53-95D6-4EDC-9F01-D720B55D9499}" srcOrd="3" destOrd="0" presId="urn:microsoft.com/office/officeart/2009/3/layout/SnapshotPictureList"/>
    <dgm:cxn modelId="{E706F0FA-F011-4490-BF36-53B2BDFE3FC5}"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Масанао</a:t>
          </a:r>
          <a:r>
            <a:rPr lang="ru-RU" sz="900" b="1" dirty="0" smtClean="0">
              <a:latin typeface="Constantia" panose="02030602050306030303" pitchFamily="18" charset="0"/>
            </a:rPr>
            <a:t> </a:t>
          </a:r>
          <a:r>
            <a:rPr lang="ru-RU" sz="900" b="1" dirty="0" err="1" smtClean="0">
              <a:latin typeface="Constantia" panose="02030602050306030303" pitchFamily="18" charset="0"/>
            </a:rPr>
            <a:t>Такеда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профессор экономического факультета </a:t>
          </a:r>
          <a:r>
            <a:rPr lang="ru-RU" sz="900" dirty="0" err="1" smtClean="0">
              <a:latin typeface="Constantia" panose="02030602050306030303" pitchFamily="18" charset="0"/>
            </a:rPr>
            <a:t>Хоккай-Гакуэн</a:t>
          </a:r>
          <a:r>
            <a:rPr lang="ru-RU" sz="900" dirty="0" smtClean="0">
              <a:latin typeface="Constantia" panose="02030602050306030303" pitchFamily="18" charset="0"/>
            </a:rPr>
            <a:t> университета, почетный профессор </a:t>
          </a:r>
          <a:r>
            <a:rPr lang="ru-RU" sz="900" dirty="0" err="1" smtClean="0">
              <a:latin typeface="Constantia" panose="02030602050306030303" pitchFamily="18" charset="0"/>
            </a:rPr>
            <a:t>Хоккайдского</a:t>
          </a:r>
          <a:r>
            <a:rPr lang="ru-RU" sz="900" dirty="0" smtClean="0">
              <a:latin typeface="Constantia" panose="02030602050306030303" pitchFamily="18" charset="0"/>
            </a:rPr>
            <a:t> государственного университета, Президент научного педагогического общества Хоккайдо, директор научного педагогического общества Японии, президент «Общества Япония — страны Евразии» (Саппоро), вице-президент «ОЯСЕ» Хоккайдо, член президиума «ОЯСЕ» Японии  (г. Саппоро, Япония)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2437AD77-392E-4D68-9144-09415E021D84}" type="presOf" srcId="{CECD5111-F38B-45EF-81BD-C3F7A62338EC}" destId="{8BCFEF11-A470-4A60-862F-4B047B3092BB}"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85939487-6403-4633-AD58-7220002E9FF3}" type="presOf" srcId="{E3D24D7B-74F0-4259-AE69-D2BFA28EFE01}" destId="{80334678-AED8-42EE-96F5-51BAC530F314}" srcOrd="0" destOrd="0" presId="urn:microsoft.com/office/officeart/2009/3/layout/SnapshotPictureList"/>
    <dgm:cxn modelId="{58C7CCCA-6F0E-4B9E-BBEA-39671A2B942D}" type="presOf" srcId="{FA87C7A2-FE99-4444-A64F-92E4B87134DF}" destId="{63C6F591-9D43-49EC-8E1F-A7E5618B4803}" srcOrd="0" destOrd="0" presId="urn:microsoft.com/office/officeart/2009/3/layout/SnapshotPictureList"/>
    <dgm:cxn modelId="{603BB7C8-B4F1-44DF-AEE3-73CBB8BA26A0}" type="presParOf" srcId="{80334678-AED8-42EE-96F5-51BAC530F314}" destId="{39EAE862-8A37-4AB2-B3D7-680FC2A81567}" srcOrd="0" destOrd="0" presId="urn:microsoft.com/office/officeart/2009/3/layout/SnapshotPictureList"/>
    <dgm:cxn modelId="{673CB622-EAEE-4DDD-AF54-52067E8DFAA4}" type="presParOf" srcId="{39EAE862-8A37-4AB2-B3D7-680FC2A81567}" destId="{6ED873F2-E21D-4687-B800-711ECB313D93}" srcOrd="0" destOrd="0" presId="urn:microsoft.com/office/officeart/2009/3/layout/SnapshotPictureList"/>
    <dgm:cxn modelId="{F758B523-4E66-4F7A-8956-1024CBA2FBF6}" type="presParOf" srcId="{39EAE862-8A37-4AB2-B3D7-680FC2A81567}" destId="{63C6F591-9D43-49EC-8E1F-A7E5618B4803}" srcOrd="1" destOrd="0" presId="urn:microsoft.com/office/officeart/2009/3/layout/SnapshotPictureList"/>
    <dgm:cxn modelId="{498BCBF5-7BBB-4F3F-BEFD-99EC76487251}" type="presParOf" srcId="{39EAE862-8A37-4AB2-B3D7-680FC2A81567}" destId="{8BCFEF11-A470-4A60-862F-4B047B3092BB}" srcOrd="2" destOrd="0" presId="urn:microsoft.com/office/officeart/2009/3/layout/SnapshotPictureList"/>
    <dgm:cxn modelId="{64601137-7C74-4359-976E-D7AFFEFABC9A}" type="presParOf" srcId="{39EAE862-8A37-4AB2-B3D7-680FC2A81567}" destId="{83248D53-95D6-4EDC-9F01-D720B55D9499}" srcOrd="3" destOrd="0" presId="urn:microsoft.com/office/officeart/2009/3/layout/SnapshotPictureList"/>
    <dgm:cxn modelId="{D6BFA4C9-0D43-43F2-8E6B-F2C3459971DA}"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Масанао</a:t>
          </a:r>
          <a:r>
            <a:rPr lang="ru-RU" sz="900" b="1" dirty="0" smtClean="0">
              <a:latin typeface="Constantia" panose="02030602050306030303" pitchFamily="18" charset="0"/>
            </a:rPr>
            <a:t> </a:t>
          </a:r>
          <a:r>
            <a:rPr lang="ru-RU" sz="900" b="1" dirty="0" err="1" smtClean="0">
              <a:latin typeface="Constantia" panose="02030602050306030303" pitchFamily="18" charset="0"/>
            </a:rPr>
            <a:t>Такеда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профессор экономического факультета </a:t>
          </a:r>
          <a:r>
            <a:rPr lang="ru-RU" sz="900" dirty="0" err="1" smtClean="0">
              <a:latin typeface="Constantia" panose="02030602050306030303" pitchFamily="18" charset="0"/>
            </a:rPr>
            <a:t>Хоккай-Гакуэн</a:t>
          </a:r>
          <a:r>
            <a:rPr lang="ru-RU" sz="900" dirty="0" smtClean="0">
              <a:latin typeface="Constantia" panose="02030602050306030303" pitchFamily="18" charset="0"/>
            </a:rPr>
            <a:t> университета, почетный профессор </a:t>
          </a:r>
          <a:r>
            <a:rPr lang="ru-RU" sz="900" dirty="0" err="1" smtClean="0">
              <a:latin typeface="Constantia" panose="02030602050306030303" pitchFamily="18" charset="0"/>
            </a:rPr>
            <a:t>Хоккайдского</a:t>
          </a:r>
          <a:r>
            <a:rPr lang="ru-RU" sz="900" dirty="0" smtClean="0">
              <a:latin typeface="Constantia" panose="02030602050306030303" pitchFamily="18" charset="0"/>
            </a:rPr>
            <a:t> государственного университета, Президент научного педагогического общества Хоккайдо, директор научного педагогического общества Японии, президент «Общества Япония — страны Евразии» (Саппоро), вице-президент «ОЯСЕ» Хоккайдо, член президиума «ОЯСЕ» Японии  (г. Саппоро, Япония)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9CEEB73C-3012-4295-90B1-F0E23DCEDFED}" type="presOf" srcId="{FA87C7A2-FE99-4444-A64F-92E4B87134DF}" destId="{63C6F591-9D43-49EC-8E1F-A7E5618B4803}" srcOrd="0" destOrd="0" presId="urn:microsoft.com/office/officeart/2009/3/layout/SnapshotPictureList"/>
    <dgm:cxn modelId="{3A53DD3A-1B3E-423C-9AF7-2CFC7AC62F37}" type="presOf" srcId="{CECD5111-F38B-45EF-81BD-C3F7A62338EC}" destId="{8BCFEF11-A470-4A60-862F-4B047B3092BB}" srcOrd="0" destOrd="0" presId="urn:microsoft.com/office/officeart/2009/3/layout/SnapshotPictureList"/>
    <dgm:cxn modelId="{5F286DFF-A511-4A4D-8B07-AE231FDD0FC1}" type="presOf" srcId="{E3D24D7B-74F0-4259-AE69-D2BFA28EFE01}" destId="{80334678-AED8-42EE-96F5-51BAC530F314}"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F9514320-1F3D-4BD0-8C6D-F0EC76CD0320}" type="presParOf" srcId="{80334678-AED8-42EE-96F5-51BAC530F314}" destId="{39EAE862-8A37-4AB2-B3D7-680FC2A81567}" srcOrd="0" destOrd="0" presId="urn:microsoft.com/office/officeart/2009/3/layout/SnapshotPictureList"/>
    <dgm:cxn modelId="{6D17D5E8-2F84-498E-AF61-5A1B4A585CD0}" type="presParOf" srcId="{39EAE862-8A37-4AB2-B3D7-680FC2A81567}" destId="{6ED873F2-E21D-4687-B800-711ECB313D93}" srcOrd="0" destOrd="0" presId="urn:microsoft.com/office/officeart/2009/3/layout/SnapshotPictureList"/>
    <dgm:cxn modelId="{91A9C194-ED29-485F-B176-57A0F37F0611}" type="presParOf" srcId="{39EAE862-8A37-4AB2-B3D7-680FC2A81567}" destId="{63C6F591-9D43-49EC-8E1F-A7E5618B4803}" srcOrd="1" destOrd="0" presId="urn:microsoft.com/office/officeart/2009/3/layout/SnapshotPictureList"/>
    <dgm:cxn modelId="{3C926D93-6ED0-4439-8F2E-6FE43224F43A}" type="presParOf" srcId="{39EAE862-8A37-4AB2-B3D7-680FC2A81567}" destId="{8BCFEF11-A470-4A60-862F-4B047B3092BB}" srcOrd="2" destOrd="0" presId="urn:microsoft.com/office/officeart/2009/3/layout/SnapshotPictureList"/>
    <dgm:cxn modelId="{4A349E7D-3380-48C4-A245-BD7BC4F26461}" type="presParOf" srcId="{39EAE862-8A37-4AB2-B3D7-680FC2A81567}" destId="{83248D53-95D6-4EDC-9F01-D720B55D9499}" srcOrd="3" destOrd="0" presId="urn:microsoft.com/office/officeart/2009/3/layout/SnapshotPictureList"/>
    <dgm:cxn modelId="{61EE3BA6-FDED-45C8-A753-9775D11E760E}"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Масанао</a:t>
          </a:r>
          <a:r>
            <a:rPr lang="ru-RU" sz="900" b="1" dirty="0" smtClean="0">
              <a:latin typeface="Constantia" panose="02030602050306030303" pitchFamily="18" charset="0"/>
            </a:rPr>
            <a:t> </a:t>
          </a:r>
          <a:r>
            <a:rPr lang="ru-RU" sz="900" b="1" dirty="0" err="1" smtClean="0">
              <a:latin typeface="Constantia" panose="02030602050306030303" pitchFamily="18" charset="0"/>
            </a:rPr>
            <a:t>Такеда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профессор экономического факультета </a:t>
          </a:r>
          <a:r>
            <a:rPr lang="ru-RU" sz="900" dirty="0" err="1" smtClean="0">
              <a:latin typeface="Constantia" panose="02030602050306030303" pitchFamily="18" charset="0"/>
            </a:rPr>
            <a:t>Хоккай-Гакуэн</a:t>
          </a:r>
          <a:r>
            <a:rPr lang="ru-RU" sz="900" dirty="0" smtClean="0">
              <a:latin typeface="Constantia" panose="02030602050306030303" pitchFamily="18" charset="0"/>
            </a:rPr>
            <a:t> университета, почетный профессор </a:t>
          </a:r>
          <a:r>
            <a:rPr lang="ru-RU" sz="900" dirty="0" err="1" smtClean="0">
              <a:latin typeface="Constantia" panose="02030602050306030303" pitchFamily="18" charset="0"/>
            </a:rPr>
            <a:t>Хоккайдского</a:t>
          </a:r>
          <a:r>
            <a:rPr lang="ru-RU" sz="900" dirty="0" smtClean="0">
              <a:latin typeface="Constantia" panose="02030602050306030303" pitchFamily="18" charset="0"/>
            </a:rPr>
            <a:t> государственного университета, Президент научного педагогического общества Хоккайдо, директор научного педагогического общества Японии, президент «Общества Япония — страны Евразии» (Саппоро), вице-президент «ОЯСЕ» Хоккайдо, член президиума «ОЯСЕ» Японии  (г. Саппоро, Япония)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7A4A48A3-40B6-49C7-8942-BF3DFBB7B3BC}" type="presOf" srcId="{CECD5111-F38B-45EF-81BD-C3F7A62338EC}" destId="{8BCFEF11-A470-4A60-862F-4B047B3092BB}" srcOrd="0" destOrd="0" presId="urn:microsoft.com/office/officeart/2009/3/layout/SnapshotPictureList"/>
    <dgm:cxn modelId="{C1501BB8-5CA7-4D16-A2F7-9DCB50FB23E6}" type="presOf" srcId="{FA87C7A2-FE99-4444-A64F-92E4B87134DF}" destId="{63C6F591-9D43-49EC-8E1F-A7E5618B4803}" srcOrd="0" destOrd="0" presId="urn:microsoft.com/office/officeart/2009/3/layout/SnapshotPictureList"/>
    <dgm:cxn modelId="{C54E8147-F6DA-434E-A531-95AD40D3244A}" type="presOf" srcId="{E3D24D7B-74F0-4259-AE69-D2BFA28EFE01}" destId="{80334678-AED8-42EE-96F5-51BAC530F314}"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205EE5A0-766D-4437-AF04-F388F4F41A25}" type="presParOf" srcId="{80334678-AED8-42EE-96F5-51BAC530F314}" destId="{39EAE862-8A37-4AB2-B3D7-680FC2A81567}" srcOrd="0" destOrd="0" presId="urn:microsoft.com/office/officeart/2009/3/layout/SnapshotPictureList"/>
    <dgm:cxn modelId="{784C0D1D-1706-49FA-ACC8-FE7B7DF16A63}" type="presParOf" srcId="{39EAE862-8A37-4AB2-B3D7-680FC2A81567}" destId="{6ED873F2-E21D-4687-B800-711ECB313D93}" srcOrd="0" destOrd="0" presId="urn:microsoft.com/office/officeart/2009/3/layout/SnapshotPictureList"/>
    <dgm:cxn modelId="{C2959FF7-D6D9-443A-B09A-2EDE406885BA}" type="presParOf" srcId="{39EAE862-8A37-4AB2-B3D7-680FC2A81567}" destId="{63C6F591-9D43-49EC-8E1F-A7E5618B4803}" srcOrd="1" destOrd="0" presId="urn:microsoft.com/office/officeart/2009/3/layout/SnapshotPictureList"/>
    <dgm:cxn modelId="{A10A18DC-C5C8-4EC6-A9F9-C6927CDD1B86}" type="presParOf" srcId="{39EAE862-8A37-4AB2-B3D7-680FC2A81567}" destId="{8BCFEF11-A470-4A60-862F-4B047B3092BB}" srcOrd="2" destOrd="0" presId="urn:microsoft.com/office/officeart/2009/3/layout/SnapshotPictureList"/>
    <dgm:cxn modelId="{FA7FDB9D-F609-4A62-B53B-83DEC5C05496}" type="presParOf" srcId="{39EAE862-8A37-4AB2-B3D7-680FC2A81567}" destId="{83248D53-95D6-4EDC-9F01-D720B55D9499}" srcOrd="3" destOrd="0" presId="urn:microsoft.com/office/officeart/2009/3/layout/SnapshotPictureList"/>
    <dgm:cxn modelId="{C8B00414-EA1C-423D-B608-790ABEB93FD3}"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Мискарян</a:t>
          </a:r>
          <a:r>
            <a:rPr lang="ru-RU" sz="900" b="1" dirty="0" smtClean="0">
              <a:latin typeface="Constantia" panose="02030602050306030303" pitchFamily="18" charset="0"/>
            </a:rPr>
            <a:t> Марине Георгиевна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 педагогических наук, доцент, доцент кафедры педагогики и методики Государственного университета имени В. Я. Брюсова (ГУ им. В. Брюсова), аспирантка А.И. Пискунова № 41 </a:t>
          </a:r>
          <a:br>
            <a:rPr lang="ru-RU" sz="900" dirty="0" smtClean="0">
              <a:latin typeface="Constantia" panose="02030602050306030303" pitchFamily="18" charset="0"/>
            </a:rPr>
          </a:br>
          <a:r>
            <a:rPr lang="ru-RU" sz="900" dirty="0" smtClean="0">
              <a:latin typeface="Constantia" panose="02030602050306030303" pitchFamily="18" charset="0"/>
            </a:rPr>
            <a:t>(г. Ереван, Армения)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CD1A1E95-CF93-4508-ABC2-057F6423D7B1}" type="presOf" srcId="{CECD5111-F38B-45EF-81BD-C3F7A62338EC}" destId="{8BCFEF11-A470-4A60-862F-4B047B3092BB}" srcOrd="0" destOrd="0" presId="urn:microsoft.com/office/officeart/2009/3/layout/SnapshotPictureList"/>
    <dgm:cxn modelId="{30460139-8BDD-4AE4-A407-548DD16CB223}" type="presOf" srcId="{FA87C7A2-FE99-4444-A64F-92E4B87134DF}" destId="{63C6F591-9D43-49EC-8E1F-A7E5618B4803}" srcOrd="0" destOrd="0" presId="urn:microsoft.com/office/officeart/2009/3/layout/SnapshotPictureList"/>
    <dgm:cxn modelId="{A1180029-82EA-4DED-BDDE-8FFEC5070B37}" type="presOf" srcId="{E3D24D7B-74F0-4259-AE69-D2BFA28EFE01}" destId="{80334678-AED8-42EE-96F5-51BAC530F314}"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02B0E957-CC81-41E7-B5B9-F553EB21D0AA}" type="presParOf" srcId="{80334678-AED8-42EE-96F5-51BAC530F314}" destId="{39EAE862-8A37-4AB2-B3D7-680FC2A81567}" srcOrd="0" destOrd="0" presId="urn:microsoft.com/office/officeart/2009/3/layout/SnapshotPictureList"/>
    <dgm:cxn modelId="{D020892B-6352-4ED7-97F2-6E5CA3C168BF}" type="presParOf" srcId="{39EAE862-8A37-4AB2-B3D7-680FC2A81567}" destId="{6ED873F2-E21D-4687-B800-711ECB313D93}" srcOrd="0" destOrd="0" presId="urn:microsoft.com/office/officeart/2009/3/layout/SnapshotPictureList"/>
    <dgm:cxn modelId="{7E3D5501-F715-4AC9-87EC-66154454CE91}" type="presParOf" srcId="{39EAE862-8A37-4AB2-B3D7-680FC2A81567}" destId="{63C6F591-9D43-49EC-8E1F-A7E5618B4803}" srcOrd="1" destOrd="0" presId="urn:microsoft.com/office/officeart/2009/3/layout/SnapshotPictureList"/>
    <dgm:cxn modelId="{5CC2B0E0-8A25-4790-BE98-2835B695C119}" type="presParOf" srcId="{39EAE862-8A37-4AB2-B3D7-680FC2A81567}" destId="{8BCFEF11-A470-4A60-862F-4B047B3092BB}" srcOrd="2" destOrd="0" presId="urn:microsoft.com/office/officeart/2009/3/layout/SnapshotPictureList"/>
    <dgm:cxn modelId="{C9F3AFF5-5BA5-4BAE-B7C9-5846817BA7FC}" type="presParOf" srcId="{39EAE862-8A37-4AB2-B3D7-680FC2A81567}" destId="{83248D53-95D6-4EDC-9F01-D720B55D9499}" srcOrd="3" destOrd="0" presId="urn:microsoft.com/office/officeart/2009/3/layout/SnapshotPictureList"/>
    <dgm:cxn modelId="{BF07E835-58B4-4A90-A033-F5A2078EE95B}"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Нозадзе</a:t>
          </a:r>
          <a:r>
            <a:rPr lang="ru-RU" sz="900" b="1" dirty="0" smtClean="0">
              <a:latin typeface="Constantia" panose="02030602050306030303" pitchFamily="18" charset="0"/>
            </a:rPr>
            <a:t> Нана Николаевна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 педагогических наук, доцент, аспирант А.И. Пискунова № 26 </a:t>
          </a:r>
          <a:br>
            <a:rPr lang="ru-RU" sz="900" dirty="0" smtClean="0">
              <a:latin typeface="Constantia" panose="02030602050306030303" pitchFamily="18" charset="0"/>
            </a:rPr>
          </a:br>
          <a:r>
            <a:rPr lang="ru-RU" sz="900" dirty="0" smtClean="0">
              <a:latin typeface="Constantia" panose="02030602050306030303" pitchFamily="18" charset="0"/>
            </a:rPr>
            <a:t>(г. Тбилиси, Грузия) </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A168C88B-1E6D-45DB-A4AA-1E4336D508DA}" srcId="{FA87C7A2-FE99-4444-A64F-92E4B87134DF}" destId="{CECD5111-F38B-45EF-81BD-C3F7A62338EC}" srcOrd="0" destOrd="0" parTransId="{FCD9CD0E-91B3-40FE-8D02-AC43C3735E9C}" sibTransId="{7C85F2A1-95B0-4D28-B678-58E1C64EEE2A}"/>
    <dgm:cxn modelId="{0A09A09A-9553-4061-ABA0-C860591CC389}" type="presOf" srcId="{FA87C7A2-FE99-4444-A64F-92E4B87134DF}" destId="{63C6F591-9D43-49EC-8E1F-A7E5618B4803}" srcOrd="0" destOrd="0" presId="urn:microsoft.com/office/officeart/2009/3/layout/SnapshotPictureList"/>
    <dgm:cxn modelId="{9399800A-DE9B-4163-AE18-3D961752AAE8}" type="presOf" srcId="{CECD5111-F38B-45EF-81BD-C3F7A62338EC}" destId="{8BCFEF11-A470-4A60-862F-4B047B3092BB}"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F5974C1B-22AF-4B03-B316-F3EE4AAE68BA}" type="presOf" srcId="{E3D24D7B-74F0-4259-AE69-D2BFA28EFE01}" destId="{80334678-AED8-42EE-96F5-51BAC530F314}" srcOrd="0" destOrd="0" presId="urn:microsoft.com/office/officeart/2009/3/layout/SnapshotPictureList"/>
    <dgm:cxn modelId="{D160D9C5-F895-4CF4-A4BC-399EDCA79049}" type="presParOf" srcId="{80334678-AED8-42EE-96F5-51BAC530F314}" destId="{39EAE862-8A37-4AB2-B3D7-680FC2A81567}" srcOrd="0" destOrd="0" presId="urn:microsoft.com/office/officeart/2009/3/layout/SnapshotPictureList"/>
    <dgm:cxn modelId="{F036770D-1639-493C-8C55-DD1D7FF86BD7}" type="presParOf" srcId="{39EAE862-8A37-4AB2-B3D7-680FC2A81567}" destId="{6ED873F2-E21D-4687-B800-711ECB313D93}" srcOrd="0" destOrd="0" presId="urn:microsoft.com/office/officeart/2009/3/layout/SnapshotPictureList"/>
    <dgm:cxn modelId="{415858C9-69C9-411E-8F4F-87E9835FD7C0}" type="presParOf" srcId="{39EAE862-8A37-4AB2-B3D7-680FC2A81567}" destId="{63C6F591-9D43-49EC-8E1F-A7E5618B4803}" srcOrd="1" destOrd="0" presId="urn:microsoft.com/office/officeart/2009/3/layout/SnapshotPictureList"/>
    <dgm:cxn modelId="{AE39A958-DD9D-411E-B8D5-88F33C0CF970}" type="presParOf" srcId="{39EAE862-8A37-4AB2-B3D7-680FC2A81567}" destId="{8BCFEF11-A470-4A60-862F-4B047B3092BB}" srcOrd="2" destOrd="0" presId="urn:microsoft.com/office/officeart/2009/3/layout/SnapshotPictureList"/>
    <dgm:cxn modelId="{4C1C93B9-F544-4051-9A65-F8FA158B9B29}" type="presParOf" srcId="{39EAE862-8A37-4AB2-B3D7-680FC2A81567}" destId="{83248D53-95D6-4EDC-9F01-D720B55D9499}" srcOrd="3" destOrd="0" presId="urn:microsoft.com/office/officeart/2009/3/layout/SnapshotPictureList"/>
    <dgm:cxn modelId="{84B465AC-B22A-40F2-A936-8FFE21B74A5F}"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Блинов Владимир Игоревич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a:t>
          </a:r>
          <a:br>
            <a:rPr lang="ru-RU" sz="900" dirty="0" smtClean="0">
              <a:latin typeface="Constantia" panose="02030602050306030303" pitchFamily="18" charset="0"/>
            </a:rPr>
          </a:br>
          <a:r>
            <a:rPr lang="ru-RU" sz="900" dirty="0" smtClean="0">
              <a:latin typeface="Constantia" panose="02030602050306030303" pitchFamily="18" charset="0"/>
            </a:rPr>
            <a:t>директор Научно-исследовательского центра профессионального образования и систем квалификаций федерального института развития образования «Российская академия народного хозяйства и государственной службы при Президенте РФ» (</a:t>
          </a:r>
          <a:r>
            <a:rPr lang="ru-RU" sz="900" dirty="0" err="1" smtClean="0">
              <a:latin typeface="Constantia" panose="02030602050306030303" pitchFamily="18" charset="0"/>
            </a:rPr>
            <a:t>РАНХиГС</a:t>
          </a:r>
          <a:r>
            <a:rPr lang="ru-RU" sz="900" dirty="0" smtClean="0">
              <a:latin typeface="Constantia" panose="02030602050306030303" pitchFamily="18" charset="0"/>
            </a:rPr>
            <a:t>), Почетный работник общего образования Российской Федерации, Почетный работник высшего профессионального образования Российской Федерации (г.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1348B152-AC55-42D5-AF39-AD94CE8F8D05}" type="presOf" srcId="{E3D24D7B-74F0-4259-AE69-D2BFA28EFE01}" destId="{80334678-AED8-42EE-96F5-51BAC530F314}" srcOrd="0" destOrd="0" presId="urn:microsoft.com/office/officeart/2009/3/layout/SnapshotPictureList"/>
    <dgm:cxn modelId="{FF07BDD2-C79B-4190-99C5-F39D08180627}" type="presOf" srcId="{CECD5111-F38B-45EF-81BD-C3F7A62338EC}" destId="{8BCFEF11-A470-4A60-862F-4B047B3092BB}" srcOrd="0" destOrd="0" presId="urn:microsoft.com/office/officeart/2009/3/layout/SnapshotPictureList"/>
    <dgm:cxn modelId="{A9800CA9-4526-4882-AB40-C848441824C1}" type="presOf" srcId="{FA87C7A2-FE99-4444-A64F-92E4B87134DF}" destId="{63C6F591-9D43-49EC-8E1F-A7E5618B4803}"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581C809A-134E-4B61-902D-FC73621F3B21}" type="presParOf" srcId="{80334678-AED8-42EE-96F5-51BAC530F314}" destId="{39EAE862-8A37-4AB2-B3D7-680FC2A81567}" srcOrd="0" destOrd="0" presId="urn:microsoft.com/office/officeart/2009/3/layout/SnapshotPictureList"/>
    <dgm:cxn modelId="{1378595C-0579-42B4-89B7-4D74AFA8BE23}" type="presParOf" srcId="{39EAE862-8A37-4AB2-B3D7-680FC2A81567}" destId="{6ED873F2-E21D-4687-B800-711ECB313D93}" srcOrd="0" destOrd="0" presId="urn:microsoft.com/office/officeart/2009/3/layout/SnapshotPictureList"/>
    <dgm:cxn modelId="{FF5741AD-A171-47D2-B409-35E7A2520BB3}" type="presParOf" srcId="{39EAE862-8A37-4AB2-B3D7-680FC2A81567}" destId="{63C6F591-9D43-49EC-8E1F-A7E5618B4803}" srcOrd="1" destOrd="0" presId="urn:microsoft.com/office/officeart/2009/3/layout/SnapshotPictureList"/>
    <dgm:cxn modelId="{6D95D9A3-6647-4F10-B278-04ACF457946A}" type="presParOf" srcId="{39EAE862-8A37-4AB2-B3D7-680FC2A81567}" destId="{8BCFEF11-A470-4A60-862F-4B047B3092BB}" srcOrd="2" destOrd="0" presId="urn:microsoft.com/office/officeart/2009/3/layout/SnapshotPictureList"/>
    <dgm:cxn modelId="{DCFF347F-8E70-49F2-8763-FD549957E34C}" type="presParOf" srcId="{39EAE862-8A37-4AB2-B3D7-680FC2A81567}" destId="{83248D53-95D6-4EDC-9F01-D720B55D9499}" srcOrd="3" destOrd="0" presId="urn:microsoft.com/office/officeart/2009/3/layout/SnapshotPictureList"/>
    <dgm:cxn modelId="{C19C5E88-FAAB-4B2E-974A-EF7F9E7861CA}"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Нозадзе</a:t>
          </a:r>
          <a:r>
            <a:rPr lang="ru-RU" sz="900" b="1" dirty="0" smtClean="0">
              <a:latin typeface="Constantia" panose="02030602050306030303" pitchFamily="18" charset="0"/>
            </a:rPr>
            <a:t> Нана Николаевна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 педагогических наук, доцент, аспирант А.И. Пискунова № 26 </a:t>
          </a:r>
          <a:br>
            <a:rPr lang="ru-RU" sz="900" dirty="0" smtClean="0">
              <a:latin typeface="Constantia" panose="02030602050306030303" pitchFamily="18" charset="0"/>
            </a:rPr>
          </a:br>
          <a:r>
            <a:rPr lang="ru-RU" sz="900" dirty="0" smtClean="0">
              <a:latin typeface="Constantia" panose="02030602050306030303" pitchFamily="18" charset="0"/>
            </a:rPr>
            <a:t>(г. Тбилиси, Грузия) </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A168C88B-1E6D-45DB-A4AA-1E4336D508DA}" srcId="{FA87C7A2-FE99-4444-A64F-92E4B87134DF}" destId="{CECD5111-F38B-45EF-81BD-C3F7A62338EC}" srcOrd="0" destOrd="0" parTransId="{FCD9CD0E-91B3-40FE-8D02-AC43C3735E9C}" sibTransId="{7C85F2A1-95B0-4D28-B678-58E1C64EEE2A}"/>
    <dgm:cxn modelId="{5871463B-5401-4E27-B8A4-D3B65CC451BF}" type="presOf" srcId="{FA87C7A2-FE99-4444-A64F-92E4B87134DF}" destId="{63C6F591-9D43-49EC-8E1F-A7E5618B4803}" srcOrd="0" destOrd="0" presId="urn:microsoft.com/office/officeart/2009/3/layout/SnapshotPictureList"/>
    <dgm:cxn modelId="{1F0AB92E-061E-4031-B4D2-A0129F10B57B}" type="presOf" srcId="{E3D24D7B-74F0-4259-AE69-D2BFA28EFE01}" destId="{80334678-AED8-42EE-96F5-51BAC530F314}"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B7A81924-0E8D-4D9E-BC20-7B28C1AD9633}" type="presOf" srcId="{CECD5111-F38B-45EF-81BD-C3F7A62338EC}" destId="{8BCFEF11-A470-4A60-862F-4B047B3092BB}" srcOrd="0" destOrd="0" presId="urn:microsoft.com/office/officeart/2009/3/layout/SnapshotPictureList"/>
    <dgm:cxn modelId="{3C6786EC-B229-4E87-8EEF-BEC7C92CF236}" type="presParOf" srcId="{80334678-AED8-42EE-96F5-51BAC530F314}" destId="{39EAE862-8A37-4AB2-B3D7-680FC2A81567}" srcOrd="0" destOrd="0" presId="urn:microsoft.com/office/officeart/2009/3/layout/SnapshotPictureList"/>
    <dgm:cxn modelId="{41D6222D-D35E-4738-AAB7-9421D574AA0B}" type="presParOf" srcId="{39EAE862-8A37-4AB2-B3D7-680FC2A81567}" destId="{6ED873F2-E21D-4687-B800-711ECB313D93}" srcOrd="0" destOrd="0" presId="urn:microsoft.com/office/officeart/2009/3/layout/SnapshotPictureList"/>
    <dgm:cxn modelId="{B46F7715-FF60-433F-A3F4-AD532B115A8C}" type="presParOf" srcId="{39EAE862-8A37-4AB2-B3D7-680FC2A81567}" destId="{63C6F591-9D43-49EC-8E1F-A7E5618B4803}" srcOrd="1" destOrd="0" presId="urn:microsoft.com/office/officeart/2009/3/layout/SnapshotPictureList"/>
    <dgm:cxn modelId="{DB9EC5D4-C68F-4181-BFC3-C3BAA5469FD0}" type="presParOf" srcId="{39EAE862-8A37-4AB2-B3D7-680FC2A81567}" destId="{8BCFEF11-A470-4A60-862F-4B047B3092BB}" srcOrd="2" destOrd="0" presId="urn:microsoft.com/office/officeart/2009/3/layout/SnapshotPictureList"/>
    <dgm:cxn modelId="{7B488A48-036D-417C-B896-3D0DB36D4A6A}" type="presParOf" srcId="{39EAE862-8A37-4AB2-B3D7-680FC2A81567}" destId="{83248D53-95D6-4EDC-9F01-D720B55D9499}" srcOrd="3" destOrd="0" presId="urn:microsoft.com/office/officeart/2009/3/layout/SnapshotPictureList"/>
    <dgm:cxn modelId="{6C8ADCA8-8A4A-4896-B360-9A8D0D3C6D7B}"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Орлов Александр Андреевич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академик РАО, Заслуженный деятель науки РФ ( г. Тула,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96CBF8C3-6A7D-4203-9FF7-4BD4229E6514}" type="presOf" srcId="{CECD5111-F38B-45EF-81BD-C3F7A62338EC}" destId="{8BCFEF11-A470-4A60-862F-4B047B3092BB}" srcOrd="0" destOrd="0" presId="urn:microsoft.com/office/officeart/2009/3/layout/SnapshotPictureList"/>
    <dgm:cxn modelId="{C218BA25-28EA-445C-9939-29B85CBE84B5}" type="presOf" srcId="{FA87C7A2-FE99-4444-A64F-92E4B87134DF}" destId="{63C6F591-9D43-49EC-8E1F-A7E5618B4803}" srcOrd="0" destOrd="0" presId="urn:microsoft.com/office/officeart/2009/3/layout/SnapshotPictureList"/>
    <dgm:cxn modelId="{C243DF0F-D51D-4135-854C-5A93F86DCF9B}" type="presOf" srcId="{E3D24D7B-74F0-4259-AE69-D2BFA28EFE01}" destId="{80334678-AED8-42EE-96F5-51BAC530F314}"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28419FE8-F352-4A7F-BBAF-928086D84791}" type="presParOf" srcId="{80334678-AED8-42EE-96F5-51BAC530F314}" destId="{39EAE862-8A37-4AB2-B3D7-680FC2A81567}" srcOrd="0" destOrd="0" presId="urn:microsoft.com/office/officeart/2009/3/layout/SnapshotPictureList"/>
    <dgm:cxn modelId="{9C9EB225-E8E9-4C47-B4FB-059A0F65FA4B}" type="presParOf" srcId="{39EAE862-8A37-4AB2-B3D7-680FC2A81567}" destId="{6ED873F2-E21D-4687-B800-711ECB313D93}" srcOrd="0" destOrd="0" presId="urn:microsoft.com/office/officeart/2009/3/layout/SnapshotPictureList"/>
    <dgm:cxn modelId="{DFE215C5-EF1E-4F84-ADE4-21576D578A7C}" type="presParOf" srcId="{39EAE862-8A37-4AB2-B3D7-680FC2A81567}" destId="{63C6F591-9D43-49EC-8E1F-A7E5618B4803}" srcOrd="1" destOrd="0" presId="urn:microsoft.com/office/officeart/2009/3/layout/SnapshotPictureList"/>
    <dgm:cxn modelId="{EA171333-9DDC-4BFA-9E59-021893509AA7}" type="presParOf" srcId="{39EAE862-8A37-4AB2-B3D7-680FC2A81567}" destId="{8BCFEF11-A470-4A60-862F-4B047B3092BB}" srcOrd="2" destOrd="0" presId="urn:microsoft.com/office/officeart/2009/3/layout/SnapshotPictureList"/>
    <dgm:cxn modelId="{AFDB560D-5BB5-44CE-B118-1DAED6EA7024}" type="presParOf" srcId="{39EAE862-8A37-4AB2-B3D7-680FC2A81567}" destId="{83248D53-95D6-4EDC-9F01-D720B55D9499}" srcOrd="3" destOrd="0" presId="urn:microsoft.com/office/officeart/2009/3/layout/SnapshotPictureList"/>
    <dgm:cxn modelId="{FB7475B5-7FCC-42C2-833C-7919D63FB798}"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Орлов Александр Андреевич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академик РАО, Заслуженный деятель науки РФ ( г. Тула,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6C1930B6-25D2-435C-93B0-C922460E340F}" type="presOf" srcId="{E3D24D7B-74F0-4259-AE69-D2BFA28EFE01}" destId="{80334678-AED8-42EE-96F5-51BAC530F314}" srcOrd="0" destOrd="0" presId="urn:microsoft.com/office/officeart/2009/3/layout/SnapshotPictureList"/>
    <dgm:cxn modelId="{923A4843-2FED-4016-B7E6-F70898AD104A}" type="presOf" srcId="{FA87C7A2-FE99-4444-A64F-92E4B87134DF}" destId="{63C6F591-9D43-49EC-8E1F-A7E5618B4803}" srcOrd="0" destOrd="0" presId="urn:microsoft.com/office/officeart/2009/3/layout/SnapshotPictureList"/>
    <dgm:cxn modelId="{23A038EE-7508-4C50-B2C5-22C42E265DAF}" type="presOf" srcId="{CECD5111-F38B-45EF-81BD-C3F7A62338EC}" destId="{8BCFEF11-A470-4A60-862F-4B047B3092BB}"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5C49BC20-B318-4FEF-93BD-74F2B883C80A}" type="presParOf" srcId="{80334678-AED8-42EE-96F5-51BAC530F314}" destId="{39EAE862-8A37-4AB2-B3D7-680FC2A81567}" srcOrd="0" destOrd="0" presId="urn:microsoft.com/office/officeart/2009/3/layout/SnapshotPictureList"/>
    <dgm:cxn modelId="{32B44BB9-4FD6-4167-A4DD-37535538BC68}" type="presParOf" srcId="{39EAE862-8A37-4AB2-B3D7-680FC2A81567}" destId="{6ED873F2-E21D-4687-B800-711ECB313D93}" srcOrd="0" destOrd="0" presId="urn:microsoft.com/office/officeart/2009/3/layout/SnapshotPictureList"/>
    <dgm:cxn modelId="{BE9E951B-842F-40AC-86E2-7811712C1613}" type="presParOf" srcId="{39EAE862-8A37-4AB2-B3D7-680FC2A81567}" destId="{63C6F591-9D43-49EC-8E1F-A7E5618B4803}" srcOrd="1" destOrd="0" presId="urn:microsoft.com/office/officeart/2009/3/layout/SnapshotPictureList"/>
    <dgm:cxn modelId="{87CDC0B7-7091-4750-8B95-695B4A0588EA}" type="presParOf" srcId="{39EAE862-8A37-4AB2-B3D7-680FC2A81567}" destId="{8BCFEF11-A470-4A60-862F-4B047B3092BB}" srcOrd="2" destOrd="0" presId="urn:microsoft.com/office/officeart/2009/3/layout/SnapshotPictureList"/>
    <dgm:cxn modelId="{96B1AC00-309E-4B7C-A13B-1A56DE728AA8}" type="presParOf" srcId="{39EAE862-8A37-4AB2-B3D7-680FC2A81567}" destId="{83248D53-95D6-4EDC-9F01-D720B55D9499}" srcOrd="3" destOrd="0" presId="urn:microsoft.com/office/officeart/2009/3/layout/SnapshotPictureList"/>
    <dgm:cxn modelId="{C9149920-676E-4C4F-8844-18CE58C2366B}"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Орлов Александр Андреевич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академик РАО, Заслуженный деятель науки РФ ( г. Тула,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0715B8CC-A8A8-469C-8931-94E86CE8D12A}" type="presOf" srcId="{E3D24D7B-74F0-4259-AE69-D2BFA28EFE01}" destId="{80334678-AED8-42EE-96F5-51BAC530F314}" srcOrd="0" destOrd="0" presId="urn:microsoft.com/office/officeart/2009/3/layout/SnapshotPictureList"/>
    <dgm:cxn modelId="{CE4E948C-E91C-4F39-BB80-A52D4DF84D29}" type="presOf" srcId="{CECD5111-F38B-45EF-81BD-C3F7A62338EC}" destId="{8BCFEF11-A470-4A60-862F-4B047B3092BB}" srcOrd="0" destOrd="0" presId="urn:microsoft.com/office/officeart/2009/3/layout/SnapshotPictureList"/>
    <dgm:cxn modelId="{FFEFE100-E790-4844-BE71-5F50319AB48C}" type="presOf" srcId="{FA87C7A2-FE99-4444-A64F-92E4B87134DF}" destId="{63C6F591-9D43-49EC-8E1F-A7E5618B4803}"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CAAFC65C-AA9B-4110-8771-998A20699038}" type="presParOf" srcId="{80334678-AED8-42EE-96F5-51BAC530F314}" destId="{39EAE862-8A37-4AB2-B3D7-680FC2A81567}" srcOrd="0" destOrd="0" presId="urn:microsoft.com/office/officeart/2009/3/layout/SnapshotPictureList"/>
    <dgm:cxn modelId="{BDC2E792-5EC9-47D2-8FDB-200933056511}" type="presParOf" srcId="{39EAE862-8A37-4AB2-B3D7-680FC2A81567}" destId="{6ED873F2-E21D-4687-B800-711ECB313D93}" srcOrd="0" destOrd="0" presId="urn:microsoft.com/office/officeart/2009/3/layout/SnapshotPictureList"/>
    <dgm:cxn modelId="{BD27D264-47E2-4C7E-8180-E3AE413FF11F}" type="presParOf" srcId="{39EAE862-8A37-4AB2-B3D7-680FC2A81567}" destId="{63C6F591-9D43-49EC-8E1F-A7E5618B4803}" srcOrd="1" destOrd="0" presId="urn:microsoft.com/office/officeart/2009/3/layout/SnapshotPictureList"/>
    <dgm:cxn modelId="{20D269C4-5ECB-4CD9-921F-F95033C8B590}" type="presParOf" srcId="{39EAE862-8A37-4AB2-B3D7-680FC2A81567}" destId="{8BCFEF11-A470-4A60-862F-4B047B3092BB}" srcOrd="2" destOrd="0" presId="urn:microsoft.com/office/officeart/2009/3/layout/SnapshotPictureList"/>
    <dgm:cxn modelId="{93F9D4DC-524D-4DA2-AD5B-090EB6746AE5}" type="presParOf" srcId="{39EAE862-8A37-4AB2-B3D7-680FC2A81567}" destId="{83248D53-95D6-4EDC-9F01-D720B55D9499}" srcOrd="3" destOrd="0" presId="urn:microsoft.com/office/officeart/2009/3/layout/SnapshotPictureList"/>
    <dgm:cxn modelId="{E84399BA-1A4F-4C60-9F69-2DB79B72D603}"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Орлов Александр Андреевич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академик РАО, Заслуженный деятель науки РФ ( г. Тула,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A168C88B-1E6D-45DB-A4AA-1E4336D508DA}" srcId="{FA87C7A2-FE99-4444-A64F-92E4B87134DF}" destId="{CECD5111-F38B-45EF-81BD-C3F7A62338EC}" srcOrd="0" destOrd="0" parTransId="{FCD9CD0E-91B3-40FE-8D02-AC43C3735E9C}" sibTransId="{7C85F2A1-95B0-4D28-B678-58E1C64EEE2A}"/>
    <dgm:cxn modelId="{556DEA06-7475-4954-8CC9-F1F6576DC55B}" type="presOf" srcId="{FA87C7A2-FE99-4444-A64F-92E4B87134DF}" destId="{63C6F591-9D43-49EC-8E1F-A7E5618B4803}" srcOrd="0" destOrd="0" presId="urn:microsoft.com/office/officeart/2009/3/layout/SnapshotPictureList"/>
    <dgm:cxn modelId="{E1085042-1E9B-42EA-ACCD-83F41628DD7D}" type="presOf" srcId="{CECD5111-F38B-45EF-81BD-C3F7A62338EC}" destId="{8BCFEF11-A470-4A60-862F-4B047B3092BB}"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735AAC6B-6AF4-434A-B171-186315DA343F}" type="presOf" srcId="{E3D24D7B-74F0-4259-AE69-D2BFA28EFE01}" destId="{80334678-AED8-42EE-96F5-51BAC530F314}" srcOrd="0" destOrd="0" presId="urn:microsoft.com/office/officeart/2009/3/layout/SnapshotPictureList"/>
    <dgm:cxn modelId="{9A6C628E-33F2-4204-9177-25CBD54EE316}" type="presParOf" srcId="{80334678-AED8-42EE-96F5-51BAC530F314}" destId="{39EAE862-8A37-4AB2-B3D7-680FC2A81567}" srcOrd="0" destOrd="0" presId="urn:microsoft.com/office/officeart/2009/3/layout/SnapshotPictureList"/>
    <dgm:cxn modelId="{A825C04B-1E11-4786-A2A8-B360BD0CEE3A}" type="presParOf" srcId="{39EAE862-8A37-4AB2-B3D7-680FC2A81567}" destId="{6ED873F2-E21D-4687-B800-711ECB313D93}" srcOrd="0" destOrd="0" presId="urn:microsoft.com/office/officeart/2009/3/layout/SnapshotPictureList"/>
    <dgm:cxn modelId="{2D456212-DD5F-4BA5-90A9-2230C6D8A407}" type="presParOf" srcId="{39EAE862-8A37-4AB2-B3D7-680FC2A81567}" destId="{63C6F591-9D43-49EC-8E1F-A7E5618B4803}" srcOrd="1" destOrd="0" presId="urn:microsoft.com/office/officeart/2009/3/layout/SnapshotPictureList"/>
    <dgm:cxn modelId="{16BD836A-D226-4CA7-9064-82D09B68EEC4}" type="presParOf" srcId="{39EAE862-8A37-4AB2-B3D7-680FC2A81567}" destId="{8BCFEF11-A470-4A60-862F-4B047B3092BB}" srcOrd="2" destOrd="0" presId="urn:microsoft.com/office/officeart/2009/3/layout/SnapshotPictureList"/>
    <dgm:cxn modelId="{D0AC3A54-E3B1-4E34-A765-00FFE6B622EC}" type="presParOf" srcId="{39EAE862-8A37-4AB2-B3D7-680FC2A81567}" destId="{83248D53-95D6-4EDC-9F01-D720B55D9499}" srcOrd="3" destOrd="0" presId="urn:microsoft.com/office/officeart/2009/3/layout/SnapshotPictureList"/>
    <dgm:cxn modelId="{C14B6BFF-B1B2-4D58-AB10-8B96AA7BC9DD}"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Орлов Александр Андреевич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академик РАО, Заслуженный деятель науки РФ ( г. Тула,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6631274E-68E2-4287-8848-98B633768CE0}" type="presOf" srcId="{E3D24D7B-74F0-4259-AE69-D2BFA28EFE01}" destId="{80334678-AED8-42EE-96F5-51BAC530F314}" srcOrd="0" destOrd="0" presId="urn:microsoft.com/office/officeart/2009/3/layout/SnapshotPictureList"/>
    <dgm:cxn modelId="{C74DD993-9065-49A6-876C-384590F22168}" type="presOf" srcId="{CECD5111-F38B-45EF-81BD-C3F7A62338EC}" destId="{8BCFEF11-A470-4A60-862F-4B047B3092BB}" srcOrd="0" destOrd="0" presId="urn:microsoft.com/office/officeart/2009/3/layout/SnapshotPictureList"/>
    <dgm:cxn modelId="{BAB037FE-E104-4857-B36D-C50947B16965}" type="presOf" srcId="{FA87C7A2-FE99-4444-A64F-92E4B87134DF}" destId="{63C6F591-9D43-49EC-8E1F-A7E5618B4803}"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8445B2FB-EFD2-4658-872A-143CCE5528A5}" type="presParOf" srcId="{80334678-AED8-42EE-96F5-51BAC530F314}" destId="{39EAE862-8A37-4AB2-B3D7-680FC2A81567}" srcOrd="0" destOrd="0" presId="urn:microsoft.com/office/officeart/2009/3/layout/SnapshotPictureList"/>
    <dgm:cxn modelId="{3B2E726E-EB0A-463D-BA47-4EDFE5930F72}" type="presParOf" srcId="{39EAE862-8A37-4AB2-B3D7-680FC2A81567}" destId="{6ED873F2-E21D-4687-B800-711ECB313D93}" srcOrd="0" destOrd="0" presId="urn:microsoft.com/office/officeart/2009/3/layout/SnapshotPictureList"/>
    <dgm:cxn modelId="{00B8B637-DF8D-4570-ADCD-BD8AB63FB6D8}" type="presParOf" srcId="{39EAE862-8A37-4AB2-B3D7-680FC2A81567}" destId="{63C6F591-9D43-49EC-8E1F-A7E5618B4803}" srcOrd="1" destOrd="0" presId="urn:microsoft.com/office/officeart/2009/3/layout/SnapshotPictureList"/>
    <dgm:cxn modelId="{FEAEC100-6809-42C3-B95D-BEFABBCAE520}" type="presParOf" srcId="{39EAE862-8A37-4AB2-B3D7-680FC2A81567}" destId="{8BCFEF11-A470-4A60-862F-4B047B3092BB}" srcOrd="2" destOrd="0" presId="urn:microsoft.com/office/officeart/2009/3/layout/SnapshotPictureList"/>
    <dgm:cxn modelId="{B91CDC04-66D2-4EC6-9929-03D53BCAD4C8}" type="presParOf" srcId="{39EAE862-8A37-4AB2-B3D7-680FC2A81567}" destId="{83248D53-95D6-4EDC-9F01-D720B55D9499}" srcOrd="3" destOrd="0" presId="urn:microsoft.com/office/officeart/2009/3/layout/SnapshotPictureList"/>
    <dgm:cxn modelId="{8F437B84-8A89-459E-9906-2F09D5FF6227}"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Орлов Александр Андреевич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академик РАО, Заслуженный деятель науки РФ ( г. Тула,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97BC9E59-D07C-4A14-9CB2-1BE5D6C920EF}" type="presOf" srcId="{CECD5111-F38B-45EF-81BD-C3F7A62338EC}" destId="{8BCFEF11-A470-4A60-862F-4B047B3092BB}" srcOrd="0" destOrd="0" presId="urn:microsoft.com/office/officeart/2009/3/layout/SnapshotPictureList"/>
    <dgm:cxn modelId="{BF9FD26E-F506-42D4-B88F-EE24180F83D0}" type="presOf" srcId="{FA87C7A2-FE99-4444-A64F-92E4B87134DF}" destId="{63C6F591-9D43-49EC-8E1F-A7E5618B4803}" srcOrd="0" destOrd="0" presId="urn:microsoft.com/office/officeart/2009/3/layout/SnapshotPictureList"/>
    <dgm:cxn modelId="{A5F7D957-6FEC-46E1-8756-7852FED7CF58}" type="presOf" srcId="{E3D24D7B-74F0-4259-AE69-D2BFA28EFE01}" destId="{80334678-AED8-42EE-96F5-51BAC530F314}"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FE09A7FA-0DAA-4081-8411-4EA95DC984BC}" type="presParOf" srcId="{80334678-AED8-42EE-96F5-51BAC530F314}" destId="{39EAE862-8A37-4AB2-B3D7-680FC2A81567}" srcOrd="0" destOrd="0" presId="urn:microsoft.com/office/officeart/2009/3/layout/SnapshotPictureList"/>
    <dgm:cxn modelId="{E009B092-87AF-41E5-990E-CE3909784290}" type="presParOf" srcId="{39EAE862-8A37-4AB2-B3D7-680FC2A81567}" destId="{6ED873F2-E21D-4687-B800-711ECB313D93}" srcOrd="0" destOrd="0" presId="urn:microsoft.com/office/officeart/2009/3/layout/SnapshotPictureList"/>
    <dgm:cxn modelId="{B5EF0F13-4A2D-4538-A7C9-138AB9E74639}" type="presParOf" srcId="{39EAE862-8A37-4AB2-B3D7-680FC2A81567}" destId="{63C6F591-9D43-49EC-8E1F-A7E5618B4803}" srcOrd="1" destOrd="0" presId="urn:microsoft.com/office/officeart/2009/3/layout/SnapshotPictureList"/>
    <dgm:cxn modelId="{B38B6421-34A1-461E-A47C-6CD132611225}" type="presParOf" srcId="{39EAE862-8A37-4AB2-B3D7-680FC2A81567}" destId="{8BCFEF11-A470-4A60-862F-4B047B3092BB}" srcOrd="2" destOrd="0" presId="urn:microsoft.com/office/officeart/2009/3/layout/SnapshotPictureList"/>
    <dgm:cxn modelId="{CC200EF0-64A1-4D35-9DCD-4A1CBCD9B099}" type="presParOf" srcId="{39EAE862-8A37-4AB2-B3D7-680FC2A81567}" destId="{83248D53-95D6-4EDC-9F01-D720B55D9499}" srcOrd="3" destOrd="0" presId="urn:microsoft.com/office/officeart/2009/3/layout/SnapshotPictureList"/>
    <dgm:cxn modelId="{668C48AA-74C1-4818-992D-DACCB06FDA31}"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Павлова Татьяна Леонидовна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 педагогических наук, доцент, почетный работник высшего профессионального образования РФ, аспирантка № 38 (г. Новосибирск,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B895F746-5D9C-498C-90B5-3B0307E506D9}" type="presOf" srcId="{E3D24D7B-74F0-4259-AE69-D2BFA28EFE01}" destId="{80334678-AED8-42EE-96F5-51BAC530F314}" srcOrd="0" destOrd="0" presId="urn:microsoft.com/office/officeart/2009/3/layout/SnapshotPictureList"/>
    <dgm:cxn modelId="{F5520C8E-2165-41D1-A480-8852C65A4178}" type="presOf" srcId="{FA87C7A2-FE99-4444-A64F-92E4B87134DF}" destId="{63C6F591-9D43-49EC-8E1F-A7E5618B4803}" srcOrd="0" destOrd="0" presId="urn:microsoft.com/office/officeart/2009/3/layout/SnapshotPictureList"/>
    <dgm:cxn modelId="{7475A29B-FEDA-4B94-B824-138559F1D73F}" type="presOf" srcId="{CECD5111-F38B-45EF-81BD-C3F7A62338EC}" destId="{8BCFEF11-A470-4A60-862F-4B047B3092BB}"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4D0D0737-DBA5-42C6-A05A-46151A1C5DD6}" type="presParOf" srcId="{80334678-AED8-42EE-96F5-51BAC530F314}" destId="{39EAE862-8A37-4AB2-B3D7-680FC2A81567}" srcOrd="0" destOrd="0" presId="urn:microsoft.com/office/officeart/2009/3/layout/SnapshotPictureList"/>
    <dgm:cxn modelId="{11C37462-80A5-48BB-BD07-6DCD92532D34}" type="presParOf" srcId="{39EAE862-8A37-4AB2-B3D7-680FC2A81567}" destId="{6ED873F2-E21D-4687-B800-711ECB313D93}" srcOrd="0" destOrd="0" presId="urn:microsoft.com/office/officeart/2009/3/layout/SnapshotPictureList"/>
    <dgm:cxn modelId="{96B1D1DD-29CF-4713-B4B9-EDA55A1A9C65}" type="presParOf" srcId="{39EAE862-8A37-4AB2-B3D7-680FC2A81567}" destId="{63C6F591-9D43-49EC-8E1F-A7E5618B4803}" srcOrd="1" destOrd="0" presId="urn:microsoft.com/office/officeart/2009/3/layout/SnapshotPictureList"/>
    <dgm:cxn modelId="{8723E5AE-C01C-4353-A35E-BBCB269EE4F3}" type="presParOf" srcId="{39EAE862-8A37-4AB2-B3D7-680FC2A81567}" destId="{8BCFEF11-A470-4A60-862F-4B047B3092BB}" srcOrd="2" destOrd="0" presId="urn:microsoft.com/office/officeart/2009/3/layout/SnapshotPictureList"/>
    <dgm:cxn modelId="{D07A3A89-33CC-4F09-8E2D-A4B866738A88}" type="presParOf" srcId="{39EAE862-8A37-4AB2-B3D7-680FC2A81567}" destId="{83248D53-95D6-4EDC-9F01-D720B55D9499}" srcOrd="3" destOrd="0" presId="urn:microsoft.com/office/officeart/2009/3/layout/SnapshotPictureList"/>
    <dgm:cxn modelId="{2764E7CD-A7BC-43E9-9E00-E348CCE8C2ED}"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Павлова Татьяна Леонидовна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 педагогических наук, доцент, почетный работник высшего профессионального образования РФ, аспирантка № 38 (г. Новосибирск,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0203A1FC-CD13-48D5-959D-962BB8237B9D}" type="presOf" srcId="{CECD5111-F38B-45EF-81BD-C3F7A62338EC}" destId="{8BCFEF11-A470-4A60-862F-4B047B3092BB}" srcOrd="0" destOrd="0" presId="urn:microsoft.com/office/officeart/2009/3/layout/SnapshotPictureList"/>
    <dgm:cxn modelId="{F7F2CBF4-BA05-4D21-A469-E9FBA9D1E191}" type="presOf" srcId="{FA87C7A2-FE99-4444-A64F-92E4B87134DF}" destId="{63C6F591-9D43-49EC-8E1F-A7E5618B4803}"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850EBC88-4950-4201-9123-DA99FF5A6E21}" type="presOf" srcId="{E3D24D7B-74F0-4259-AE69-D2BFA28EFE01}" destId="{80334678-AED8-42EE-96F5-51BAC530F314}" srcOrd="0" destOrd="0" presId="urn:microsoft.com/office/officeart/2009/3/layout/SnapshotPictureList"/>
    <dgm:cxn modelId="{7252CBDC-EE13-4107-93CC-43C7B183E0D3}" type="presParOf" srcId="{80334678-AED8-42EE-96F5-51BAC530F314}" destId="{39EAE862-8A37-4AB2-B3D7-680FC2A81567}" srcOrd="0" destOrd="0" presId="urn:microsoft.com/office/officeart/2009/3/layout/SnapshotPictureList"/>
    <dgm:cxn modelId="{7B245A5F-0783-461B-B6C9-67DF00235E28}" type="presParOf" srcId="{39EAE862-8A37-4AB2-B3D7-680FC2A81567}" destId="{6ED873F2-E21D-4687-B800-711ECB313D93}" srcOrd="0" destOrd="0" presId="urn:microsoft.com/office/officeart/2009/3/layout/SnapshotPictureList"/>
    <dgm:cxn modelId="{A3460861-57D0-486D-B658-39B4134B0821}" type="presParOf" srcId="{39EAE862-8A37-4AB2-B3D7-680FC2A81567}" destId="{63C6F591-9D43-49EC-8E1F-A7E5618B4803}" srcOrd="1" destOrd="0" presId="urn:microsoft.com/office/officeart/2009/3/layout/SnapshotPictureList"/>
    <dgm:cxn modelId="{B0EAE41B-A79E-4FF7-969D-D4F0F0F9B92D}" type="presParOf" srcId="{39EAE862-8A37-4AB2-B3D7-680FC2A81567}" destId="{8BCFEF11-A470-4A60-862F-4B047B3092BB}" srcOrd="2" destOrd="0" presId="urn:microsoft.com/office/officeart/2009/3/layout/SnapshotPictureList"/>
    <dgm:cxn modelId="{B7127534-3B90-45B2-8F74-7AD9C6AA0E34}" type="presParOf" srcId="{39EAE862-8A37-4AB2-B3D7-680FC2A81567}" destId="{83248D53-95D6-4EDC-9F01-D720B55D9499}" srcOrd="3" destOrd="0" presId="urn:microsoft.com/office/officeart/2009/3/layout/SnapshotPictureList"/>
    <dgm:cxn modelId="{C9B338B4-E872-41FA-A4FA-FDAACDC61BCE}"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Палавандишвили</a:t>
          </a:r>
          <a:r>
            <a:rPr lang="ru-RU" sz="900" b="1" dirty="0" smtClean="0">
              <a:latin typeface="Constantia" panose="02030602050306030303" pitchFamily="18" charset="0"/>
            </a:rPr>
            <a:t> </a:t>
          </a:r>
          <a:r>
            <a:rPr lang="ru-RU" sz="900" b="1" dirty="0" err="1" smtClean="0">
              <a:latin typeface="Constantia" panose="02030602050306030303" pitchFamily="18" charset="0"/>
            </a:rPr>
            <a:t>Маринэ</a:t>
          </a:r>
          <a:r>
            <a:rPr lang="ru-RU" sz="900" b="1" dirty="0" smtClean="0">
              <a:latin typeface="Constantia" panose="02030602050306030303" pitchFamily="18" charset="0"/>
            </a:rPr>
            <a:t> </a:t>
          </a:r>
          <a:r>
            <a:rPr lang="ru-RU" sz="900" b="1" dirty="0" err="1" smtClean="0">
              <a:latin typeface="Constantia" panose="02030602050306030303" pitchFamily="18" charset="0"/>
            </a:rPr>
            <a:t>Левановна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(г. Тбилиси, Грузия)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9618"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A168C88B-1E6D-45DB-A4AA-1E4336D508DA}" srcId="{FA87C7A2-FE99-4444-A64F-92E4B87134DF}" destId="{CECD5111-F38B-45EF-81BD-C3F7A62338EC}" srcOrd="0" destOrd="0" parTransId="{FCD9CD0E-91B3-40FE-8D02-AC43C3735E9C}" sibTransId="{7C85F2A1-95B0-4D28-B678-58E1C64EEE2A}"/>
    <dgm:cxn modelId="{B1B4301F-8BC9-43D8-B8D8-E721F9791F49}" type="presOf" srcId="{FA87C7A2-FE99-4444-A64F-92E4B87134DF}" destId="{63C6F591-9D43-49EC-8E1F-A7E5618B4803}" srcOrd="0" destOrd="0" presId="urn:microsoft.com/office/officeart/2009/3/layout/SnapshotPictureList"/>
    <dgm:cxn modelId="{0FCAE81E-3B22-4011-B2D0-7F4B7AEC5FBB}" type="presOf" srcId="{E3D24D7B-74F0-4259-AE69-D2BFA28EFE01}" destId="{80334678-AED8-42EE-96F5-51BAC530F314}" srcOrd="0" destOrd="0" presId="urn:microsoft.com/office/officeart/2009/3/layout/SnapshotPictureList"/>
    <dgm:cxn modelId="{5BAE2680-0852-49A8-B92E-BC86BD098170}" type="presOf" srcId="{CECD5111-F38B-45EF-81BD-C3F7A62338EC}" destId="{8BCFEF11-A470-4A60-862F-4B047B3092BB}"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71044C7B-A129-40D7-B264-710DCCE9FA25}" type="presParOf" srcId="{80334678-AED8-42EE-96F5-51BAC530F314}" destId="{39EAE862-8A37-4AB2-B3D7-680FC2A81567}" srcOrd="0" destOrd="0" presId="urn:microsoft.com/office/officeart/2009/3/layout/SnapshotPictureList"/>
    <dgm:cxn modelId="{00315B79-D1CD-4AF0-92FE-01849C58B7C7}" type="presParOf" srcId="{39EAE862-8A37-4AB2-B3D7-680FC2A81567}" destId="{6ED873F2-E21D-4687-B800-711ECB313D93}" srcOrd="0" destOrd="0" presId="urn:microsoft.com/office/officeart/2009/3/layout/SnapshotPictureList"/>
    <dgm:cxn modelId="{6A1FE791-9DF1-4A8A-AF09-2DDE8A94D0B9}" type="presParOf" srcId="{39EAE862-8A37-4AB2-B3D7-680FC2A81567}" destId="{63C6F591-9D43-49EC-8E1F-A7E5618B4803}" srcOrd="1" destOrd="0" presId="urn:microsoft.com/office/officeart/2009/3/layout/SnapshotPictureList"/>
    <dgm:cxn modelId="{AC0C57BF-D252-4373-B4D8-57B781BEB57A}" type="presParOf" srcId="{39EAE862-8A37-4AB2-B3D7-680FC2A81567}" destId="{8BCFEF11-A470-4A60-862F-4B047B3092BB}" srcOrd="2" destOrd="0" presId="urn:microsoft.com/office/officeart/2009/3/layout/SnapshotPictureList"/>
    <dgm:cxn modelId="{00785EAF-6D99-426A-8D7F-90CE4E708F1F}" type="presParOf" srcId="{39EAE862-8A37-4AB2-B3D7-680FC2A81567}" destId="{83248D53-95D6-4EDC-9F01-D720B55D9499}" srcOrd="3" destOrd="0" presId="urn:microsoft.com/office/officeart/2009/3/layout/SnapshotPictureList"/>
    <dgm:cxn modelId="{7A4CD57A-F09E-4D10-9764-6587B5EAA1A8}"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Блинов Владимир Игоревич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a:t>
          </a:r>
          <a:br>
            <a:rPr lang="ru-RU" sz="900" dirty="0" smtClean="0">
              <a:latin typeface="Constantia" panose="02030602050306030303" pitchFamily="18" charset="0"/>
            </a:rPr>
          </a:br>
          <a:r>
            <a:rPr lang="ru-RU" sz="900" dirty="0" smtClean="0">
              <a:latin typeface="Constantia" panose="02030602050306030303" pitchFamily="18" charset="0"/>
            </a:rPr>
            <a:t>директор Научно-исследовательского центра профессионального образования и систем квалификаций федерального института развития образования «Российская академия народного хозяйства и государственной службы при Президенте РФ» (</a:t>
          </a:r>
          <a:r>
            <a:rPr lang="ru-RU" sz="900" dirty="0" err="1" smtClean="0">
              <a:latin typeface="Constantia" panose="02030602050306030303" pitchFamily="18" charset="0"/>
            </a:rPr>
            <a:t>РАНХиГС</a:t>
          </a:r>
          <a:r>
            <a:rPr lang="ru-RU" sz="900" dirty="0" smtClean="0">
              <a:latin typeface="Constantia" panose="02030602050306030303" pitchFamily="18" charset="0"/>
            </a:rPr>
            <a:t>), Почетный работник общего образования Российской Федерации, Почетный работник высшего профессионального образования Российской Федерации (г.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A168C88B-1E6D-45DB-A4AA-1E4336D508DA}" srcId="{FA87C7A2-FE99-4444-A64F-92E4B87134DF}" destId="{CECD5111-F38B-45EF-81BD-C3F7A62338EC}" srcOrd="0" destOrd="0" parTransId="{FCD9CD0E-91B3-40FE-8D02-AC43C3735E9C}" sibTransId="{7C85F2A1-95B0-4D28-B678-58E1C64EEE2A}"/>
    <dgm:cxn modelId="{9CD7814B-C47B-47E6-8432-DC0208502A83}" type="presOf" srcId="{CECD5111-F38B-45EF-81BD-C3F7A62338EC}" destId="{8BCFEF11-A470-4A60-862F-4B047B3092BB}" srcOrd="0" destOrd="0" presId="urn:microsoft.com/office/officeart/2009/3/layout/SnapshotPictureList"/>
    <dgm:cxn modelId="{88C2258E-85F3-4596-8B39-24D95C6378E1}" type="presOf" srcId="{FA87C7A2-FE99-4444-A64F-92E4B87134DF}" destId="{63C6F591-9D43-49EC-8E1F-A7E5618B4803}" srcOrd="0" destOrd="0" presId="urn:microsoft.com/office/officeart/2009/3/layout/SnapshotPictureList"/>
    <dgm:cxn modelId="{863B60CA-1DD8-4BE6-868B-F321FE537746}" type="presOf" srcId="{E3D24D7B-74F0-4259-AE69-D2BFA28EFE01}" destId="{80334678-AED8-42EE-96F5-51BAC530F314}"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A05E8CF5-40C3-46A6-A71F-E44AC26CA500}" type="presParOf" srcId="{80334678-AED8-42EE-96F5-51BAC530F314}" destId="{39EAE862-8A37-4AB2-B3D7-680FC2A81567}" srcOrd="0" destOrd="0" presId="urn:microsoft.com/office/officeart/2009/3/layout/SnapshotPictureList"/>
    <dgm:cxn modelId="{9EEF24D1-C39C-469A-A9A9-C63DDBC9811A}" type="presParOf" srcId="{39EAE862-8A37-4AB2-B3D7-680FC2A81567}" destId="{6ED873F2-E21D-4687-B800-711ECB313D93}" srcOrd="0" destOrd="0" presId="urn:microsoft.com/office/officeart/2009/3/layout/SnapshotPictureList"/>
    <dgm:cxn modelId="{B2CA401D-E1A9-4688-8B0F-191408EE69E0}" type="presParOf" srcId="{39EAE862-8A37-4AB2-B3D7-680FC2A81567}" destId="{63C6F591-9D43-49EC-8E1F-A7E5618B4803}" srcOrd="1" destOrd="0" presId="urn:microsoft.com/office/officeart/2009/3/layout/SnapshotPictureList"/>
    <dgm:cxn modelId="{4B89C370-02D8-41D7-A449-7D1E78E62C0B}" type="presParOf" srcId="{39EAE862-8A37-4AB2-B3D7-680FC2A81567}" destId="{8BCFEF11-A470-4A60-862F-4B047B3092BB}" srcOrd="2" destOrd="0" presId="urn:microsoft.com/office/officeart/2009/3/layout/SnapshotPictureList"/>
    <dgm:cxn modelId="{A1D4CA9B-5475-4268-A52C-1991166B1978}" type="presParOf" srcId="{39EAE862-8A37-4AB2-B3D7-680FC2A81567}" destId="{83248D53-95D6-4EDC-9F01-D720B55D9499}" srcOrd="3" destOrd="0" presId="urn:microsoft.com/office/officeart/2009/3/layout/SnapshotPictureList"/>
    <dgm:cxn modelId="{B021DFA6-BE9A-4E68-9C25-A6DAE1DC027F}"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Петрова Вера Ивановна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(г. Москва, Россия) </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4C8D7EE1-0A92-402C-914B-638167E1B9FD}" type="presOf" srcId="{E3D24D7B-74F0-4259-AE69-D2BFA28EFE01}" destId="{80334678-AED8-42EE-96F5-51BAC530F314}" srcOrd="0" destOrd="0" presId="urn:microsoft.com/office/officeart/2009/3/layout/SnapshotPictureList"/>
    <dgm:cxn modelId="{7FA049CD-CDB9-49A7-B5FB-A8A3CF40698A}" type="presOf" srcId="{FA87C7A2-FE99-4444-A64F-92E4B87134DF}" destId="{63C6F591-9D43-49EC-8E1F-A7E5618B4803}"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66A27966-D7A7-4A71-892E-632C6AE53028}" type="presOf" srcId="{CECD5111-F38B-45EF-81BD-C3F7A62338EC}" destId="{8BCFEF11-A470-4A60-862F-4B047B3092BB}"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118B291A-45B0-403C-8F27-FAB25A60AD78}" type="presParOf" srcId="{80334678-AED8-42EE-96F5-51BAC530F314}" destId="{39EAE862-8A37-4AB2-B3D7-680FC2A81567}" srcOrd="0" destOrd="0" presId="urn:microsoft.com/office/officeart/2009/3/layout/SnapshotPictureList"/>
    <dgm:cxn modelId="{DB8A4693-D023-4A58-A8CE-E1214BAEC9D5}" type="presParOf" srcId="{39EAE862-8A37-4AB2-B3D7-680FC2A81567}" destId="{6ED873F2-E21D-4687-B800-711ECB313D93}" srcOrd="0" destOrd="0" presId="urn:microsoft.com/office/officeart/2009/3/layout/SnapshotPictureList"/>
    <dgm:cxn modelId="{1E09C982-021F-4136-879E-17769A317DA5}" type="presParOf" srcId="{39EAE862-8A37-4AB2-B3D7-680FC2A81567}" destId="{63C6F591-9D43-49EC-8E1F-A7E5618B4803}" srcOrd="1" destOrd="0" presId="urn:microsoft.com/office/officeart/2009/3/layout/SnapshotPictureList"/>
    <dgm:cxn modelId="{386D456B-59DE-4536-B562-C2CA94678281}" type="presParOf" srcId="{39EAE862-8A37-4AB2-B3D7-680FC2A81567}" destId="{8BCFEF11-A470-4A60-862F-4B047B3092BB}" srcOrd="2" destOrd="0" presId="urn:microsoft.com/office/officeart/2009/3/layout/SnapshotPictureList"/>
    <dgm:cxn modelId="{068B4B4A-600A-4F72-A781-9BFB114401F0}" type="presParOf" srcId="{39EAE862-8A37-4AB2-B3D7-680FC2A81567}" destId="{83248D53-95D6-4EDC-9F01-D720B55D9499}" srcOrd="3" destOrd="0" presId="urn:microsoft.com/office/officeart/2009/3/layout/SnapshotPictureList"/>
    <dgm:cxn modelId="{32E32220-7694-41FA-A0A2-A8E3FE0F168C}"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Петрова Вера Ивановна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A32E822D-4A59-49CC-9D71-EE201C0568B6}" type="presOf" srcId="{E3D24D7B-74F0-4259-AE69-D2BFA28EFE01}" destId="{80334678-AED8-42EE-96F5-51BAC530F314}" srcOrd="0" destOrd="0" presId="urn:microsoft.com/office/officeart/2009/3/layout/SnapshotPictureList"/>
    <dgm:cxn modelId="{96B45774-F7D5-4FD3-B84D-B0BE211DB528}" type="presOf" srcId="{CECD5111-F38B-45EF-81BD-C3F7A62338EC}" destId="{8BCFEF11-A470-4A60-862F-4B047B3092BB}" srcOrd="0" destOrd="0" presId="urn:microsoft.com/office/officeart/2009/3/layout/SnapshotPictureList"/>
    <dgm:cxn modelId="{5D23B9C8-E72B-4055-B3F9-68BDAF253D7A}" type="presOf" srcId="{FA87C7A2-FE99-4444-A64F-92E4B87134DF}" destId="{63C6F591-9D43-49EC-8E1F-A7E5618B4803}"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CEF164F0-96A6-4A8E-AE43-B4A81A8ABDB5}" type="presParOf" srcId="{80334678-AED8-42EE-96F5-51BAC530F314}" destId="{39EAE862-8A37-4AB2-B3D7-680FC2A81567}" srcOrd="0" destOrd="0" presId="urn:microsoft.com/office/officeart/2009/3/layout/SnapshotPictureList"/>
    <dgm:cxn modelId="{90456AC3-7728-4C6A-9C6D-43D44685846F}" type="presParOf" srcId="{39EAE862-8A37-4AB2-B3D7-680FC2A81567}" destId="{6ED873F2-E21D-4687-B800-711ECB313D93}" srcOrd="0" destOrd="0" presId="urn:microsoft.com/office/officeart/2009/3/layout/SnapshotPictureList"/>
    <dgm:cxn modelId="{51BDA2B6-870F-4E16-AD0B-F5EF98E227ED}" type="presParOf" srcId="{39EAE862-8A37-4AB2-B3D7-680FC2A81567}" destId="{63C6F591-9D43-49EC-8E1F-A7E5618B4803}" srcOrd="1" destOrd="0" presId="urn:microsoft.com/office/officeart/2009/3/layout/SnapshotPictureList"/>
    <dgm:cxn modelId="{30BBC46A-AF02-46F3-9040-CA7DF858D927}" type="presParOf" srcId="{39EAE862-8A37-4AB2-B3D7-680FC2A81567}" destId="{8BCFEF11-A470-4A60-862F-4B047B3092BB}" srcOrd="2" destOrd="0" presId="urn:microsoft.com/office/officeart/2009/3/layout/SnapshotPictureList"/>
    <dgm:cxn modelId="{D7B7A33B-85EA-44D5-ADB9-BF23FB1A33F6}" type="presParOf" srcId="{39EAE862-8A37-4AB2-B3D7-680FC2A81567}" destId="{83248D53-95D6-4EDC-9F01-D720B55D9499}" srcOrd="3" destOrd="0" presId="urn:microsoft.com/office/officeart/2009/3/layout/SnapshotPictureList"/>
    <dgm:cxn modelId="{8EFCB2B2-BED6-4CF7-93D4-AE61C62F07D1}"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Петрова Вера Ивановна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(г. Москва, Россия) </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A168C88B-1E6D-45DB-A4AA-1E4336D508DA}" srcId="{FA87C7A2-FE99-4444-A64F-92E4B87134DF}" destId="{CECD5111-F38B-45EF-81BD-C3F7A62338EC}" srcOrd="0" destOrd="0" parTransId="{FCD9CD0E-91B3-40FE-8D02-AC43C3735E9C}" sibTransId="{7C85F2A1-95B0-4D28-B678-58E1C64EEE2A}"/>
    <dgm:cxn modelId="{3CF879C3-D781-4E6C-87A1-9C003634EF46}" type="presOf" srcId="{E3D24D7B-74F0-4259-AE69-D2BFA28EFE01}" destId="{80334678-AED8-42EE-96F5-51BAC530F314}" srcOrd="0" destOrd="0" presId="urn:microsoft.com/office/officeart/2009/3/layout/SnapshotPictureList"/>
    <dgm:cxn modelId="{DBDD181E-3B50-4ADF-9FFA-3978F714A8E8}" type="presOf" srcId="{FA87C7A2-FE99-4444-A64F-92E4B87134DF}" destId="{63C6F591-9D43-49EC-8E1F-A7E5618B4803}" srcOrd="0" destOrd="0" presId="urn:microsoft.com/office/officeart/2009/3/layout/SnapshotPictureList"/>
    <dgm:cxn modelId="{3C175C96-EDB0-4EE7-A737-AEAFEDBC0A10}" type="presOf" srcId="{CECD5111-F38B-45EF-81BD-C3F7A62338EC}" destId="{8BCFEF11-A470-4A60-862F-4B047B3092BB}"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D5E5E03A-E747-441B-AEC5-A829E903451A}" type="presParOf" srcId="{80334678-AED8-42EE-96F5-51BAC530F314}" destId="{39EAE862-8A37-4AB2-B3D7-680FC2A81567}" srcOrd="0" destOrd="0" presId="urn:microsoft.com/office/officeart/2009/3/layout/SnapshotPictureList"/>
    <dgm:cxn modelId="{452A031F-99D2-410F-93BF-E44A55A491CC}" type="presParOf" srcId="{39EAE862-8A37-4AB2-B3D7-680FC2A81567}" destId="{6ED873F2-E21D-4687-B800-711ECB313D93}" srcOrd="0" destOrd="0" presId="urn:microsoft.com/office/officeart/2009/3/layout/SnapshotPictureList"/>
    <dgm:cxn modelId="{61993848-BC65-4982-9C2B-8C65ED8CB323}" type="presParOf" srcId="{39EAE862-8A37-4AB2-B3D7-680FC2A81567}" destId="{63C6F591-9D43-49EC-8E1F-A7E5618B4803}" srcOrd="1" destOrd="0" presId="urn:microsoft.com/office/officeart/2009/3/layout/SnapshotPictureList"/>
    <dgm:cxn modelId="{AD57AF1B-4F97-48EC-A7CA-5EC33D8CFAFD}" type="presParOf" srcId="{39EAE862-8A37-4AB2-B3D7-680FC2A81567}" destId="{8BCFEF11-A470-4A60-862F-4B047B3092BB}" srcOrd="2" destOrd="0" presId="urn:microsoft.com/office/officeart/2009/3/layout/SnapshotPictureList"/>
    <dgm:cxn modelId="{0D7D8C3F-EFA3-4B15-A6A6-D305221F7EF1}" type="presParOf" srcId="{39EAE862-8A37-4AB2-B3D7-680FC2A81567}" destId="{83248D53-95D6-4EDC-9F01-D720B55D9499}" srcOrd="3" destOrd="0" presId="urn:microsoft.com/office/officeart/2009/3/layout/SnapshotPictureList"/>
    <dgm:cxn modelId="{4FDAE1C2-B1C3-41EF-AC90-4713A23123A8}"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Ромашина</a:t>
          </a:r>
          <a:r>
            <a:rPr lang="ru-RU" sz="900" b="1" dirty="0" smtClean="0">
              <a:latin typeface="Constantia" panose="02030602050306030303" pitchFamily="18" charset="0"/>
            </a:rPr>
            <a:t> Екатерина Юрьевна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декан факультета искусств, социальных и гуманитарных наук, профессор кафедры педагогики Тульского государственного педагогического университета им. Л.Н. Толстого», доктор педагогических наук, профессор, аспирантка А.И. Пискунова № 68</a:t>
          </a:r>
          <a:br>
            <a:rPr lang="ru-RU" sz="900" dirty="0" smtClean="0">
              <a:latin typeface="Constantia" panose="02030602050306030303" pitchFamily="18" charset="0"/>
            </a:rPr>
          </a:br>
          <a:r>
            <a:rPr lang="ru-RU" sz="900" dirty="0" smtClean="0">
              <a:latin typeface="Constantia" panose="02030602050306030303" pitchFamily="18" charset="0"/>
            </a:rPr>
            <a:t> (г. Тула,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8765B721-F5FA-4DC7-AFA3-A60346760D53}" type="presOf" srcId="{CECD5111-F38B-45EF-81BD-C3F7A62338EC}" destId="{8BCFEF11-A470-4A60-862F-4B047B3092BB}" srcOrd="0" destOrd="0" presId="urn:microsoft.com/office/officeart/2009/3/layout/SnapshotPictureList"/>
    <dgm:cxn modelId="{028A5D74-75D9-47E8-A657-AF84F06CB0C1}" type="presOf" srcId="{E3D24D7B-74F0-4259-AE69-D2BFA28EFE01}" destId="{80334678-AED8-42EE-96F5-51BAC530F314}" srcOrd="0" destOrd="0" presId="urn:microsoft.com/office/officeart/2009/3/layout/SnapshotPictureList"/>
    <dgm:cxn modelId="{F2AABF5D-89A2-448C-8BEE-A5290D634C73}" type="presOf" srcId="{FA87C7A2-FE99-4444-A64F-92E4B87134DF}" destId="{63C6F591-9D43-49EC-8E1F-A7E5618B4803}"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92DF417B-63DD-4CD0-8E13-F516E6EC4E44}" type="presParOf" srcId="{80334678-AED8-42EE-96F5-51BAC530F314}" destId="{39EAE862-8A37-4AB2-B3D7-680FC2A81567}" srcOrd="0" destOrd="0" presId="urn:microsoft.com/office/officeart/2009/3/layout/SnapshotPictureList"/>
    <dgm:cxn modelId="{1C1AFB48-B6F8-4CA5-B40E-DEDF3224F569}" type="presParOf" srcId="{39EAE862-8A37-4AB2-B3D7-680FC2A81567}" destId="{6ED873F2-E21D-4687-B800-711ECB313D93}" srcOrd="0" destOrd="0" presId="urn:microsoft.com/office/officeart/2009/3/layout/SnapshotPictureList"/>
    <dgm:cxn modelId="{263200F4-B376-4A17-9F8E-A8497A1ECC36}" type="presParOf" srcId="{39EAE862-8A37-4AB2-B3D7-680FC2A81567}" destId="{63C6F591-9D43-49EC-8E1F-A7E5618B4803}" srcOrd="1" destOrd="0" presId="urn:microsoft.com/office/officeart/2009/3/layout/SnapshotPictureList"/>
    <dgm:cxn modelId="{9CD9E63B-029B-44D4-B49E-404089884A33}" type="presParOf" srcId="{39EAE862-8A37-4AB2-B3D7-680FC2A81567}" destId="{8BCFEF11-A470-4A60-862F-4B047B3092BB}" srcOrd="2" destOrd="0" presId="urn:microsoft.com/office/officeart/2009/3/layout/SnapshotPictureList"/>
    <dgm:cxn modelId="{AD2B5945-4DDA-42BC-9CA5-F4B7477218DE}" type="presParOf" srcId="{39EAE862-8A37-4AB2-B3D7-680FC2A81567}" destId="{83248D53-95D6-4EDC-9F01-D720B55D9499}" srcOrd="3" destOrd="0" presId="urn:microsoft.com/office/officeart/2009/3/layout/SnapshotPictureList"/>
    <dgm:cxn modelId="{BF02089B-DBC8-4013-8420-8E802C9A360C}"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Синюшин</a:t>
          </a:r>
          <a:r>
            <a:rPr lang="ru-RU" sz="900" b="1" dirty="0" smtClean="0">
              <a:latin typeface="Constantia" panose="02030602050306030303" pitchFamily="18" charset="0"/>
            </a:rPr>
            <a:t> Виктор Борисович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предпоследний «выпускник» Школы Алексея Ивановича Пискунова, кандидат педагогических наук </a:t>
          </a:r>
          <a:br>
            <a:rPr lang="ru-RU" sz="900" dirty="0" smtClean="0">
              <a:latin typeface="Constantia" panose="02030602050306030303" pitchFamily="18" charset="0"/>
            </a:rPr>
          </a:br>
          <a:r>
            <a:rPr lang="ru-RU" sz="900" dirty="0" smtClean="0">
              <a:latin typeface="Constantia" panose="02030602050306030303" pitchFamily="18" charset="0"/>
            </a:rPr>
            <a:t>(г.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24AC0833-2CA5-4EA7-AB9A-C381EFB276E7}" type="presOf" srcId="{FA87C7A2-FE99-4444-A64F-92E4B87134DF}" destId="{63C6F591-9D43-49EC-8E1F-A7E5618B4803}" srcOrd="0" destOrd="0" presId="urn:microsoft.com/office/officeart/2009/3/layout/SnapshotPictureList"/>
    <dgm:cxn modelId="{CB17DDA5-E9F5-4D1E-A64A-193C94758C2C}" type="presOf" srcId="{E3D24D7B-74F0-4259-AE69-D2BFA28EFE01}" destId="{80334678-AED8-42EE-96F5-51BAC530F314}" srcOrd="0" destOrd="0" presId="urn:microsoft.com/office/officeart/2009/3/layout/SnapshotPictureList"/>
    <dgm:cxn modelId="{0C4A38E6-AEF2-4022-A58C-294968A8ACC6}" type="presOf" srcId="{CECD5111-F38B-45EF-81BD-C3F7A62338EC}" destId="{8BCFEF11-A470-4A60-862F-4B047B3092BB}"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3DF05E6B-7EC6-420F-9226-1EE0AF4E8D92}" type="presParOf" srcId="{80334678-AED8-42EE-96F5-51BAC530F314}" destId="{39EAE862-8A37-4AB2-B3D7-680FC2A81567}" srcOrd="0" destOrd="0" presId="urn:microsoft.com/office/officeart/2009/3/layout/SnapshotPictureList"/>
    <dgm:cxn modelId="{E4A1A5DC-D365-48C0-A6DA-AC69D3360C01}" type="presParOf" srcId="{39EAE862-8A37-4AB2-B3D7-680FC2A81567}" destId="{6ED873F2-E21D-4687-B800-711ECB313D93}" srcOrd="0" destOrd="0" presId="urn:microsoft.com/office/officeart/2009/3/layout/SnapshotPictureList"/>
    <dgm:cxn modelId="{DF861FE3-72FE-48DA-BABE-A398EBC46D2C}" type="presParOf" srcId="{39EAE862-8A37-4AB2-B3D7-680FC2A81567}" destId="{63C6F591-9D43-49EC-8E1F-A7E5618B4803}" srcOrd="1" destOrd="0" presId="urn:microsoft.com/office/officeart/2009/3/layout/SnapshotPictureList"/>
    <dgm:cxn modelId="{7C7F9132-1F97-4626-9A5F-DF2726B31223}" type="presParOf" srcId="{39EAE862-8A37-4AB2-B3D7-680FC2A81567}" destId="{8BCFEF11-A470-4A60-862F-4B047B3092BB}" srcOrd="2" destOrd="0" presId="urn:microsoft.com/office/officeart/2009/3/layout/SnapshotPictureList"/>
    <dgm:cxn modelId="{BE1015EA-265F-4E92-9949-34F24878DD84}" type="presParOf" srcId="{39EAE862-8A37-4AB2-B3D7-680FC2A81567}" destId="{83248D53-95D6-4EDC-9F01-D720B55D9499}" srcOrd="3" destOrd="0" presId="urn:microsoft.com/office/officeart/2009/3/layout/SnapshotPictureList"/>
    <dgm:cxn modelId="{ED496134-E817-4555-AD6A-7A618F6998A6}"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Синюшин</a:t>
          </a:r>
          <a:r>
            <a:rPr lang="ru-RU" sz="900" b="1" dirty="0" smtClean="0">
              <a:latin typeface="Constantia" panose="02030602050306030303" pitchFamily="18" charset="0"/>
            </a:rPr>
            <a:t> Виктор Борисович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предпоследний «выпускник» Школы Алексея Ивановича Пискунова, кандидат педагогических наук</a:t>
          </a:r>
          <a:br>
            <a:rPr lang="ru-RU" sz="900" dirty="0" smtClean="0">
              <a:latin typeface="Constantia" panose="02030602050306030303" pitchFamily="18" charset="0"/>
            </a:rPr>
          </a:br>
          <a:r>
            <a:rPr lang="ru-RU" sz="900" dirty="0" smtClean="0">
              <a:latin typeface="Constantia" panose="02030602050306030303" pitchFamily="18" charset="0"/>
            </a:rPr>
            <a:t>(г.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ED36DFE9-6618-4A4E-9DD9-B0EF225DC97E}" type="presOf" srcId="{FA87C7A2-FE99-4444-A64F-92E4B87134DF}" destId="{63C6F591-9D43-49EC-8E1F-A7E5618B4803}" srcOrd="0" destOrd="0" presId="urn:microsoft.com/office/officeart/2009/3/layout/SnapshotPictureList"/>
    <dgm:cxn modelId="{DECCBE04-155E-4889-9BC5-6B6E20FDFD4F}" type="presOf" srcId="{CECD5111-F38B-45EF-81BD-C3F7A62338EC}" destId="{8BCFEF11-A470-4A60-862F-4B047B3092BB}" srcOrd="0" destOrd="0" presId="urn:microsoft.com/office/officeart/2009/3/layout/SnapshotPictureList"/>
    <dgm:cxn modelId="{D6F31EBF-AAD5-4C7D-86C9-3CDD6E859809}" type="presOf" srcId="{E3D24D7B-74F0-4259-AE69-D2BFA28EFE01}" destId="{80334678-AED8-42EE-96F5-51BAC530F314}"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9AE0AD5C-91DB-4CC5-87E2-09B8AA911B82}" type="presParOf" srcId="{80334678-AED8-42EE-96F5-51BAC530F314}" destId="{39EAE862-8A37-4AB2-B3D7-680FC2A81567}" srcOrd="0" destOrd="0" presId="urn:microsoft.com/office/officeart/2009/3/layout/SnapshotPictureList"/>
    <dgm:cxn modelId="{E40D71E1-26B5-4DCB-A5C0-E7D5B44D5B49}" type="presParOf" srcId="{39EAE862-8A37-4AB2-B3D7-680FC2A81567}" destId="{6ED873F2-E21D-4687-B800-711ECB313D93}" srcOrd="0" destOrd="0" presId="urn:microsoft.com/office/officeart/2009/3/layout/SnapshotPictureList"/>
    <dgm:cxn modelId="{71D20F77-213B-4083-A3CF-6F1632C5F2DD}" type="presParOf" srcId="{39EAE862-8A37-4AB2-B3D7-680FC2A81567}" destId="{63C6F591-9D43-49EC-8E1F-A7E5618B4803}" srcOrd="1" destOrd="0" presId="urn:microsoft.com/office/officeart/2009/3/layout/SnapshotPictureList"/>
    <dgm:cxn modelId="{EAAA4F01-4D05-413D-9AA1-189383ECC71F}" type="presParOf" srcId="{39EAE862-8A37-4AB2-B3D7-680FC2A81567}" destId="{8BCFEF11-A470-4A60-862F-4B047B3092BB}" srcOrd="2" destOrd="0" presId="urn:microsoft.com/office/officeart/2009/3/layout/SnapshotPictureList"/>
    <dgm:cxn modelId="{F7F74590-D341-4557-B0DC-0479163F7E2B}" type="presParOf" srcId="{39EAE862-8A37-4AB2-B3D7-680FC2A81567}" destId="{83248D53-95D6-4EDC-9F01-D720B55D9499}" srcOrd="3" destOrd="0" presId="urn:microsoft.com/office/officeart/2009/3/layout/SnapshotPictureList"/>
    <dgm:cxn modelId="{1E11520D-5999-44AD-AE1F-0C727E154E1B}"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Синюшина</a:t>
          </a:r>
          <a:r>
            <a:rPr lang="ru-RU" sz="900" b="1" dirty="0" smtClean="0">
              <a:latin typeface="Constantia" panose="02030602050306030303" pitchFamily="18" charset="0"/>
            </a:rPr>
            <a:t> Ирина Викторовна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 педагогических наук, ученица Алексея Ивановича Пискунова под номером 78 (г.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F02EE3D8-AF05-4F6F-B60A-948C284F6416}" type="presOf" srcId="{CECD5111-F38B-45EF-81BD-C3F7A62338EC}" destId="{8BCFEF11-A470-4A60-862F-4B047B3092BB}" srcOrd="0" destOrd="0" presId="urn:microsoft.com/office/officeart/2009/3/layout/SnapshotPictureList"/>
    <dgm:cxn modelId="{E45A2929-C071-46A9-B7D8-4166229258AE}" type="presOf" srcId="{E3D24D7B-74F0-4259-AE69-D2BFA28EFE01}" destId="{80334678-AED8-42EE-96F5-51BAC530F314}"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09EAC0E0-05D4-4C2D-8BAF-85478860476F}" type="presOf" srcId="{FA87C7A2-FE99-4444-A64F-92E4B87134DF}" destId="{63C6F591-9D43-49EC-8E1F-A7E5618B4803}" srcOrd="0" destOrd="0" presId="urn:microsoft.com/office/officeart/2009/3/layout/SnapshotPictureList"/>
    <dgm:cxn modelId="{1E256D4A-A811-4E37-9093-0ADE862DA009}" type="presParOf" srcId="{80334678-AED8-42EE-96F5-51BAC530F314}" destId="{39EAE862-8A37-4AB2-B3D7-680FC2A81567}" srcOrd="0" destOrd="0" presId="urn:microsoft.com/office/officeart/2009/3/layout/SnapshotPictureList"/>
    <dgm:cxn modelId="{9459AE0F-EDD5-4905-8FC7-98EC1FDADB49}" type="presParOf" srcId="{39EAE862-8A37-4AB2-B3D7-680FC2A81567}" destId="{6ED873F2-E21D-4687-B800-711ECB313D93}" srcOrd="0" destOrd="0" presId="urn:microsoft.com/office/officeart/2009/3/layout/SnapshotPictureList"/>
    <dgm:cxn modelId="{19AF73DF-7214-49A1-B1EB-D4ABD9BBBB2E}" type="presParOf" srcId="{39EAE862-8A37-4AB2-B3D7-680FC2A81567}" destId="{63C6F591-9D43-49EC-8E1F-A7E5618B4803}" srcOrd="1" destOrd="0" presId="urn:microsoft.com/office/officeart/2009/3/layout/SnapshotPictureList"/>
    <dgm:cxn modelId="{45A26BE1-D345-42D1-ADBE-A1B39B7D2935}" type="presParOf" srcId="{39EAE862-8A37-4AB2-B3D7-680FC2A81567}" destId="{8BCFEF11-A470-4A60-862F-4B047B3092BB}" srcOrd="2" destOrd="0" presId="urn:microsoft.com/office/officeart/2009/3/layout/SnapshotPictureList"/>
    <dgm:cxn modelId="{44B233CA-ED79-42D8-8E3E-851F19C1239D}" type="presParOf" srcId="{39EAE862-8A37-4AB2-B3D7-680FC2A81567}" destId="{83248D53-95D6-4EDC-9F01-D720B55D9499}" srcOrd="3" destOrd="0" presId="urn:microsoft.com/office/officeart/2009/3/layout/SnapshotPictureList"/>
    <dgm:cxn modelId="{64FA98EB-5812-422F-AB14-C37D71259CD2}"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Синюшина</a:t>
          </a:r>
          <a:r>
            <a:rPr lang="ru-RU" sz="900" b="1" dirty="0" smtClean="0">
              <a:latin typeface="Constantia" panose="02030602050306030303" pitchFamily="18" charset="0"/>
            </a:rPr>
            <a:t> Ирина Викторовна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 педагогических наук, ученица Алексея Ивановича Пискунова под номером 78 (г.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A168C88B-1E6D-45DB-A4AA-1E4336D508DA}" srcId="{FA87C7A2-FE99-4444-A64F-92E4B87134DF}" destId="{CECD5111-F38B-45EF-81BD-C3F7A62338EC}" srcOrd="0" destOrd="0" parTransId="{FCD9CD0E-91B3-40FE-8D02-AC43C3735E9C}" sibTransId="{7C85F2A1-95B0-4D28-B678-58E1C64EEE2A}"/>
    <dgm:cxn modelId="{EFF41D55-150E-4D39-B964-0BD2E61315EF}" type="presOf" srcId="{CECD5111-F38B-45EF-81BD-C3F7A62338EC}" destId="{8BCFEF11-A470-4A60-862F-4B047B3092BB}" srcOrd="0" destOrd="0" presId="urn:microsoft.com/office/officeart/2009/3/layout/SnapshotPictureList"/>
    <dgm:cxn modelId="{F628EC3C-54B9-4BD9-8434-92D4BB3CB51C}" type="presOf" srcId="{E3D24D7B-74F0-4259-AE69-D2BFA28EFE01}" destId="{80334678-AED8-42EE-96F5-51BAC530F314}" srcOrd="0" destOrd="0" presId="urn:microsoft.com/office/officeart/2009/3/layout/SnapshotPictureList"/>
    <dgm:cxn modelId="{6DB3FDAC-62D7-42DA-8030-255923A85635}" type="presOf" srcId="{FA87C7A2-FE99-4444-A64F-92E4B87134DF}" destId="{63C6F591-9D43-49EC-8E1F-A7E5618B4803}"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336E3BF8-0321-4627-B2EA-1AE033CE342E}" type="presParOf" srcId="{80334678-AED8-42EE-96F5-51BAC530F314}" destId="{39EAE862-8A37-4AB2-B3D7-680FC2A81567}" srcOrd="0" destOrd="0" presId="urn:microsoft.com/office/officeart/2009/3/layout/SnapshotPictureList"/>
    <dgm:cxn modelId="{24F4D7F6-413B-49CD-9145-646BAE49F143}" type="presParOf" srcId="{39EAE862-8A37-4AB2-B3D7-680FC2A81567}" destId="{6ED873F2-E21D-4687-B800-711ECB313D93}" srcOrd="0" destOrd="0" presId="urn:microsoft.com/office/officeart/2009/3/layout/SnapshotPictureList"/>
    <dgm:cxn modelId="{1D17B103-024C-458D-AEC8-C7428A337052}" type="presParOf" srcId="{39EAE862-8A37-4AB2-B3D7-680FC2A81567}" destId="{63C6F591-9D43-49EC-8E1F-A7E5618B4803}" srcOrd="1" destOrd="0" presId="urn:microsoft.com/office/officeart/2009/3/layout/SnapshotPictureList"/>
    <dgm:cxn modelId="{2B711994-18DD-4499-A92A-FF0DBCA1639E}" type="presParOf" srcId="{39EAE862-8A37-4AB2-B3D7-680FC2A81567}" destId="{8BCFEF11-A470-4A60-862F-4B047B3092BB}" srcOrd="2" destOrd="0" presId="urn:microsoft.com/office/officeart/2009/3/layout/SnapshotPictureList"/>
    <dgm:cxn modelId="{13D9CC91-770E-4C23-8D6D-F1D7636E9AE4}" type="presParOf" srcId="{39EAE862-8A37-4AB2-B3D7-680FC2A81567}" destId="{83248D53-95D6-4EDC-9F01-D720B55D9499}" srcOrd="3" destOrd="0" presId="urn:microsoft.com/office/officeart/2009/3/layout/SnapshotPictureList"/>
    <dgm:cxn modelId="{745EA075-CFF2-42C9-A6DA-A20870955B77}"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Синюшина</a:t>
          </a:r>
          <a:r>
            <a:rPr lang="ru-RU" sz="900" b="1" dirty="0" smtClean="0">
              <a:latin typeface="Constantia" panose="02030602050306030303" pitchFamily="18" charset="0"/>
            </a:rPr>
            <a:t> Ирина Викторовна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 педагогических наук, ученица Алексея Ивановича Пискунова под номером 78 (г.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2C518159-0245-47D1-B248-A7F5482E67EA}" type="presOf" srcId="{FA87C7A2-FE99-4444-A64F-92E4B87134DF}" destId="{63C6F591-9D43-49EC-8E1F-A7E5618B4803}"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72D79122-1F6F-4159-8DD9-7B596F37B9C1}" type="presOf" srcId="{E3D24D7B-74F0-4259-AE69-D2BFA28EFE01}" destId="{80334678-AED8-42EE-96F5-51BAC530F314}"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F8D96044-1FA1-433B-8CA7-ED3BF62396EE}" type="presOf" srcId="{CECD5111-F38B-45EF-81BD-C3F7A62338EC}" destId="{8BCFEF11-A470-4A60-862F-4B047B3092BB}" srcOrd="0" destOrd="0" presId="urn:microsoft.com/office/officeart/2009/3/layout/SnapshotPictureList"/>
    <dgm:cxn modelId="{E4488089-60CB-49EC-A301-01BB1902DC56}" type="presParOf" srcId="{80334678-AED8-42EE-96F5-51BAC530F314}" destId="{39EAE862-8A37-4AB2-B3D7-680FC2A81567}" srcOrd="0" destOrd="0" presId="urn:microsoft.com/office/officeart/2009/3/layout/SnapshotPictureList"/>
    <dgm:cxn modelId="{974A1174-8CC0-4686-BAEE-7EF87449E8A4}" type="presParOf" srcId="{39EAE862-8A37-4AB2-B3D7-680FC2A81567}" destId="{6ED873F2-E21D-4687-B800-711ECB313D93}" srcOrd="0" destOrd="0" presId="urn:microsoft.com/office/officeart/2009/3/layout/SnapshotPictureList"/>
    <dgm:cxn modelId="{427C604C-40F5-44D7-A3F9-80099BCAB824}" type="presParOf" srcId="{39EAE862-8A37-4AB2-B3D7-680FC2A81567}" destId="{63C6F591-9D43-49EC-8E1F-A7E5618B4803}" srcOrd="1" destOrd="0" presId="urn:microsoft.com/office/officeart/2009/3/layout/SnapshotPictureList"/>
    <dgm:cxn modelId="{3BE7A9DF-79CA-4FE4-A65F-E5730DDC31B8}" type="presParOf" srcId="{39EAE862-8A37-4AB2-B3D7-680FC2A81567}" destId="{8BCFEF11-A470-4A60-862F-4B047B3092BB}" srcOrd="2" destOrd="0" presId="urn:microsoft.com/office/officeart/2009/3/layout/SnapshotPictureList"/>
    <dgm:cxn modelId="{709AE814-48A7-4BBC-8E81-77110D9D0639}" type="presParOf" srcId="{39EAE862-8A37-4AB2-B3D7-680FC2A81567}" destId="{83248D53-95D6-4EDC-9F01-D720B55D9499}" srcOrd="3" destOrd="0" presId="urn:microsoft.com/office/officeart/2009/3/layout/SnapshotPictureList"/>
    <dgm:cxn modelId="{57544631-B818-4ADA-A39E-CEEE07F17521}"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dgm:spPr/>
      <dgm:t>
        <a:bodyPr/>
        <a:lstStyle/>
        <a:p>
          <a:r>
            <a:rPr lang="ru-RU" b="1" dirty="0" smtClean="0">
              <a:latin typeface="Constantia" panose="02030602050306030303" pitchFamily="18" charset="0"/>
            </a:rPr>
            <a:t>Степанова Людмила Анатольевна</a:t>
          </a:r>
          <a:endParaRPr lang="ru-RU"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доцент, профессор кафедры общей и педагогической психологии Московского государственного областного университета (г.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22E8072A-70D7-4246-A451-D449107D2624}" type="presOf" srcId="{E3D24D7B-74F0-4259-AE69-D2BFA28EFE01}" destId="{80334678-AED8-42EE-96F5-51BAC530F314}" srcOrd="0" destOrd="0" presId="urn:microsoft.com/office/officeart/2009/3/layout/SnapshotPictureList"/>
    <dgm:cxn modelId="{377872B6-8DF0-4017-8933-42A275EB0BC7}" type="presOf" srcId="{CECD5111-F38B-45EF-81BD-C3F7A62338EC}" destId="{8BCFEF11-A470-4A60-862F-4B047B3092BB}" srcOrd="0" destOrd="0" presId="urn:microsoft.com/office/officeart/2009/3/layout/SnapshotPictureList"/>
    <dgm:cxn modelId="{BDA9E55F-9889-43D6-931F-C191B91C23D4}" type="presOf" srcId="{FA87C7A2-FE99-4444-A64F-92E4B87134DF}" destId="{63C6F591-9D43-49EC-8E1F-A7E5618B4803}"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D43ACF49-1DD2-4426-B630-04F573D1B3D3}" type="presParOf" srcId="{80334678-AED8-42EE-96F5-51BAC530F314}" destId="{39EAE862-8A37-4AB2-B3D7-680FC2A81567}" srcOrd="0" destOrd="0" presId="urn:microsoft.com/office/officeart/2009/3/layout/SnapshotPictureList"/>
    <dgm:cxn modelId="{C318A288-78DC-40A8-8EA8-CA7418E30A8F}" type="presParOf" srcId="{39EAE862-8A37-4AB2-B3D7-680FC2A81567}" destId="{6ED873F2-E21D-4687-B800-711ECB313D93}" srcOrd="0" destOrd="0" presId="urn:microsoft.com/office/officeart/2009/3/layout/SnapshotPictureList"/>
    <dgm:cxn modelId="{8F15A4AC-DFC5-49D7-A3EC-3BCBA7462656}" type="presParOf" srcId="{39EAE862-8A37-4AB2-B3D7-680FC2A81567}" destId="{63C6F591-9D43-49EC-8E1F-A7E5618B4803}" srcOrd="1" destOrd="0" presId="urn:microsoft.com/office/officeart/2009/3/layout/SnapshotPictureList"/>
    <dgm:cxn modelId="{47E10E97-3191-4EBF-AF54-50FADF4D690C}" type="presParOf" srcId="{39EAE862-8A37-4AB2-B3D7-680FC2A81567}" destId="{8BCFEF11-A470-4A60-862F-4B047B3092BB}" srcOrd="2" destOrd="0" presId="urn:microsoft.com/office/officeart/2009/3/layout/SnapshotPictureList"/>
    <dgm:cxn modelId="{40719A03-1A24-44C8-BD7F-5F58AD1A50AC}" type="presParOf" srcId="{39EAE862-8A37-4AB2-B3D7-680FC2A81567}" destId="{83248D53-95D6-4EDC-9F01-D720B55D9499}" srcOrd="3" destOrd="0" presId="urn:microsoft.com/office/officeart/2009/3/layout/SnapshotPictureList"/>
    <dgm:cxn modelId="{0B9606EF-BC90-4EDE-9106-20F549AF32BF}"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Блинов Владимир Игоревич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a:t>
          </a:r>
          <a:br>
            <a:rPr lang="ru-RU" sz="900" dirty="0" smtClean="0">
              <a:latin typeface="Constantia" panose="02030602050306030303" pitchFamily="18" charset="0"/>
            </a:rPr>
          </a:br>
          <a:r>
            <a:rPr lang="ru-RU" sz="900" dirty="0" smtClean="0">
              <a:latin typeface="Constantia" panose="02030602050306030303" pitchFamily="18" charset="0"/>
            </a:rPr>
            <a:t>директор Научно-исследовательского центра профессионального образования и систем квалификаций федерального института развития образования «Российская академия народного хозяйства и государственной службы при Президенте РФ» (</a:t>
          </a:r>
          <a:r>
            <a:rPr lang="ru-RU" sz="900" dirty="0" err="1" smtClean="0">
              <a:latin typeface="Constantia" panose="02030602050306030303" pitchFamily="18" charset="0"/>
            </a:rPr>
            <a:t>РАНХиГС</a:t>
          </a:r>
          <a:r>
            <a:rPr lang="ru-RU" sz="900" dirty="0" smtClean="0">
              <a:latin typeface="Constantia" panose="02030602050306030303" pitchFamily="18" charset="0"/>
            </a:rPr>
            <a:t>), Почетный работник общего образования Российской Федерации, Почетный работник высшего профессионального образования Российской Федерации (г.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6C5ADFC1-6FFB-4A01-A758-5BF8364DC71C}" type="presOf" srcId="{CECD5111-F38B-45EF-81BD-C3F7A62338EC}" destId="{8BCFEF11-A470-4A60-862F-4B047B3092BB}" srcOrd="0" destOrd="0" presId="urn:microsoft.com/office/officeart/2009/3/layout/SnapshotPictureList"/>
    <dgm:cxn modelId="{D85641A7-4E16-46D3-B7D7-D69CB6F2B2B2}" type="presOf" srcId="{E3D24D7B-74F0-4259-AE69-D2BFA28EFE01}" destId="{80334678-AED8-42EE-96F5-51BAC530F314}"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B1A00E22-A79F-4AF8-8051-3EA0BCC45B2D}" type="presOf" srcId="{FA87C7A2-FE99-4444-A64F-92E4B87134DF}" destId="{63C6F591-9D43-49EC-8E1F-A7E5618B4803}" srcOrd="0" destOrd="0" presId="urn:microsoft.com/office/officeart/2009/3/layout/SnapshotPictureList"/>
    <dgm:cxn modelId="{6BDC24C3-4854-409D-8C3B-31195B254026}" type="presParOf" srcId="{80334678-AED8-42EE-96F5-51BAC530F314}" destId="{39EAE862-8A37-4AB2-B3D7-680FC2A81567}" srcOrd="0" destOrd="0" presId="urn:microsoft.com/office/officeart/2009/3/layout/SnapshotPictureList"/>
    <dgm:cxn modelId="{BAEDCAE7-130C-4848-9B12-2C21917B9C85}" type="presParOf" srcId="{39EAE862-8A37-4AB2-B3D7-680FC2A81567}" destId="{6ED873F2-E21D-4687-B800-711ECB313D93}" srcOrd="0" destOrd="0" presId="urn:microsoft.com/office/officeart/2009/3/layout/SnapshotPictureList"/>
    <dgm:cxn modelId="{B115DE76-16E2-4B3D-B504-D9F28996505F}" type="presParOf" srcId="{39EAE862-8A37-4AB2-B3D7-680FC2A81567}" destId="{63C6F591-9D43-49EC-8E1F-A7E5618B4803}" srcOrd="1" destOrd="0" presId="urn:microsoft.com/office/officeart/2009/3/layout/SnapshotPictureList"/>
    <dgm:cxn modelId="{21F37F66-17BE-4D2F-B8A3-0FFD4E3E7DF1}" type="presParOf" srcId="{39EAE862-8A37-4AB2-B3D7-680FC2A81567}" destId="{8BCFEF11-A470-4A60-862F-4B047B3092BB}" srcOrd="2" destOrd="0" presId="urn:microsoft.com/office/officeart/2009/3/layout/SnapshotPictureList"/>
    <dgm:cxn modelId="{2B1C2068-D826-40D5-98F2-8833B2B3C241}" type="presParOf" srcId="{39EAE862-8A37-4AB2-B3D7-680FC2A81567}" destId="{83248D53-95D6-4EDC-9F01-D720B55D9499}" srcOrd="3" destOrd="0" presId="urn:microsoft.com/office/officeart/2009/3/layout/SnapshotPictureList"/>
    <dgm:cxn modelId="{B99056D6-8FB6-457A-8E2F-5C90FB655E1A}"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dgm:spPr/>
      <dgm:t>
        <a:bodyPr/>
        <a:lstStyle/>
        <a:p>
          <a:r>
            <a:rPr lang="ru-RU" b="1" dirty="0" smtClean="0">
              <a:latin typeface="Constantia" panose="02030602050306030303" pitchFamily="18" charset="0"/>
            </a:rPr>
            <a:t>Степанова Людмила Анатольевна</a:t>
          </a:r>
          <a:endParaRPr lang="ru-RU"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доцент, профессор кафедры общей и педагогической психологии Московского государственного областного университета (г.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A168C88B-1E6D-45DB-A4AA-1E4336D508DA}" srcId="{FA87C7A2-FE99-4444-A64F-92E4B87134DF}" destId="{CECD5111-F38B-45EF-81BD-C3F7A62338EC}" srcOrd="0" destOrd="0" parTransId="{FCD9CD0E-91B3-40FE-8D02-AC43C3735E9C}" sibTransId="{7C85F2A1-95B0-4D28-B678-58E1C64EEE2A}"/>
    <dgm:cxn modelId="{D9C8E50F-FF0B-406C-9ED2-87A7D9ACB1EA}" type="presOf" srcId="{CECD5111-F38B-45EF-81BD-C3F7A62338EC}" destId="{8BCFEF11-A470-4A60-862F-4B047B3092BB}" srcOrd="0" destOrd="0" presId="urn:microsoft.com/office/officeart/2009/3/layout/SnapshotPictureList"/>
    <dgm:cxn modelId="{8415139C-51DF-4D9A-81B3-A67684D9E0CC}" type="presOf" srcId="{E3D24D7B-74F0-4259-AE69-D2BFA28EFE01}" destId="{80334678-AED8-42EE-96F5-51BAC530F314}" srcOrd="0" destOrd="0" presId="urn:microsoft.com/office/officeart/2009/3/layout/SnapshotPictureList"/>
    <dgm:cxn modelId="{67DACEAB-EF07-4527-A476-78FC87864E90}" type="presOf" srcId="{FA87C7A2-FE99-4444-A64F-92E4B87134DF}" destId="{63C6F591-9D43-49EC-8E1F-A7E5618B4803}"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E986CE66-7A9C-408C-AC85-23E001DBB75A}" type="presParOf" srcId="{80334678-AED8-42EE-96F5-51BAC530F314}" destId="{39EAE862-8A37-4AB2-B3D7-680FC2A81567}" srcOrd="0" destOrd="0" presId="urn:microsoft.com/office/officeart/2009/3/layout/SnapshotPictureList"/>
    <dgm:cxn modelId="{8FBD0DC1-FA19-4231-8529-19CA23D2C4D6}" type="presParOf" srcId="{39EAE862-8A37-4AB2-B3D7-680FC2A81567}" destId="{6ED873F2-E21D-4687-B800-711ECB313D93}" srcOrd="0" destOrd="0" presId="urn:microsoft.com/office/officeart/2009/3/layout/SnapshotPictureList"/>
    <dgm:cxn modelId="{F9107B4A-2198-4BF9-BD29-A86AD9C9207F}" type="presParOf" srcId="{39EAE862-8A37-4AB2-B3D7-680FC2A81567}" destId="{63C6F591-9D43-49EC-8E1F-A7E5618B4803}" srcOrd="1" destOrd="0" presId="urn:microsoft.com/office/officeart/2009/3/layout/SnapshotPictureList"/>
    <dgm:cxn modelId="{CBF5623F-BFD6-42C7-B022-1D96A0902DFB}" type="presParOf" srcId="{39EAE862-8A37-4AB2-B3D7-680FC2A81567}" destId="{8BCFEF11-A470-4A60-862F-4B047B3092BB}" srcOrd="2" destOrd="0" presId="urn:microsoft.com/office/officeart/2009/3/layout/SnapshotPictureList"/>
    <dgm:cxn modelId="{8C276D37-6C72-40F7-B047-398C0D85F93A}" type="presParOf" srcId="{39EAE862-8A37-4AB2-B3D7-680FC2A81567}" destId="{83248D53-95D6-4EDC-9F01-D720B55D9499}" srcOrd="3" destOrd="0" presId="urn:microsoft.com/office/officeart/2009/3/layout/SnapshotPictureList"/>
    <dgm:cxn modelId="{338F91C0-59D9-4342-8E02-A8EA8F0FD324}"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dgm:spPr/>
      <dgm:t>
        <a:bodyPr/>
        <a:lstStyle/>
        <a:p>
          <a:r>
            <a:rPr lang="ru-RU" b="1" dirty="0" smtClean="0">
              <a:latin typeface="Constantia" panose="02030602050306030303" pitchFamily="18" charset="0"/>
            </a:rPr>
            <a:t>Степанова Людмила Анатольевна</a:t>
          </a:r>
          <a:endParaRPr lang="ru-RU"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доцент, профессор кафедры общей и педагогической психологии Московского государственного областного университета (г.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A168C88B-1E6D-45DB-A4AA-1E4336D508DA}" srcId="{FA87C7A2-FE99-4444-A64F-92E4B87134DF}" destId="{CECD5111-F38B-45EF-81BD-C3F7A62338EC}" srcOrd="0" destOrd="0" parTransId="{FCD9CD0E-91B3-40FE-8D02-AC43C3735E9C}" sibTransId="{7C85F2A1-95B0-4D28-B678-58E1C64EEE2A}"/>
    <dgm:cxn modelId="{332DA567-D65C-4E8A-9381-5AB8A6147C04}" type="presOf" srcId="{E3D24D7B-74F0-4259-AE69-D2BFA28EFE01}" destId="{80334678-AED8-42EE-96F5-51BAC530F314}" srcOrd="0" destOrd="0" presId="urn:microsoft.com/office/officeart/2009/3/layout/SnapshotPictureList"/>
    <dgm:cxn modelId="{AC33738D-ECBC-485E-AEED-06E0D04D722E}" type="presOf" srcId="{FA87C7A2-FE99-4444-A64F-92E4B87134DF}" destId="{63C6F591-9D43-49EC-8E1F-A7E5618B4803}"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6A265D78-CAE0-4CB8-A3F5-76A4F2FB8150}" type="presOf" srcId="{CECD5111-F38B-45EF-81BD-C3F7A62338EC}" destId="{8BCFEF11-A470-4A60-862F-4B047B3092BB}" srcOrd="0" destOrd="0" presId="urn:microsoft.com/office/officeart/2009/3/layout/SnapshotPictureList"/>
    <dgm:cxn modelId="{0AE97623-E5EA-48EE-ADA4-949A278BD09F}" type="presParOf" srcId="{80334678-AED8-42EE-96F5-51BAC530F314}" destId="{39EAE862-8A37-4AB2-B3D7-680FC2A81567}" srcOrd="0" destOrd="0" presId="urn:microsoft.com/office/officeart/2009/3/layout/SnapshotPictureList"/>
    <dgm:cxn modelId="{922CBBD0-1AFF-4635-B9C1-20F788FABBFC}" type="presParOf" srcId="{39EAE862-8A37-4AB2-B3D7-680FC2A81567}" destId="{6ED873F2-E21D-4687-B800-711ECB313D93}" srcOrd="0" destOrd="0" presId="urn:microsoft.com/office/officeart/2009/3/layout/SnapshotPictureList"/>
    <dgm:cxn modelId="{1218D25F-7A60-426E-AAF7-20D152D3B8F0}" type="presParOf" srcId="{39EAE862-8A37-4AB2-B3D7-680FC2A81567}" destId="{63C6F591-9D43-49EC-8E1F-A7E5618B4803}" srcOrd="1" destOrd="0" presId="urn:microsoft.com/office/officeart/2009/3/layout/SnapshotPictureList"/>
    <dgm:cxn modelId="{30B707E7-C231-41C3-9B13-44E54DB92294}" type="presParOf" srcId="{39EAE862-8A37-4AB2-B3D7-680FC2A81567}" destId="{8BCFEF11-A470-4A60-862F-4B047B3092BB}" srcOrd="2" destOrd="0" presId="urn:microsoft.com/office/officeart/2009/3/layout/SnapshotPictureList"/>
    <dgm:cxn modelId="{080A4F75-CD7C-4929-B4DA-231021628EED}" type="presParOf" srcId="{39EAE862-8A37-4AB2-B3D7-680FC2A81567}" destId="{83248D53-95D6-4EDC-9F01-D720B55D9499}" srcOrd="3" destOrd="0" presId="urn:microsoft.com/office/officeart/2009/3/layout/SnapshotPictureList"/>
    <dgm:cxn modelId="{033F64CF-7BD2-43C8-9E49-98C9824473C1}"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dgm:spPr/>
      <dgm:t>
        <a:bodyPr/>
        <a:lstStyle/>
        <a:p>
          <a:r>
            <a:rPr lang="ru-RU" b="1" dirty="0" smtClean="0">
              <a:latin typeface="Constantia" panose="02030602050306030303" pitchFamily="18" charset="0"/>
            </a:rPr>
            <a:t>Степанова Людмила Анатольевна</a:t>
          </a:r>
          <a:endParaRPr lang="ru-RU"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доцент, профессор кафедры общей и педагогической психологии Московского государственного областного университета (г.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85517DB4-784F-4C02-ADF7-A75A6511D079}" type="presOf" srcId="{CECD5111-F38B-45EF-81BD-C3F7A62338EC}" destId="{8BCFEF11-A470-4A60-862F-4B047B3092BB}" srcOrd="0" destOrd="0" presId="urn:microsoft.com/office/officeart/2009/3/layout/SnapshotPictureList"/>
    <dgm:cxn modelId="{A3914985-E21E-4321-B7A7-3C9F4201EBDE}" type="presOf" srcId="{FA87C7A2-FE99-4444-A64F-92E4B87134DF}" destId="{63C6F591-9D43-49EC-8E1F-A7E5618B4803}" srcOrd="0" destOrd="0" presId="urn:microsoft.com/office/officeart/2009/3/layout/SnapshotPictureList"/>
    <dgm:cxn modelId="{64228A0B-8F34-469C-9958-BA055CD8AA76}" type="presOf" srcId="{E3D24D7B-74F0-4259-AE69-D2BFA28EFE01}" destId="{80334678-AED8-42EE-96F5-51BAC530F314}"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D0D5B968-7911-4149-8734-881397E87616}" type="presParOf" srcId="{80334678-AED8-42EE-96F5-51BAC530F314}" destId="{39EAE862-8A37-4AB2-B3D7-680FC2A81567}" srcOrd="0" destOrd="0" presId="urn:microsoft.com/office/officeart/2009/3/layout/SnapshotPictureList"/>
    <dgm:cxn modelId="{04B108A8-E06A-428C-8F05-40C554CFE147}" type="presParOf" srcId="{39EAE862-8A37-4AB2-B3D7-680FC2A81567}" destId="{6ED873F2-E21D-4687-B800-711ECB313D93}" srcOrd="0" destOrd="0" presId="urn:microsoft.com/office/officeart/2009/3/layout/SnapshotPictureList"/>
    <dgm:cxn modelId="{85E80A99-FF3C-4E99-9211-B06B7E3EB1D9}" type="presParOf" srcId="{39EAE862-8A37-4AB2-B3D7-680FC2A81567}" destId="{63C6F591-9D43-49EC-8E1F-A7E5618B4803}" srcOrd="1" destOrd="0" presId="urn:microsoft.com/office/officeart/2009/3/layout/SnapshotPictureList"/>
    <dgm:cxn modelId="{2A18A34E-2166-4294-ADA4-D9DFDA1A8B01}" type="presParOf" srcId="{39EAE862-8A37-4AB2-B3D7-680FC2A81567}" destId="{8BCFEF11-A470-4A60-862F-4B047B3092BB}" srcOrd="2" destOrd="0" presId="urn:microsoft.com/office/officeart/2009/3/layout/SnapshotPictureList"/>
    <dgm:cxn modelId="{D884CEDC-7F1C-46F7-807E-CFB9BB67C608}" type="presParOf" srcId="{39EAE862-8A37-4AB2-B3D7-680FC2A81567}" destId="{83248D53-95D6-4EDC-9F01-D720B55D9499}" srcOrd="3" destOrd="0" presId="urn:microsoft.com/office/officeart/2009/3/layout/SnapshotPictureList"/>
    <dgm:cxn modelId="{388247D3-BD68-480C-92F0-EEB584E77233}"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dgm:spPr/>
      <dgm:t>
        <a:bodyPr/>
        <a:lstStyle/>
        <a:p>
          <a:r>
            <a:rPr lang="ru-RU" b="1" dirty="0" smtClean="0">
              <a:latin typeface="Constantia" panose="02030602050306030303" pitchFamily="18" charset="0"/>
            </a:rPr>
            <a:t>Степанова Людмила Анатольевна</a:t>
          </a:r>
          <a:endParaRPr lang="ru-RU"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доцент, профессор кафедры общей и педагогической психологии Московского государственного областного университета (г.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A168C88B-1E6D-45DB-A4AA-1E4336D508DA}" srcId="{FA87C7A2-FE99-4444-A64F-92E4B87134DF}" destId="{CECD5111-F38B-45EF-81BD-C3F7A62338EC}" srcOrd="0" destOrd="0" parTransId="{FCD9CD0E-91B3-40FE-8D02-AC43C3735E9C}" sibTransId="{7C85F2A1-95B0-4D28-B678-58E1C64EEE2A}"/>
    <dgm:cxn modelId="{B04764A5-E53A-43A8-B66B-020E3C338A4D}" type="presOf" srcId="{CECD5111-F38B-45EF-81BD-C3F7A62338EC}" destId="{8BCFEF11-A470-4A60-862F-4B047B3092BB}" srcOrd="0" destOrd="0" presId="urn:microsoft.com/office/officeart/2009/3/layout/SnapshotPictureList"/>
    <dgm:cxn modelId="{FC325B07-A9D2-4595-9E54-E86A15B8E6AD}" type="presOf" srcId="{E3D24D7B-74F0-4259-AE69-D2BFA28EFE01}" destId="{80334678-AED8-42EE-96F5-51BAC530F314}" srcOrd="0" destOrd="0" presId="urn:microsoft.com/office/officeart/2009/3/layout/SnapshotPictureList"/>
    <dgm:cxn modelId="{9EA53F5E-B90A-4494-BDEE-9047EFE043B6}" type="presOf" srcId="{FA87C7A2-FE99-4444-A64F-92E4B87134DF}" destId="{63C6F591-9D43-49EC-8E1F-A7E5618B4803}"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D537F185-6C61-4152-8617-E292E1192843}" type="presParOf" srcId="{80334678-AED8-42EE-96F5-51BAC530F314}" destId="{39EAE862-8A37-4AB2-B3D7-680FC2A81567}" srcOrd="0" destOrd="0" presId="urn:microsoft.com/office/officeart/2009/3/layout/SnapshotPictureList"/>
    <dgm:cxn modelId="{211BAA0A-FF02-426D-85E8-DD48B5A14D03}" type="presParOf" srcId="{39EAE862-8A37-4AB2-B3D7-680FC2A81567}" destId="{6ED873F2-E21D-4687-B800-711ECB313D93}" srcOrd="0" destOrd="0" presId="urn:microsoft.com/office/officeart/2009/3/layout/SnapshotPictureList"/>
    <dgm:cxn modelId="{66B45D56-FC9A-4C1B-A237-063381BC4C7A}" type="presParOf" srcId="{39EAE862-8A37-4AB2-B3D7-680FC2A81567}" destId="{63C6F591-9D43-49EC-8E1F-A7E5618B4803}" srcOrd="1" destOrd="0" presId="urn:microsoft.com/office/officeart/2009/3/layout/SnapshotPictureList"/>
    <dgm:cxn modelId="{464FCB2C-D262-406F-A359-F1B766EFA6CD}" type="presParOf" srcId="{39EAE862-8A37-4AB2-B3D7-680FC2A81567}" destId="{8BCFEF11-A470-4A60-862F-4B047B3092BB}" srcOrd="2" destOrd="0" presId="urn:microsoft.com/office/officeart/2009/3/layout/SnapshotPictureList"/>
    <dgm:cxn modelId="{933A8C67-889C-46F2-A497-79BBCBEE0645}" type="presParOf" srcId="{39EAE862-8A37-4AB2-B3D7-680FC2A81567}" destId="{83248D53-95D6-4EDC-9F01-D720B55D9499}" srcOrd="3" destOrd="0" presId="urn:microsoft.com/office/officeart/2009/3/layout/SnapshotPictureList"/>
    <dgm:cxn modelId="{373403AB-D743-4A61-A55C-FB381E0A72E2}"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dgm:spPr/>
      <dgm:t>
        <a:bodyPr/>
        <a:lstStyle/>
        <a:p>
          <a:r>
            <a:rPr lang="ru-RU" b="1" dirty="0" smtClean="0">
              <a:latin typeface="Constantia" panose="02030602050306030303" pitchFamily="18" charset="0"/>
            </a:rPr>
            <a:t>Степанова Людмила Анатольевна</a:t>
          </a:r>
          <a:endParaRPr lang="ru-RU"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доцент, профессор кафедры общей и педагогической психологии Московского государственного областного университета (г.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B44B8CEE-F8EF-43BE-B2AA-62F1F180586B}" type="presOf" srcId="{E3D24D7B-74F0-4259-AE69-D2BFA28EFE01}" destId="{80334678-AED8-42EE-96F5-51BAC530F314}" srcOrd="0" destOrd="0" presId="urn:microsoft.com/office/officeart/2009/3/layout/SnapshotPictureList"/>
    <dgm:cxn modelId="{F7416647-5AD1-4AFF-9FFF-0D337E425892}" type="presOf" srcId="{CECD5111-F38B-45EF-81BD-C3F7A62338EC}" destId="{8BCFEF11-A470-4A60-862F-4B047B3092BB}"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2D4CB303-80AC-43C5-B7F6-69F1CD543910}" type="presOf" srcId="{FA87C7A2-FE99-4444-A64F-92E4B87134DF}" destId="{63C6F591-9D43-49EC-8E1F-A7E5618B4803}" srcOrd="0" destOrd="0" presId="urn:microsoft.com/office/officeart/2009/3/layout/SnapshotPictureList"/>
    <dgm:cxn modelId="{7BBC48CF-BFC1-42FA-BF07-F177824CE141}" type="presParOf" srcId="{80334678-AED8-42EE-96F5-51BAC530F314}" destId="{39EAE862-8A37-4AB2-B3D7-680FC2A81567}" srcOrd="0" destOrd="0" presId="urn:microsoft.com/office/officeart/2009/3/layout/SnapshotPictureList"/>
    <dgm:cxn modelId="{AC22ED03-5F4A-4040-9944-1B0D2F7E4E38}" type="presParOf" srcId="{39EAE862-8A37-4AB2-B3D7-680FC2A81567}" destId="{6ED873F2-E21D-4687-B800-711ECB313D93}" srcOrd="0" destOrd="0" presId="urn:microsoft.com/office/officeart/2009/3/layout/SnapshotPictureList"/>
    <dgm:cxn modelId="{CA0A8A7A-CBBB-4398-8928-5624A4CFE961}" type="presParOf" srcId="{39EAE862-8A37-4AB2-B3D7-680FC2A81567}" destId="{63C6F591-9D43-49EC-8E1F-A7E5618B4803}" srcOrd="1" destOrd="0" presId="urn:microsoft.com/office/officeart/2009/3/layout/SnapshotPictureList"/>
    <dgm:cxn modelId="{95B5AE7F-868F-4D89-9507-9CB3055E7C44}" type="presParOf" srcId="{39EAE862-8A37-4AB2-B3D7-680FC2A81567}" destId="{8BCFEF11-A470-4A60-862F-4B047B3092BB}" srcOrd="2" destOrd="0" presId="urn:microsoft.com/office/officeart/2009/3/layout/SnapshotPictureList"/>
    <dgm:cxn modelId="{196AF391-C3B6-4A4A-85C7-629674B65033}" type="presParOf" srcId="{39EAE862-8A37-4AB2-B3D7-680FC2A81567}" destId="{83248D53-95D6-4EDC-9F01-D720B55D9499}" srcOrd="3" destOrd="0" presId="urn:microsoft.com/office/officeart/2009/3/layout/SnapshotPictureList"/>
    <dgm:cxn modelId="{8C211569-A66B-4679-BE66-6B26E2F88FDA}"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Турбовской</a:t>
          </a:r>
          <a:r>
            <a:rPr lang="ru-RU" sz="900" b="1" dirty="0" smtClean="0">
              <a:latin typeface="Constantia" panose="02030602050306030303" pitchFamily="18" charset="0"/>
            </a:rPr>
            <a:t> Яков Семенович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Института стратегии развития образования Российской академии образования, советник директора по научной этике (г.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579AA1C9-1A8E-4E19-873C-8A2FC9663B18}" type="presOf" srcId="{CECD5111-F38B-45EF-81BD-C3F7A62338EC}" destId="{8BCFEF11-A470-4A60-862F-4B047B3092BB}" srcOrd="0" destOrd="0" presId="urn:microsoft.com/office/officeart/2009/3/layout/SnapshotPictureList"/>
    <dgm:cxn modelId="{CA6E636D-B556-454E-8D10-1FB8DC5BA580}" type="presOf" srcId="{FA87C7A2-FE99-4444-A64F-92E4B87134DF}" destId="{63C6F591-9D43-49EC-8E1F-A7E5618B4803}"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1A4FFDD2-AB1B-494C-9D71-54E93041F98F}" type="presOf" srcId="{E3D24D7B-74F0-4259-AE69-D2BFA28EFE01}" destId="{80334678-AED8-42EE-96F5-51BAC530F314}" srcOrd="0" destOrd="0" presId="urn:microsoft.com/office/officeart/2009/3/layout/SnapshotPictureList"/>
    <dgm:cxn modelId="{A1423B4C-FBC5-4598-9F16-06F72E6C61DC}" type="presParOf" srcId="{80334678-AED8-42EE-96F5-51BAC530F314}" destId="{39EAE862-8A37-4AB2-B3D7-680FC2A81567}" srcOrd="0" destOrd="0" presId="urn:microsoft.com/office/officeart/2009/3/layout/SnapshotPictureList"/>
    <dgm:cxn modelId="{40498916-FF29-4445-BC2C-6E3BE420717B}" type="presParOf" srcId="{39EAE862-8A37-4AB2-B3D7-680FC2A81567}" destId="{6ED873F2-E21D-4687-B800-711ECB313D93}" srcOrd="0" destOrd="0" presId="urn:microsoft.com/office/officeart/2009/3/layout/SnapshotPictureList"/>
    <dgm:cxn modelId="{88885ACA-4B59-45F4-BB27-5DAB6A30D1C1}" type="presParOf" srcId="{39EAE862-8A37-4AB2-B3D7-680FC2A81567}" destId="{63C6F591-9D43-49EC-8E1F-A7E5618B4803}" srcOrd="1" destOrd="0" presId="urn:microsoft.com/office/officeart/2009/3/layout/SnapshotPictureList"/>
    <dgm:cxn modelId="{F1EC98DB-B803-4B41-A462-FBAF8C636450}" type="presParOf" srcId="{39EAE862-8A37-4AB2-B3D7-680FC2A81567}" destId="{8BCFEF11-A470-4A60-862F-4B047B3092BB}" srcOrd="2" destOrd="0" presId="urn:microsoft.com/office/officeart/2009/3/layout/SnapshotPictureList"/>
    <dgm:cxn modelId="{AB9E8B8F-7FCA-40CD-95AE-D74F9CDE510E}" type="presParOf" srcId="{39EAE862-8A37-4AB2-B3D7-680FC2A81567}" destId="{83248D53-95D6-4EDC-9F01-D720B55D9499}" srcOrd="3" destOrd="0" presId="urn:microsoft.com/office/officeart/2009/3/layout/SnapshotPictureList"/>
    <dgm:cxn modelId="{F07CC87C-661C-4C8A-A6EC-CB50672DD66E}"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Турбовской</a:t>
          </a:r>
          <a:r>
            <a:rPr lang="ru-RU" sz="900" b="1" dirty="0" smtClean="0">
              <a:latin typeface="Constantia" panose="02030602050306030303" pitchFamily="18" charset="0"/>
            </a:rPr>
            <a:t> Яков Семенович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Института стратегии развития образования Российской академии образования, советник директора по научной этике (г.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E6A959B0-411C-4512-AE44-B8DA934D220F}" type="presOf" srcId="{CECD5111-F38B-45EF-81BD-C3F7A62338EC}" destId="{8BCFEF11-A470-4A60-862F-4B047B3092BB}" srcOrd="0" destOrd="0" presId="urn:microsoft.com/office/officeart/2009/3/layout/SnapshotPictureList"/>
    <dgm:cxn modelId="{D6B7F711-60E2-4926-9414-72511660F254}" type="presOf" srcId="{FA87C7A2-FE99-4444-A64F-92E4B87134DF}" destId="{63C6F591-9D43-49EC-8E1F-A7E5618B4803}"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1D4A0281-E1D7-488A-80E4-DF7B55BF318A}" type="presOf" srcId="{E3D24D7B-74F0-4259-AE69-D2BFA28EFE01}" destId="{80334678-AED8-42EE-96F5-51BAC530F314}" srcOrd="0" destOrd="0" presId="urn:microsoft.com/office/officeart/2009/3/layout/SnapshotPictureList"/>
    <dgm:cxn modelId="{899D971F-5481-4266-B55F-9E2B81C9DE2B}" type="presParOf" srcId="{80334678-AED8-42EE-96F5-51BAC530F314}" destId="{39EAE862-8A37-4AB2-B3D7-680FC2A81567}" srcOrd="0" destOrd="0" presId="urn:microsoft.com/office/officeart/2009/3/layout/SnapshotPictureList"/>
    <dgm:cxn modelId="{92031572-0F43-416A-B826-E560763572ED}" type="presParOf" srcId="{39EAE862-8A37-4AB2-B3D7-680FC2A81567}" destId="{6ED873F2-E21D-4687-B800-711ECB313D93}" srcOrd="0" destOrd="0" presId="urn:microsoft.com/office/officeart/2009/3/layout/SnapshotPictureList"/>
    <dgm:cxn modelId="{6C921F8C-7CB8-4504-BF57-00351FAB2B34}" type="presParOf" srcId="{39EAE862-8A37-4AB2-B3D7-680FC2A81567}" destId="{63C6F591-9D43-49EC-8E1F-A7E5618B4803}" srcOrd="1" destOrd="0" presId="urn:microsoft.com/office/officeart/2009/3/layout/SnapshotPictureList"/>
    <dgm:cxn modelId="{350D6080-8AFD-4969-AED1-9C968D724227}" type="presParOf" srcId="{39EAE862-8A37-4AB2-B3D7-680FC2A81567}" destId="{8BCFEF11-A470-4A60-862F-4B047B3092BB}" srcOrd="2" destOrd="0" presId="urn:microsoft.com/office/officeart/2009/3/layout/SnapshotPictureList"/>
    <dgm:cxn modelId="{728F4593-A1A4-4F8A-A315-EE696771302D}" type="presParOf" srcId="{39EAE862-8A37-4AB2-B3D7-680FC2A81567}" destId="{83248D53-95D6-4EDC-9F01-D720B55D9499}" srcOrd="3" destOrd="0" presId="urn:microsoft.com/office/officeart/2009/3/layout/SnapshotPictureList"/>
    <dgm:cxn modelId="{EEAA91B8-7421-438C-A246-C4644D748BBF}"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Турбовской</a:t>
          </a:r>
          <a:r>
            <a:rPr lang="ru-RU" sz="900" b="1" dirty="0" smtClean="0">
              <a:latin typeface="Constantia" panose="02030602050306030303" pitchFamily="18" charset="0"/>
            </a:rPr>
            <a:t> Яков Семенович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Института стратегии развития образования Российской академии образования, советник директора по научной этике (г.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D65CB90C-9BF8-42E3-8D38-7F0350AF6C69}" type="presOf" srcId="{E3D24D7B-74F0-4259-AE69-D2BFA28EFE01}" destId="{80334678-AED8-42EE-96F5-51BAC530F314}" srcOrd="0" destOrd="0" presId="urn:microsoft.com/office/officeart/2009/3/layout/SnapshotPictureList"/>
    <dgm:cxn modelId="{99767D34-35D2-4C2D-A235-096CB949E1FA}" type="presOf" srcId="{FA87C7A2-FE99-4444-A64F-92E4B87134DF}" destId="{63C6F591-9D43-49EC-8E1F-A7E5618B4803}"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F3EBF110-3386-4FEE-8373-8F456CB34B2A}" type="presOf" srcId="{CECD5111-F38B-45EF-81BD-C3F7A62338EC}" destId="{8BCFEF11-A470-4A60-862F-4B047B3092BB}" srcOrd="0" destOrd="0" presId="urn:microsoft.com/office/officeart/2009/3/layout/SnapshotPictureList"/>
    <dgm:cxn modelId="{860955ED-F897-44E9-95C6-4951E4CBEA2B}" type="presParOf" srcId="{80334678-AED8-42EE-96F5-51BAC530F314}" destId="{39EAE862-8A37-4AB2-B3D7-680FC2A81567}" srcOrd="0" destOrd="0" presId="urn:microsoft.com/office/officeart/2009/3/layout/SnapshotPictureList"/>
    <dgm:cxn modelId="{634FE941-01B9-4547-B01E-53205BC853AC}" type="presParOf" srcId="{39EAE862-8A37-4AB2-B3D7-680FC2A81567}" destId="{6ED873F2-E21D-4687-B800-711ECB313D93}" srcOrd="0" destOrd="0" presId="urn:microsoft.com/office/officeart/2009/3/layout/SnapshotPictureList"/>
    <dgm:cxn modelId="{D1C02108-9313-47B5-88CE-0F61A20B3488}" type="presParOf" srcId="{39EAE862-8A37-4AB2-B3D7-680FC2A81567}" destId="{63C6F591-9D43-49EC-8E1F-A7E5618B4803}" srcOrd="1" destOrd="0" presId="urn:microsoft.com/office/officeart/2009/3/layout/SnapshotPictureList"/>
    <dgm:cxn modelId="{D2E00887-A652-4BA9-8693-8D8149E6019E}" type="presParOf" srcId="{39EAE862-8A37-4AB2-B3D7-680FC2A81567}" destId="{8BCFEF11-A470-4A60-862F-4B047B3092BB}" srcOrd="2" destOrd="0" presId="urn:microsoft.com/office/officeart/2009/3/layout/SnapshotPictureList"/>
    <dgm:cxn modelId="{1EC9C937-4DB1-4E49-9473-CF8438E9EFC0}" type="presParOf" srcId="{39EAE862-8A37-4AB2-B3D7-680FC2A81567}" destId="{83248D53-95D6-4EDC-9F01-D720B55D9499}" srcOrd="3" destOrd="0" presId="urn:microsoft.com/office/officeart/2009/3/layout/SnapshotPictureList"/>
    <dgm:cxn modelId="{C9DF850F-D087-4AFB-9177-5400BF535636}"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Турбовской</a:t>
          </a:r>
          <a:r>
            <a:rPr lang="ru-RU" sz="900" b="1" dirty="0" smtClean="0">
              <a:latin typeface="Constantia" panose="02030602050306030303" pitchFamily="18" charset="0"/>
            </a:rPr>
            <a:t> Яков Семенович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Института стратегии развития образования Российской академии образования, советник директора по научной этике (г.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A168C88B-1E6D-45DB-A4AA-1E4336D508DA}" srcId="{FA87C7A2-FE99-4444-A64F-92E4B87134DF}" destId="{CECD5111-F38B-45EF-81BD-C3F7A62338EC}" srcOrd="0" destOrd="0" parTransId="{FCD9CD0E-91B3-40FE-8D02-AC43C3735E9C}" sibTransId="{7C85F2A1-95B0-4D28-B678-58E1C64EEE2A}"/>
    <dgm:cxn modelId="{7B87DD1F-AC4C-456B-97B3-31315C6F5DAC}" type="presOf" srcId="{FA87C7A2-FE99-4444-A64F-92E4B87134DF}" destId="{63C6F591-9D43-49EC-8E1F-A7E5618B4803}" srcOrd="0" destOrd="0" presId="urn:microsoft.com/office/officeart/2009/3/layout/SnapshotPictureList"/>
    <dgm:cxn modelId="{C58A2D45-3D6F-4AE0-B1FB-3F63FB363B2A}" type="presOf" srcId="{E3D24D7B-74F0-4259-AE69-D2BFA28EFE01}" destId="{80334678-AED8-42EE-96F5-51BAC530F314}" srcOrd="0" destOrd="0" presId="urn:microsoft.com/office/officeart/2009/3/layout/SnapshotPictureList"/>
    <dgm:cxn modelId="{8E410C87-104A-4A64-8E48-38AD2E5C360E}" type="presOf" srcId="{CECD5111-F38B-45EF-81BD-C3F7A62338EC}" destId="{8BCFEF11-A470-4A60-862F-4B047B3092BB}"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9075982B-B2E6-4F54-AD40-AD5D0A1BC50D}" type="presParOf" srcId="{80334678-AED8-42EE-96F5-51BAC530F314}" destId="{39EAE862-8A37-4AB2-B3D7-680FC2A81567}" srcOrd="0" destOrd="0" presId="urn:microsoft.com/office/officeart/2009/3/layout/SnapshotPictureList"/>
    <dgm:cxn modelId="{9B3DC312-C873-43EA-BB1D-D05825F656DC}" type="presParOf" srcId="{39EAE862-8A37-4AB2-B3D7-680FC2A81567}" destId="{6ED873F2-E21D-4687-B800-711ECB313D93}" srcOrd="0" destOrd="0" presId="urn:microsoft.com/office/officeart/2009/3/layout/SnapshotPictureList"/>
    <dgm:cxn modelId="{D999051B-FECA-4630-8C59-C0847180CF44}" type="presParOf" srcId="{39EAE862-8A37-4AB2-B3D7-680FC2A81567}" destId="{63C6F591-9D43-49EC-8E1F-A7E5618B4803}" srcOrd="1" destOrd="0" presId="urn:microsoft.com/office/officeart/2009/3/layout/SnapshotPictureList"/>
    <dgm:cxn modelId="{87EF1792-44D7-48FB-AB14-C71DBA8FEC0E}" type="presParOf" srcId="{39EAE862-8A37-4AB2-B3D7-680FC2A81567}" destId="{8BCFEF11-A470-4A60-862F-4B047B3092BB}" srcOrd="2" destOrd="0" presId="urn:microsoft.com/office/officeart/2009/3/layout/SnapshotPictureList"/>
    <dgm:cxn modelId="{F0BC43D7-7341-448D-A7E3-B6B5DE0AFC26}" type="presParOf" srcId="{39EAE862-8A37-4AB2-B3D7-680FC2A81567}" destId="{83248D53-95D6-4EDC-9F01-D720B55D9499}" srcOrd="3" destOrd="0" presId="urn:microsoft.com/office/officeart/2009/3/layout/SnapshotPictureList"/>
    <dgm:cxn modelId="{CAC4E296-A03D-4C40-9CE5-5FD2FB01D0D3}"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Турбовской</a:t>
          </a:r>
          <a:r>
            <a:rPr lang="ru-RU" sz="900" b="1" dirty="0" smtClean="0">
              <a:latin typeface="Constantia" panose="02030602050306030303" pitchFamily="18" charset="0"/>
            </a:rPr>
            <a:t> Яков Семенович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Института стратегии развития образования Российской академии образования, советник директора по научной этике (г.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5B0DC6A9-8FC9-4EC1-A203-4F7F771F277B}" type="presOf" srcId="{E3D24D7B-74F0-4259-AE69-D2BFA28EFE01}" destId="{80334678-AED8-42EE-96F5-51BAC530F314}" srcOrd="0" destOrd="0" presId="urn:microsoft.com/office/officeart/2009/3/layout/SnapshotPictureList"/>
    <dgm:cxn modelId="{A20D482D-C275-4346-B9DB-F28DEEF21AA6}" type="presOf" srcId="{FA87C7A2-FE99-4444-A64F-92E4B87134DF}" destId="{63C6F591-9D43-49EC-8E1F-A7E5618B4803}" srcOrd="0" destOrd="0" presId="urn:microsoft.com/office/officeart/2009/3/layout/SnapshotPictureList"/>
    <dgm:cxn modelId="{CDA2E9F5-0851-4DE4-AC09-C95E53D037E3}" type="presOf" srcId="{CECD5111-F38B-45EF-81BD-C3F7A62338EC}" destId="{8BCFEF11-A470-4A60-862F-4B047B3092BB}"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17E0CE32-4C88-406B-AE47-88C0C7F024A9}" type="presParOf" srcId="{80334678-AED8-42EE-96F5-51BAC530F314}" destId="{39EAE862-8A37-4AB2-B3D7-680FC2A81567}" srcOrd="0" destOrd="0" presId="urn:microsoft.com/office/officeart/2009/3/layout/SnapshotPictureList"/>
    <dgm:cxn modelId="{59D6BA82-7807-40C5-BF5F-821305368E84}" type="presParOf" srcId="{39EAE862-8A37-4AB2-B3D7-680FC2A81567}" destId="{6ED873F2-E21D-4687-B800-711ECB313D93}" srcOrd="0" destOrd="0" presId="urn:microsoft.com/office/officeart/2009/3/layout/SnapshotPictureList"/>
    <dgm:cxn modelId="{DEAFEA73-51A2-44F5-B35C-E918BE8FF0D1}" type="presParOf" srcId="{39EAE862-8A37-4AB2-B3D7-680FC2A81567}" destId="{63C6F591-9D43-49EC-8E1F-A7E5618B4803}" srcOrd="1" destOrd="0" presId="urn:microsoft.com/office/officeart/2009/3/layout/SnapshotPictureList"/>
    <dgm:cxn modelId="{AF820AC0-FE12-4953-A9DF-713F58C93726}" type="presParOf" srcId="{39EAE862-8A37-4AB2-B3D7-680FC2A81567}" destId="{8BCFEF11-A470-4A60-862F-4B047B3092BB}" srcOrd="2" destOrd="0" presId="urn:microsoft.com/office/officeart/2009/3/layout/SnapshotPictureList"/>
    <dgm:cxn modelId="{3CC6037F-3C4A-4E44-835C-DCC89AA2E7CD}" type="presParOf" srcId="{39EAE862-8A37-4AB2-B3D7-680FC2A81567}" destId="{83248D53-95D6-4EDC-9F01-D720B55D9499}" srcOrd="3" destOrd="0" presId="urn:microsoft.com/office/officeart/2009/3/layout/SnapshotPictureList"/>
    <dgm:cxn modelId="{7F4BD7E5-99B9-4DE0-968B-CEFFEC55E423}"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Бурдина</a:t>
          </a:r>
          <a:r>
            <a:rPr lang="ru-RU" sz="900" b="1" dirty="0" smtClean="0">
              <a:latin typeface="Constantia" panose="02030602050306030303" pitchFamily="18" charset="0"/>
            </a:rPr>
            <a:t> Елена Ивановна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профессор кафедры психологии и педагогики Павлодарского государственного университета имени </a:t>
          </a:r>
          <a:br>
            <a:rPr lang="ru-RU" sz="900" dirty="0" smtClean="0">
              <a:latin typeface="Constantia" panose="02030602050306030303" pitchFamily="18" charset="0"/>
            </a:rPr>
          </a:br>
          <a:r>
            <a:rPr lang="ru-RU" sz="900" dirty="0" smtClean="0">
              <a:latin typeface="Constantia" panose="02030602050306030303" pitchFamily="18" charset="0"/>
            </a:rPr>
            <a:t>С. </a:t>
          </a:r>
          <a:r>
            <a:rPr lang="ru-RU" sz="900" dirty="0" err="1" smtClean="0">
              <a:latin typeface="Constantia" panose="02030602050306030303" pitchFamily="18" charset="0"/>
            </a:rPr>
            <a:t>Торайгырова</a:t>
          </a:r>
          <a:r>
            <a:rPr lang="ru-RU" sz="900" dirty="0" smtClean="0">
              <a:latin typeface="Constantia" panose="02030602050306030303" pitchFamily="18" charset="0"/>
            </a:rPr>
            <a:t>, действительный член Академии педагогических наук Казахстана (г. Павлодар, </a:t>
          </a:r>
          <a:br>
            <a:rPr lang="ru-RU" sz="900" dirty="0" smtClean="0">
              <a:latin typeface="Constantia" panose="02030602050306030303" pitchFamily="18" charset="0"/>
            </a:rPr>
          </a:br>
          <a:r>
            <a:rPr lang="ru-RU" sz="900" dirty="0" smtClean="0">
              <a:latin typeface="Constantia" panose="02030602050306030303" pitchFamily="18" charset="0"/>
            </a:rPr>
            <a:t>Республика Казахстан)</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C719EBEF-891E-48D4-8392-770DCCCCD7D1}" type="presOf" srcId="{FA87C7A2-FE99-4444-A64F-92E4B87134DF}" destId="{63C6F591-9D43-49EC-8E1F-A7E5618B4803}" srcOrd="0" destOrd="0" presId="urn:microsoft.com/office/officeart/2009/3/layout/SnapshotPictureList"/>
    <dgm:cxn modelId="{96348D28-D3F3-4895-B714-90FD015FA372}" type="presOf" srcId="{E3D24D7B-74F0-4259-AE69-D2BFA28EFE01}" destId="{80334678-AED8-42EE-96F5-51BAC530F314}" srcOrd="0" destOrd="0" presId="urn:microsoft.com/office/officeart/2009/3/layout/SnapshotPictureList"/>
    <dgm:cxn modelId="{1CFF257C-8A8E-41E7-9AAE-17BCBB4632A4}" type="presOf" srcId="{CECD5111-F38B-45EF-81BD-C3F7A62338EC}" destId="{8BCFEF11-A470-4A60-862F-4B047B3092BB}"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EBC479B5-1C9B-4CBD-AFC3-8F679E2C522D}" type="presParOf" srcId="{80334678-AED8-42EE-96F5-51BAC530F314}" destId="{39EAE862-8A37-4AB2-B3D7-680FC2A81567}" srcOrd="0" destOrd="0" presId="urn:microsoft.com/office/officeart/2009/3/layout/SnapshotPictureList"/>
    <dgm:cxn modelId="{45158DCD-FD89-45A5-921B-EB1E1D23D0A6}" type="presParOf" srcId="{39EAE862-8A37-4AB2-B3D7-680FC2A81567}" destId="{6ED873F2-E21D-4687-B800-711ECB313D93}" srcOrd="0" destOrd="0" presId="urn:microsoft.com/office/officeart/2009/3/layout/SnapshotPictureList"/>
    <dgm:cxn modelId="{B3BFEC71-B5C3-4CE3-863F-3896786F5914}" type="presParOf" srcId="{39EAE862-8A37-4AB2-B3D7-680FC2A81567}" destId="{63C6F591-9D43-49EC-8E1F-A7E5618B4803}" srcOrd="1" destOrd="0" presId="urn:microsoft.com/office/officeart/2009/3/layout/SnapshotPictureList"/>
    <dgm:cxn modelId="{3A774396-150B-41D7-B8DA-3D6076DE24D0}" type="presParOf" srcId="{39EAE862-8A37-4AB2-B3D7-680FC2A81567}" destId="{8BCFEF11-A470-4A60-862F-4B047B3092BB}" srcOrd="2" destOrd="0" presId="urn:microsoft.com/office/officeart/2009/3/layout/SnapshotPictureList"/>
    <dgm:cxn modelId="{FCD6972E-1CB1-4F26-84D9-B03C9CA59D85}" type="presParOf" srcId="{39EAE862-8A37-4AB2-B3D7-680FC2A81567}" destId="{83248D53-95D6-4EDC-9F01-D720B55D9499}" srcOrd="3" destOrd="0" presId="urn:microsoft.com/office/officeart/2009/3/layout/SnapshotPictureList"/>
    <dgm:cxn modelId="{3F73DC6F-0190-47E0-AF1C-E532123D12CB}"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Турчанинова Юлия Иосифовна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 педагогических наук, доцент, аспирантка А.И. Пискунова № 49</a:t>
          </a:r>
          <a:br>
            <a:rPr lang="ru-RU" sz="900" dirty="0" smtClean="0">
              <a:latin typeface="Constantia" panose="02030602050306030303" pitchFamily="18" charset="0"/>
            </a:rPr>
          </a:br>
          <a:r>
            <a:rPr lang="ru-RU" sz="900" dirty="0" smtClean="0">
              <a:latin typeface="Constantia" panose="02030602050306030303" pitchFamily="18" charset="0"/>
            </a:rPr>
            <a:t>(Техас, США)</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A168C88B-1E6D-45DB-A4AA-1E4336D508DA}" srcId="{FA87C7A2-FE99-4444-A64F-92E4B87134DF}" destId="{CECD5111-F38B-45EF-81BD-C3F7A62338EC}" srcOrd="0" destOrd="0" parTransId="{FCD9CD0E-91B3-40FE-8D02-AC43C3735E9C}" sibTransId="{7C85F2A1-95B0-4D28-B678-58E1C64EEE2A}"/>
    <dgm:cxn modelId="{D3A050DB-3BB1-4610-B568-217E45992421}" type="presOf" srcId="{CECD5111-F38B-45EF-81BD-C3F7A62338EC}" destId="{8BCFEF11-A470-4A60-862F-4B047B3092BB}" srcOrd="0" destOrd="0" presId="urn:microsoft.com/office/officeart/2009/3/layout/SnapshotPictureList"/>
    <dgm:cxn modelId="{88E2A97B-866C-46B5-9D44-5934EE2DCDAA}" type="presOf" srcId="{E3D24D7B-74F0-4259-AE69-D2BFA28EFE01}" destId="{80334678-AED8-42EE-96F5-51BAC530F314}" srcOrd="0" destOrd="0" presId="urn:microsoft.com/office/officeart/2009/3/layout/SnapshotPictureList"/>
    <dgm:cxn modelId="{37A81CC7-CD7D-4AF8-828B-AFD8BC8A3ADE}" type="presOf" srcId="{FA87C7A2-FE99-4444-A64F-92E4B87134DF}" destId="{63C6F591-9D43-49EC-8E1F-A7E5618B4803}"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759DC8BF-67F5-47AB-8E20-BF6F5A4D0660}" type="presParOf" srcId="{80334678-AED8-42EE-96F5-51BAC530F314}" destId="{39EAE862-8A37-4AB2-B3D7-680FC2A81567}" srcOrd="0" destOrd="0" presId="urn:microsoft.com/office/officeart/2009/3/layout/SnapshotPictureList"/>
    <dgm:cxn modelId="{54C1CD58-A806-4C00-A80D-1C99DB0B852F}" type="presParOf" srcId="{39EAE862-8A37-4AB2-B3D7-680FC2A81567}" destId="{6ED873F2-E21D-4687-B800-711ECB313D93}" srcOrd="0" destOrd="0" presId="urn:microsoft.com/office/officeart/2009/3/layout/SnapshotPictureList"/>
    <dgm:cxn modelId="{C5C76E81-C4F3-4C17-A197-97D7548EE2F8}" type="presParOf" srcId="{39EAE862-8A37-4AB2-B3D7-680FC2A81567}" destId="{63C6F591-9D43-49EC-8E1F-A7E5618B4803}" srcOrd="1" destOrd="0" presId="urn:microsoft.com/office/officeart/2009/3/layout/SnapshotPictureList"/>
    <dgm:cxn modelId="{439FA4D7-397E-4496-8766-323420437749}" type="presParOf" srcId="{39EAE862-8A37-4AB2-B3D7-680FC2A81567}" destId="{8BCFEF11-A470-4A60-862F-4B047B3092BB}" srcOrd="2" destOrd="0" presId="urn:microsoft.com/office/officeart/2009/3/layout/SnapshotPictureList"/>
    <dgm:cxn modelId="{5F9CD93F-6FD9-4976-A23A-AC93B5144EB8}" type="presParOf" srcId="{39EAE862-8A37-4AB2-B3D7-680FC2A81567}" destId="{83248D53-95D6-4EDC-9F01-D720B55D9499}" srcOrd="3" destOrd="0" presId="urn:microsoft.com/office/officeart/2009/3/layout/SnapshotPictureList"/>
    <dgm:cxn modelId="{81DAE4B9-4231-446F-9117-241C55E704CD}"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Турчанинова Юлия Иосифовна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 педагогических наук, доцент, аспирантка А.И. Пискунова № 49</a:t>
          </a:r>
          <a:br>
            <a:rPr lang="ru-RU" sz="900" dirty="0" smtClean="0">
              <a:latin typeface="Constantia" panose="02030602050306030303" pitchFamily="18" charset="0"/>
            </a:rPr>
          </a:br>
          <a:r>
            <a:rPr lang="ru-RU" sz="900" dirty="0" smtClean="0">
              <a:latin typeface="Constantia" panose="02030602050306030303" pitchFamily="18" charset="0"/>
            </a:rPr>
            <a:t>(Техас, США)</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7A80AD2C-569F-4484-AEDC-3FC57FCBD490}" type="presOf" srcId="{FA87C7A2-FE99-4444-A64F-92E4B87134DF}" destId="{63C6F591-9D43-49EC-8E1F-A7E5618B4803}" srcOrd="0" destOrd="0" presId="urn:microsoft.com/office/officeart/2009/3/layout/SnapshotPictureList"/>
    <dgm:cxn modelId="{2696FCA1-D574-45E7-BE67-115EF1DFF34E}" type="presOf" srcId="{CECD5111-F38B-45EF-81BD-C3F7A62338EC}" destId="{8BCFEF11-A470-4A60-862F-4B047B3092BB}" srcOrd="0" destOrd="0" presId="urn:microsoft.com/office/officeart/2009/3/layout/SnapshotPictureList"/>
    <dgm:cxn modelId="{D6D4EFBB-A93E-4B62-B3D0-06B6AC68B8B5}" type="presOf" srcId="{E3D24D7B-74F0-4259-AE69-D2BFA28EFE01}" destId="{80334678-AED8-42EE-96F5-51BAC530F314}"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D054A0A5-1505-4567-82EB-03FE87E6695E}" type="presParOf" srcId="{80334678-AED8-42EE-96F5-51BAC530F314}" destId="{39EAE862-8A37-4AB2-B3D7-680FC2A81567}" srcOrd="0" destOrd="0" presId="urn:microsoft.com/office/officeart/2009/3/layout/SnapshotPictureList"/>
    <dgm:cxn modelId="{D6990BC8-8241-420F-A7E6-7F9410050A9E}" type="presParOf" srcId="{39EAE862-8A37-4AB2-B3D7-680FC2A81567}" destId="{6ED873F2-E21D-4687-B800-711ECB313D93}" srcOrd="0" destOrd="0" presId="urn:microsoft.com/office/officeart/2009/3/layout/SnapshotPictureList"/>
    <dgm:cxn modelId="{959B1B16-3BE2-4200-8985-422A3785AA59}" type="presParOf" srcId="{39EAE862-8A37-4AB2-B3D7-680FC2A81567}" destId="{63C6F591-9D43-49EC-8E1F-A7E5618B4803}" srcOrd="1" destOrd="0" presId="urn:microsoft.com/office/officeart/2009/3/layout/SnapshotPictureList"/>
    <dgm:cxn modelId="{F8D9058C-2631-4644-862E-628BB8B7890C}" type="presParOf" srcId="{39EAE862-8A37-4AB2-B3D7-680FC2A81567}" destId="{8BCFEF11-A470-4A60-862F-4B047B3092BB}" srcOrd="2" destOrd="0" presId="urn:microsoft.com/office/officeart/2009/3/layout/SnapshotPictureList"/>
    <dgm:cxn modelId="{4A4E6B21-FBA5-47D0-9C9A-2687D904A7C8}" type="presParOf" srcId="{39EAE862-8A37-4AB2-B3D7-680FC2A81567}" destId="{83248D53-95D6-4EDC-9F01-D720B55D9499}" srcOrd="3" destOrd="0" presId="urn:microsoft.com/office/officeart/2009/3/layout/SnapshotPictureList"/>
    <dgm:cxn modelId="{A068D002-0265-44E2-9BB9-0C72388BDEF6}"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Черник Валерий Эдуардович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 педагогических наук, доцент, зав. кафедрой педагогики Мурманского арктического государственного университета, аспирант № 52 </a:t>
          </a:r>
          <a:br>
            <a:rPr lang="ru-RU" sz="900" dirty="0" smtClean="0">
              <a:latin typeface="Constantia" panose="02030602050306030303" pitchFamily="18" charset="0"/>
            </a:rPr>
          </a:br>
          <a:r>
            <a:rPr lang="ru-RU" sz="900" dirty="0" smtClean="0">
              <a:latin typeface="Constantia" panose="02030602050306030303" pitchFamily="18" charset="0"/>
            </a:rPr>
            <a:t>А.И. Пискунова в 1986-1989 гг. </a:t>
          </a:r>
          <a:br>
            <a:rPr lang="ru-RU" sz="900" dirty="0" smtClean="0">
              <a:latin typeface="Constantia" panose="02030602050306030303" pitchFamily="18" charset="0"/>
            </a:rPr>
          </a:br>
          <a:r>
            <a:rPr lang="ru-RU" sz="900" dirty="0" smtClean="0">
              <a:latin typeface="Constantia" panose="02030602050306030303" pitchFamily="18" charset="0"/>
            </a:rPr>
            <a:t>(г. Мурманск,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D416303F-0BE4-4A04-BA70-2629AFFADA7C}" type="presOf" srcId="{CECD5111-F38B-45EF-81BD-C3F7A62338EC}" destId="{8BCFEF11-A470-4A60-862F-4B047B3092BB}" srcOrd="0" destOrd="0" presId="urn:microsoft.com/office/officeart/2009/3/layout/SnapshotPictureList"/>
    <dgm:cxn modelId="{BD65EEE2-7A7D-4D47-8696-9C45B56F8051}" type="presOf" srcId="{E3D24D7B-74F0-4259-AE69-D2BFA28EFE01}" destId="{80334678-AED8-42EE-96F5-51BAC530F314}" srcOrd="0" destOrd="0" presId="urn:microsoft.com/office/officeart/2009/3/layout/SnapshotPictureList"/>
    <dgm:cxn modelId="{6F475F55-09B1-4EF8-B0C0-A627B7188410}" type="presOf" srcId="{FA87C7A2-FE99-4444-A64F-92E4B87134DF}" destId="{63C6F591-9D43-49EC-8E1F-A7E5618B4803}"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93AC1E22-A3B7-44D2-AAAB-4C892C87B040}" type="presParOf" srcId="{80334678-AED8-42EE-96F5-51BAC530F314}" destId="{39EAE862-8A37-4AB2-B3D7-680FC2A81567}" srcOrd="0" destOrd="0" presId="urn:microsoft.com/office/officeart/2009/3/layout/SnapshotPictureList"/>
    <dgm:cxn modelId="{480C448C-4460-447E-8FE1-E1D85C4793E1}" type="presParOf" srcId="{39EAE862-8A37-4AB2-B3D7-680FC2A81567}" destId="{6ED873F2-E21D-4687-B800-711ECB313D93}" srcOrd="0" destOrd="0" presId="urn:microsoft.com/office/officeart/2009/3/layout/SnapshotPictureList"/>
    <dgm:cxn modelId="{7573AFB1-3690-405B-B5C9-58D55620E796}" type="presParOf" srcId="{39EAE862-8A37-4AB2-B3D7-680FC2A81567}" destId="{63C6F591-9D43-49EC-8E1F-A7E5618B4803}" srcOrd="1" destOrd="0" presId="urn:microsoft.com/office/officeart/2009/3/layout/SnapshotPictureList"/>
    <dgm:cxn modelId="{FB1A4C7E-EBDF-42AC-809D-953DE42557B3}" type="presParOf" srcId="{39EAE862-8A37-4AB2-B3D7-680FC2A81567}" destId="{8BCFEF11-A470-4A60-862F-4B047B3092BB}" srcOrd="2" destOrd="0" presId="urn:microsoft.com/office/officeart/2009/3/layout/SnapshotPictureList"/>
    <dgm:cxn modelId="{9407FA02-1137-472F-9016-313275481FC9}" type="presParOf" srcId="{39EAE862-8A37-4AB2-B3D7-680FC2A81567}" destId="{83248D53-95D6-4EDC-9F01-D720B55D9499}" srcOrd="3" destOrd="0" presId="urn:microsoft.com/office/officeart/2009/3/layout/SnapshotPictureList"/>
    <dgm:cxn modelId="{0392B1DD-360C-48D8-B1E2-3E13F1A6D2AA}"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Черник Валерий Эдуардович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 педагогических наук, доцент, зав. кафедрой педагогики Мурманского арктического государственного университета, аспирант № 52 </a:t>
          </a:r>
          <a:br>
            <a:rPr lang="ru-RU" sz="900" dirty="0" smtClean="0">
              <a:latin typeface="Constantia" panose="02030602050306030303" pitchFamily="18" charset="0"/>
            </a:rPr>
          </a:br>
          <a:r>
            <a:rPr lang="ru-RU" sz="900" dirty="0" smtClean="0">
              <a:latin typeface="Constantia" panose="02030602050306030303" pitchFamily="18" charset="0"/>
            </a:rPr>
            <a:t>А.И. Пискунова в 1986-1989 гг. </a:t>
          </a:r>
          <a:br>
            <a:rPr lang="ru-RU" sz="900" dirty="0" smtClean="0">
              <a:latin typeface="Constantia" panose="02030602050306030303" pitchFamily="18" charset="0"/>
            </a:rPr>
          </a:br>
          <a:r>
            <a:rPr lang="ru-RU" sz="900" dirty="0" smtClean="0">
              <a:latin typeface="Constantia" panose="02030602050306030303" pitchFamily="18" charset="0"/>
            </a:rPr>
            <a:t>(г. Мурманск,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E785E8FA-92F7-4DB1-B527-515062F1CA53}" type="presOf" srcId="{E3D24D7B-74F0-4259-AE69-D2BFA28EFE01}" destId="{80334678-AED8-42EE-96F5-51BAC530F314}" srcOrd="0" destOrd="0" presId="urn:microsoft.com/office/officeart/2009/3/layout/SnapshotPictureList"/>
    <dgm:cxn modelId="{89EAD334-006F-4F2E-B07D-D27D623C71D7}" type="presOf" srcId="{FA87C7A2-FE99-4444-A64F-92E4B87134DF}" destId="{63C6F591-9D43-49EC-8E1F-A7E5618B4803}" srcOrd="0" destOrd="0" presId="urn:microsoft.com/office/officeart/2009/3/layout/SnapshotPictureList"/>
    <dgm:cxn modelId="{28300865-5D3E-4555-B397-07FF10E41FF3}" type="presOf" srcId="{CECD5111-F38B-45EF-81BD-C3F7A62338EC}" destId="{8BCFEF11-A470-4A60-862F-4B047B3092BB}"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B36D3AF3-E5F7-4DC3-812C-C08E8E4CD4F3}" type="presParOf" srcId="{80334678-AED8-42EE-96F5-51BAC530F314}" destId="{39EAE862-8A37-4AB2-B3D7-680FC2A81567}" srcOrd="0" destOrd="0" presId="urn:microsoft.com/office/officeart/2009/3/layout/SnapshotPictureList"/>
    <dgm:cxn modelId="{8F94B11E-6801-43DF-936B-DC64E8ACFE55}" type="presParOf" srcId="{39EAE862-8A37-4AB2-B3D7-680FC2A81567}" destId="{6ED873F2-E21D-4687-B800-711ECB313D93}" srcOrd="0" destOrd="0" presId="urn:microsoft.com/office/officeart/2009/3/layout/SnapshotPictureList"/>
    <dgm:cxn modelId="{C3FA5C0F-3220-4A1C-9823-78B236A7EEA3}" type="presParOf" srcId="{39EAE862-8A37-4AB2-B3D7-680FC2A81567}" destId="{63C6F591-9D43-49EC-8E1F-A7E5618B4803}" srcOrd="1" destOrd="0" presId="urn:microsoft.com/office/officeart/2009/3/layout/SnapshotPictureList"/>
    <dgm:cxn modelId="{51CAC5BC-4036-45B8-A40F-922EB64B1176}" type="presParOf" srcId="{39EAE862-8A37-4AB2-B3D7-680FC2A81567}" destId="{8BCFEF11-A470-4A60-862F-4B047B3092BB}" srcOrd="2" destOrd="0" presId="urn:microsoft.com/office/officeart/2009/3/layout/SnapshotPictureList"/>
    <dgm:cxn modelId="{10EFB55C-C090-49D1-914F-6B2A1801C683}" type="presParOf" srcId="{39EAE862-8A37-4AB2-B3D7-680FC2A81567}" destId="{83248D53-95D6-4EDC-9F01-D720B55D9499}" srcOrd="3" destOrd="0" presId="urn:microsoft.com/office/officeart/2009/3/layout/SnapshotPictureList"/>
    <dgm:cxn modelId="{A4C0CAB0-DC5E-49F2-94FA-F34F6D1D084C}"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Черник Валерий Эдуардович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 педагогических наук, доцент, зав. кафедрой педагогики Мурманского арктического государственного университета, аспирант № 52 </a:t>
          </a:r>
          <a:br>
            <a:rPr lang="ru-RU" sz="900" dirty="0" smtClean="0">
              <a:latin typeface="Constantia" panose="02030602050306030303" pitchFamily="18" charset="0"/>
            </a:rPr>
          </a:br>
          <a:r>
            <a:rPr lang="ru-RU" sz="900" dirty="0" smtClean="0">
              <a:latin typeface="Constantia" panose="02030602050306030303" pitchFamily="18" charset="0"/>
            </a:rPr>
            <a:t>А.И. Пискунова в 1986-1989 гг. </a:t>
          </a:r>
          <a:br>
            <a:rPr lang="ru-RU" sz="900" dirty="0" smtClean="0">
              <a:latin typeface="Constantia" panose="02030602050306030303" pitchFamily="18" charset="0"/>
            </a:rPr>
          </a:br>
          <a:r>
            <a:rPr lang="ru-RU" sz="900" dirty="0" smtClean="0">
              <a:latin typeface="Constantia" panose="02030602050306030303" pitchFamily="18" charset="0"/>
            </a:rPr>
            <a:t>(г. Мурманск,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855018B4-DA79-46BF-AFFD-845345D0FB7B}" type="presOf" srcId="{CECD5111-F38B-45EF-81BD-C3F7A62338EC}" destId="{8BCFEF11-A470-4A60-862F-4B047B3092BB}" srcOrd="0" destOrd="0" presId="urn:microsoft.com/office/officeart/2009/3/layout/SnapshotPictureList"/>
    <dgm:cxn modelId="{EBCAC709-E903-4C79-935F-6816C9CD0E7A}" type="presOf" srcId="{E3D24D7B-74F0-4259-AE69-D2BFA28EFE01}" destId="{80334678-AED8-42EE-96F5-51BAC530F314}" srcOrd="0" destOrd="0" presId="urn:microsoft.com/office/officeart/2009/3/layout/SnapshotPictureList"/>
    <dgm:cxn modelId="{1DDA85AA-61F2-46E2-BD88-86F4912AD750}" type="presOf" srcId="{FA87C7A2-FE99-4444-A64F-92E4B87134DF}" destId="{63C6F591-9D43-49EC-8E1F-A7E5618B4803}"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A280C5CF-125B-4D5C-BF1B-0E6008A10CBB}" type="presParOf" srcId="{80334678-AED8-42EE-96F5-51BAC530F314}" destId="{39EAE862-8A37-4AB2-B3D7-680FC2A81567}" srcOrd="0" destOrd="0" presId="urn:microsoft.com/office/officeart/2009/3/layout/SnapshotPictureList"/>
    <dgm:cxn modelId="{D7029ADE-EF52-416F-818C-F3980778E114}" type="presParOf" srcId="{39EAE862-8A37-4AB2-B3D7-680FC2A81567}" destId="{6ED873F2-E21D-4687-B800-711ECB313D93}" srcOrd="0" destOrd="0" presId="urn:microsoft.com/office/officeart/2009/3/layout/SnapshotPictureList"/>
    <dgm:cxn modelId="{FE8C6F4B-C199-4875-9852-3172FF438A07}" type="presParOf" srcId="{39EAE862-8A37-4AB2-B3D7-680FC2A81567}" destId="{63C6F591-9D43-49EC-8E1F-A7E5618B4803}" srcOrd="1" destOrd="0" presId="urn:microsoft.com/office/officeart/2009/3/layout/SnapshotPictureList"/>
    <dgm:cxn modelId="{E7F292A1-14ED-40CF-899E-95F8D2DF6AD4}" type="presParOf" srcId="{39EAE862-8A37-4AB2-B3D7-680FC2A81567}" destId="{8BCFEF11-A470-4A60-862F-4B047B3092BB}" srcOrd="2" destOrd="0" presId="urn:microsoft.com/office/officeart/2009/3/layout/SnapshotPictureList"/>
    <dgm:cxn modelId="{FFAB82A2-8739-48E9-9554-68DE6FE66A7B}" type="presParOf" srcId="{39EAE862-8A37-4AB2-B3D7-680FC2A81567}" destId="{83248D53-95D6-4EDC-9F01-D720B55D9499}" srcOrd="3" destOrd="0" presId="urn:microsoft.com/office/officeart/2009/3/layout/SnapshotPictureList"/>
    <dgm:cxn modelId="{20413925-1461-4690-86F5-80BC7DB46EE7}"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Черник Валерий Эдуардович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 педагогических наук, доцент, зав. кафедрой педагогики Мурманского арктического государственного университета, аспирант № 52 </a:t>
          </a:r>
          <a:br>
            <a:rPr lang="ru-RU" sz="900" dirty="0" smtClean="0">
              <a:latin typeface="Constantia" panose="02030602050306030303" pitchFamily="18" charset="0"/>
            </a:rPr>
          </a:br>
          <a:r>
            <a:rPr lang="ru-RU" sz="900" dirty="0" smtClean="0">
              <a:latin typeface="Constantia" panose="02030602050306030303" pitchFamily="18" charset="0"/>
            </a:rPr>
            <a:t>А.И. Пискунова в 1986-1989 гг. </a:t>
          </a:r>
          <a:br>
            <a:rPr lang="ru-RU" sz="900" dirty="0" smtClean="0">
              <a:latin typeface="Constantia" panose="02030602050306030303" pitchFamily="18" charset="0"/>
            </a:rPr>
          </a:br>
          <a:r>
            <a:rPr lang="ru-RU" sz="900" dirty="0" smtClean="0">
              <a:latin typeface="Constantia" panose="02030602050306030303" pitchFamily="18" charset="0"/>
            </a:rPr>
            <a:t>(г. Мурманск,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A168C88B-1E6D-45DB-A4AA-1E4336D508DA}" srcId="{FA87C7A2-FE99-4444-A64F-92E4B87134DF}" destId="{CECD5111-F38B-45EF-81BD-C3F7A62338EC}" srcOrd="0" destOrd="0" parTransId="{FCD9CD0E-91B3-40FE-8D02-AC43C3735E9C}" sibTransId="{7C85F2A1-95B0-4D28-B678-58E1C64EEE2A}"/>
    <dgm:cxn modelId="{D7E3B5D5-B5FB-4F99-A938-47833A81DC75}" type="presOf" srcId="{CECD5111-F38B-45EF-81BD-C3F7A62338EC}" destId="{8BCFEF11-A470-4A60-862F-4B047B3092BB}" srcOrd="0" destOrd="0" presId="urn:microsoft.com/office/officeart/2009/3/layout/SnapshotPictureList"/>
    <dgm:cxn modelId="{6BE163F9-6893-45F7-A8AE-4FC28E9D55E7}" type="presOf" srcId="{E3D24D7B-74F0-4259-AE69-D2BFA28EFE01}" destId="{80334678-AED8-42EE-96F5-51BAC530F314}" srcOrd="0" destOrd="0" presId="urn:microsoft.com/office/officeart/2009/3/layout/SnapshotPictureList"/>
    <dgm:cxn modelId="{C9B09C59-D055-441A-AC7C-77307801C0E7}" type="presOf" srcId="{FA87C7A2-FE99-4444-A64F-92E4B87134DF}" destId="{63C6F591-9D43-49EC-8E1F-A7E5618B4803}"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7D80E363-664B-4FBA-ABAE-C4ECAB9A43AF}" type="presParOf" srcId="{80334678-AED8-42EE-96F5-51BAC530F314}" destId="{39EAE862-8A37-4AB2-B3D7-680FC2A81567}" srcOrd="0" destOrd="0" presId="urn:microsoft.com/office/officeart/2009/3/layout/SnapshotPictureList"/>
    <dgm:cxn modelId="{EF7C0913-7BEC-43F9-A81C-82DB64D338BF}" type="presParOf" srcId="{39EAE862-8A37-4AB2-B3D7-680FC2A81567}" destId="{6ED873F2-E21D-4687-B800-711ECB313D93}" srcOrd="0" destOrd="0" presId="urn:microsoft.com/office/officeart/2009/3/layout/SnapshotPictureList"/>
    <dgm:cxn modelId="{F470B8D7-7A14-4BD5-B1E9-B14D8118B49F}" type="presParOf" srcId="{39EAE862-8A37-4AB2-B3D7-680FC2A81567}" destId="{63C6F591-9D43-49EC-8E1F-A7E5618B4803}" srcOrd="1" destOrd="0" presId="urn:microsoft.com/office/officeart/2009/3/layout/SnapshotPictureList"/>
    <dgm:cxn modelId="{154422CF-8E72-4ACA-A56E-ED683FAE1CD6}" type="presParOf" srcId="{39EAE862-8A37-4AB2-B3D7-680FC2A81567}" destId="{8BCFEF11-A470-4A60-862F-4B047B3092BB}" srcOrd="2" destOrd="0" presId="urn:microsoft.com/office/officeart/2009/3/layout/SnapshotPictureList"/>
    <dgm:cxn modelId="{3FF03319-634D-426B-9275-913FB62D1A4E}" type="presParOf" srcId="{39EAE862-8A37-4AB2-B3D7-680FC2A81567}" destId="{83248D53-95D6-4EDC-9F01-D720B55D9499}" srcOrd="3" destOrd="0" presId="urn:microsoft.com/office/officeart/2009/3/layout/SnapshotPictureList"/>
    <dgm:cxn modelId="{DA5BE5D7-CA19-4E4D-A1BB-F881C8E37E14}"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Черник Валерий Эдуардович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 педагогических наук, доцент, зав. кафедрой педагогики Мурманского арктического государственного университета, аспирант № 52 </a:t>
          </a:r>
          <a:br>
            <a:rPr lang="ru-RU" sz="900" dirty="0" smtClean="0">
              <a:latin typeface="Constantia" panose="02030602050306030303" pitchFamily="18" charset="0"/>
            </a:rPr>
          </a:br>
          <a:r>
            <a:rPr lang="ru-RU" sz="900" dirty="0" smtClean="0">
              <a:latin typeface="Constantia" panose="02030602050306030303" pitchFamily="18" charset="0"/>
            </a:rPr>
            <a:t>А.И. Пискунова в 1986-1989 гг. </a:t>
          </a:r>
          <a:br>
            <a:rPr lang="ru-RU" sz="900" dirty="0" smtClean="0">
              <a:latin typeface="Constantia" panose="02030602050306030303" pitchFamily="18" charset="0"/>
            </a:rPr>
          </a:br>
          <a:r>
            <a:rPr lang="ru-RU" sz="900" dirty="0" smtClean="0">
              <a:latin typeface="Constantia" panose="02030602050306030303" pitchFamily="18" charset="0"/>
            </a:rPr>
            <a:t>(г. Мурманск,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A168C88B-1E6D-45DB-A4AA-1E4336D508DA}" srcId="{FA87C7A2-FE99-4444-A64F-92E4B87134DF}" destId="{CECD5111-F38B-45EF-81BD-C3F7A62338EC}" srcOrd="0" destOrd="0" parTransId="{FCD9CD0E-91B3-40FE-8D02-AC43C3735E9C}" sibTransId="{7C85F2A1-95B0-4D28-B678-58E1C64EEE2A}"/>
    <dgm:cxn modelId="{25C1BD8F-9DAA-4886-87A0-86108F444DDF}" type="presOf" srcId="{CECD5111-F38B-45EF-81BD-C3F7A62338EC}" destId="{8BCFEF11-A470-4A60-862F-4B047B3092BB}" srcOrd="0" destOrd="0" presId="urn:microsoft.com/office/officeart/2009/3/layout/SnapshotPictureList"/>
    <dgm:cxn modelId="{7E95A676-18F7-4CCC-9220-95551FB3B0CA}" type="presOf" srcId="{FA87C7A2-FE99-4444-A64F-92E4B87134DF}" destId="{63C6F591-9D43-49EC-8E1F-A7E5618B4803}"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79CD1E8E-9969-444E-936F-3C07258AC941}" type="presOf" srcId="{E3D24D7B-74F0-4259-AE69-D2BFA28EFE01}" destId="{80334678-AED8-42EE-96F5-51BAC530F314}" srcOrd="0" destOrd="0" presId="urn:microsoft.com/office/officeart/2009/3/layout/SnapshotPictureList"/>
    <dgm:cxn modelId="{8BDC2F5D-EDE7-4153-8F03-8405EE452085}" type="presParOf" srcId="{80334678-AED8-42EE-96F5-51BAC530F314}" destId="{39EAE862-8A37-4AB2-B3D7-680FC2A81567}" srcOrd="0" destOrd="0" presId="urn:microsoft.com/office/officeart/2009/3/layout/SnapshotPictureList"/>
    <dgm:cxn modelId="{4CCF6625-DA8E-49E0-9860-C26829916F8D}" type="presParOf" srcId="{39EAE862-8A37-4AB2-B3D7-680FC2A81567}" destId="{6ED873F2-E21D-4687-B800-711ECB313D93}" srcOrd="0" destOrd="0" presId="urn:microsoft.com/office/officeart/2009/3/layout/SnapshotPictureList"/>
    <dgm:cxn modelId="{272BA459-247D-43E9-8E7B-9243BACA4079}" type="presParOf" srcId="{39EAE862-8A37-4AB2-B3D7-680FC2A81567}" destId="{63C6F591-9D43-49EC-8E1F-A7E5618B4803}" srcOrd="1" destOrd="0" presId="urn:microsoft.com/office/officeart/2009/3/layout/SnapshotPictureList"/>
    <dgm:cxn modelId="{6A988C36-722C-4159-8A4B-6EE54D65EAD9}" type="presParOf" srcId="{39EAE862-8A37-4AB2-B3D7-680FC2A81567}" destId="{8BCFEF11-A470-4A60-862F-4B047B3092BB}" srcOrd="2" destOrd="0" presId="urn:microsoft.com/office/officeart/2009/3/layout/SnapshotPictureList"/>
    <dgm:cxn modelId="{BB257202-1496-4CC6-8D1E-0D746BAB4EA6}" type="presParOf" srcId="{39EAE862-8A37-4AB2-B3D7-680FC2A81567}" destId="{83248D53-95D6-4EDC-9F01-D720B55D9499}" srcOrd="3" destOrd="0" presId="urn:microsoft.com/office/officeart/2009/3/layout/SnapshotPictureList"/>
    <dgm:cxn modelId="{6C67A6F4-8E8D-4170-92BF-9CEF111A3589}"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smtClean="0">
              <a:latin typeface="Constantia" panose="02030602050306030303" pitchFamily="18" charset="0"/>
            </a:rPr>
            <a:t>Черник Валерий Эдуардович</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 педагогических наук, доцент, зав. кафедрой педагогики Мурманского арктического государственного университета, аспирант № 52 </a:t>
          </a:r>
          <a:br>
            <a:rPr lang="ru-RU" sz="900" dirty="0" smtClean="0">
              <a:latin typeface="Constantia" panose="02030602050306030303" pitchFamily="18" charset="0"/>
            </a:rPr>
          </a:br>
          <a:r>
            <a:rPr lang="ru-RU" sz="900" dirty="0" smtClean="0">
              <a:latin typeface="Constantia" panose="02030602050306030303" pitchFamily="18" charset="0"/>
            </a:rPr>
            <a:t>А.И. Пискунова в 1986-1989 гг. </a:t>
          </a:r>
          <a:br>
            <a:rPr lang="ru-RU" sz="900" dirty="0" smtClean="0">
              <a:latin typeface="Constantia" panose="02030602050306030303" pitchFamily="18" charset="0"/>
            </a:rPr>
          </a:br>
          <a:r>
            <a:rPr lang="ru-RU" sz="900" dirty="0" smtClean="0">
              <a:latin typeface="Constantia" panose="02030602050306030303" pitchFamily="18" charset="0"/>
            </a:rPr>
            <a:t>(г. Мурманск,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26A51FAF-929F-4C4A-9047-A58C5993BC05}" type="presOf" srcId="{E3D24D7B-74F0-4259-AE69-D2BFA28EFE01}" destId="{80334678-AED8-42EE-96F5-51BAC530F314}" srcOrd="0" destOrd="0" presId="urn:microsoft.com/office/officeart/2009/3/layout/SnapshotPictureList"/>
    <dgm:cxn modelId="{386DB426-C4D5-41CF-80B3-AFC37086E190}" type="presOf" srcId="{CECD5111-F38B-45EF-81BD-C3F7A62338EC}" destId="{8BCFEF11-A470-4A60-862F-4B047B3092BB}" srcOrd="0" destOrd="0" presId="urn:microsoft.com/office/officeart/2009/3/layout/SnapshotPictureList"/>
    <dgm:cxn modelId="{9F2ED44B-ECF5-40D0-B2EC-BB8DE503EB39}" type="presOf" srcId="{FA87C7A2-FE99-4444-A64F-92E4B87134DF}" destId="{63C6F591-9D43-49EC-8E1F-A7E5618B4803}"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BA4AB14E-1A5B-4E75-87A2-D4049DAF545E}" type="presParOf" srcId="{80334678-AED8-42EE-96F5-51BAC530F314}" destId="{39EAE862-8A37-4AB2-B3D7-680FC2A81567}" srcOrd="0" destOrd="0" presId="urn:microsoft.com/office/officeart/2009/3/layout/SnapshotPictureList"/>
    <dgm:cxn modelId="{0456CE85-D880-42A4-B851-4C402E00EE54}" type="presParOf" srcId="{39EAE862-8A37-4AB2-B3D7-680FC2A81567}" destId="{6ED873F2-E21D-4687-B800-711ECB313D93}" srcOrd="0" destOrd="0" presId="urn:microsoft.com/office/officeart/2009/3/layout/SnapshotPictureList"/>
    <dgm:cxn modelId="{EB62CEE1-3EBF-47E1-8EA1-40E6C07ED52C}" type="presParOf" srcId="{39EAE862-8A37-4AB2-B3D7-680FC2A81567}" destId="{63C6F591-9D43-49EC-8E1F-A7E5618B4803}" srcOrd="1" destOrd="0" presId="urn:microsoft.com/office/officeart/2009/3/layout/SnapshotPictureList"/>
    <dgm:cxn modelId="{4AAFCD30-CF34-401D-B8C5-54AC62980AD7}" type="presParOf" srcId="{39EAE862-8A37-4AB2-B3D7-680FC2A81567}" destId="{8BCFEF11-A470-4A60-862F-4B047B3092BB}" srcOrd="2" destOrd="0" presId="urn:microsoft.com/office/officeart/2009/3/layout/SnapshotPictureList"/>
    <dgm:cxn modelId="{737170FE-F9B6-41D5-8AD4-DDAE3CA76AEF}" type="presParOf" srcId="{39EAE862-8A37-4AB2-B3D7-680FC2A81567}" destId="{83248D53-95D6-4EDC-9F01-D720B55D9499}" srcOrd="3" destOrd="0" presId="urn:microsoft.com/office/officeart/2009/3/layout/SnapshotPictureList"/>
    <dgm:cxn modelId="{BB2D90EC-EACE-4291-A79F-103E46385CF6}"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dgm:spPr/>
      <dgm:t>
        <a:bodyPr/>
        <a:lstStyle/>
        <a:p>
          <a:r>
            <a:rPr lang="ru-RU" b="1" dirty="0" err="1" smtClean="0">
              <a:latin typeface="Constantia" panose="02030602050306030303" pitchFamily="18" charset="0"/>
            </a:rPr>
            <a:t>Шаптукаева</a:t>
          </a:r>
          <a:r>
            <a:rPr lang="ru-RU" b="1" dirty="0" smtClean="0">
              <a:latin typeface="Constantia" panose="02030602050306030303" pitchFamily="18" charset="0"/>
            </a:rPr>
            <a:t> Татьяна </a:t>
          </a:r>
          <a:r>
            <a:rPr lang="ru-RU" b="1" dirty="0" err="1" smtClean="0">
              <a:latin typeface="Constantia" panose="02030602050306030303" pitchFamily="18" charset="0"/>
            </a:rPr>
            <a:t>Абдулазимовна</a:t>
          </a:r>
          <a:endParaRPr lang="ru-RU"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 педагогических наук, аспирантка А.И. Пискунова № 66 </a:t>
          </a:r>
          <a:br>
            <a:rPr lang="ru-RU" sz="900" dirty="0" smtClean="0">
              <a:latin typeface="Constantia" panose="02030602050306030303" pitchFamily="18" charset="0"/>
            </a:rPr>
          </a:br>
          <a:r>
            <a:rPr lang="ru-RU" sz="900" dirty="0" smtClean="0">
              <a:latin typeface="Constantia" panose="02030602050306030303" pitchFamily="18" charset="0"/>
            </a:rPr>
            <a:t>(г.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A168C88B-1E6D-45DB-A4AA-1E4336D508DA}" srcId="{FA87C7A2-FE99-4444-A64F-92E4B87134DF}" destId="{CECD5111-F38B-45EF-81BD-C3F7A62338EC}" srcOrd="0" destOrd="0" parTransId="{FCD9CD0E-91B3-40FE-8D02-AC43C3735E9C}" sibTransId="{7C85F2A1-95B0-4D28-B678-58E1C64EEE2A}"/>
    <dgm:cxn modelId="{A9B4883A-3AB1-4C20-9335-C46DB371C27D}" type="presOf" srcId="{FA87C7A2-FE99-4444-A64F-92E4B87134DF}" destId="{63C6F591-9D43-49EC-8E1F-A7E5618B4803}" srcOrd="0" destOrd="0" presId="urn:microsoft.com/office/officeart/2009/3/layout/SnapshotPictureList"/>
    <dgm:cxn modelId="{0A72161F-49B7-424F-BBD9-A5BF572887D0}" type="presOf" srcId="{CECD5111-F38B-45EF-81BD-C3F7A62338EC}" destId="{8BCFEF11-A470-4A60-862F-4B047B3092BB}" srcOrd="0" destOrd="0" presId="urn:microsoft.com/office/officeart/2009/3/layout/SnapshotPictureList"/>
    <dgm:cxn modelId="{96C8D669-3093-46E5-A50D-CCB64700637A}" type="presOf" srcId="{E3D24D7B-74F0-4259-AE69-D2BFA28EFE01}" destId="{80334678-AED8-42EE-96F5-51BAC530F314}"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3677961D-89DF-4E74-895D-F881206DBC43}" type="presParOf" srcId="{80334678-AED8-42EE-96F5-51BAC530F314}" destId="{39EAE862-8A37-4AB2-B3D7-680FC2A81567}" srcOrd="0" destOrd="0" presId="urn:microsoft.com/office/officeart/2009/3/layout/SnapshotPictureList"/>
    <dgm:cxn modelId="{FEBE2B86-51A4-4024-B517-EB17A00F04B3}" type="presParOf" srcId="{39EAE862-8A37-4AB2-B3D7-680FC2A81567}" destId="{6ED873F2-E21D-4687-B800-711ECB313D93}" srcOrd="0" destOrd="0" presId="urn:microsoft.com/office/officeart/2009/3/layout/SnapshotPictureList"/>
    <dgm:cxn modelId="{AFFAAE3B-B0FF-449D-A35A-5AA6C26DFED2}" type="presParOf" srcId="{39EAE862-8A37-4AB2-B3D7-680FC2A81567}" destId="{63C6F591-9D43-49EC-8E1F-A7E5618B4803}" srcOrd="1" destOrd="0" presId="urn:microsoft.com/office/officeart/2009/3/layout/SnapshotPictureList"/>
    <dgm:cxn modelId="{A7087346-69CE-4D5D-82BD-7F5AE25F8918}" type="presParOf" srcId="{39EAE862-8A37-4AB2-B3D7-680FC2A81567}" destId="{8BCFEF11-A470-4A60-862F-4B047B3092BB}" srcOrd="2" destOrd="0" presId="urn:microsoft.com/office/officeart/2009/3/layout/SnapshotPictureList"/>
    <dgm:cxn modelId="{7A82FA9A-3AA7-4324-B54E-7DAD1A1DB7C1}" type="presParOf" srcId="{39EAE862-8A37-4AB2-B3D7-680FC2A81567}" destId="{83248D53-95D6-4EDC-9F01-D720B55D9499}" srcOrd="3" destOrd="0" presId="urn:microsoft.com/office/officeart/2009/3/layout/SnapshotPictureList"/>
    <dgm:cxn modelId="{3DF6282A-03C9-41DD-A5FD-D907C4427F29}"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dgm:spPr/>
      <dgm:t>
        <a:bodyPr/>
        <a:lstStyle/>
        <a:p>
          <a:r>
            <a:rPr lang="ru-RU" b="1" dirty="0" err="1" smtClean="0">
              <a:latin typeface="Constantia" panose="02030602050306030303" pitchFamily="18" charset="0"/>
            </a:rPr>
            <a:t>Шаптукаева</a:t>
          </a:r>
          <a:r>
            <a:rPr lang="ru-RU" b="1" dirty="0" smtClean="0">
              <a:latin typeface="Constantia" panose="02030602050306030303" pitchFamily="18" charset="0"/>
            </a:rPr>
            <a:t> Татьяна </a:t>
          </a:r>
          <a:r>
            <a:rPr lang="ru-RU" b="1" dirty="0" err="1" smtClean="0">
              <a:latin typeface="Constantia" panose="02030602050306030303" pitchFamily="18" charset="0"/>
            </a:rPr>
            <a:t>Абдулазимовна</a:t>
          </a:r>
          <a:endParaRPr lang="ru-RU"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кандидат педагогических наук, аспирантка А.И. Пискунова № 66 </a:t>
          </a:r>
          <a:br>
            <a:rPr lang="ru-RU" sz="900" dirty="0" smtClean="0">
              <a:latin typeface="Constantia" panose="02030602050306030303" pitchFamily="18" charset="0"/>
            </a:rPr>
          </a:br>
          <a:r>
            <a:rPr lang="ru-RU" sz="900" dirty="0" smtClean="0">
              <a:latin typeface="Constantia" panose="02030602050306030303" pitchFamily="18" charset="0"/>
            </a:rPr>
            <a:t>(г. Москва, Россия)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A168C88B-1E6D-45DB-A4AA-1E4336D508DA}" srcId="{FA87C7A2-FE99-4444-A64F-92E4B87134DF}" destId="{CECD5111-F38B-45EF-81BD-C3F7A62338EC}" srcOrd="0" destOrd="0" parTransId="{FCD9CD0E-91B3-40FE-8D02-AC43C3735E9C}" sibTransId="{7C85F2A1-95B0-4D28-B678-58E1C64EEE2A}"/>
    <dgm:cxn modelId="{8FC64F9D-B7A4-403D-A4D3-40BB622417F9}" type="presOf" srcId="{CECD5111-F38B-45EF-81BD-C3F7A62338EC}" destId="{8BCFEF11-A470-4A60-862F-4B047B3092BB}" srcOrd="0" destOrd="0" presId="urn:microsoft.com/office/officeart/2009/3/layout/SnapshotPictureList"/>
    <dgm:cxn modelId="{AC0B55E0-B6E5-4CA1-9785-CE1A8A9F42B4}" type="presOf" srcId="{E3D24D7B-74F0-4259-AE69-D2BFA28EFE01}" destId="{80334678-AED8-42EE-96F5-51BAC530F314}" srcOrd="0" destOrd="0" presId="urn:microsoft.com/office/officeart/2009/3/layout/SnapshotPictureList"/>
    <dgm:cxn modelId="{60A92B8B-1C4D-46FB-BFF0-526224D7292E}" type="presOf" srcId="{FA87C7A2-FE99-4444-A64F-92E4B87134DF}" destId="{63C6F591-9D43-49EC-8E1F-A7E5618B4803}"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E43B14C5-CD7D-4346-A5CA-E767F1C4732D}" type="presParOf" srcId="{80334678-AED8-42EE-96F5-51BAC530F314}" destId="{39EAE862-8A37-4AB2-B3D7-680FC2A81567}" srcOrd="0" destOrd="0" presId="urn:microsoft.com/office/officeart/2009/3/layout/SnapshotPictureList"/>
    <dgm:cxn modelId="{ED1A95CC-B060-423F-B0F7-8D2C13223BC3}" type="presParOf" srcId="{39EAE862-8A37-4AB2-B3D7-680FC2A81567}" destId="{6ED873F2-E21D-4687-B800-711ECB313D93}" srcOrd="0" destOrd="0" presId="urn:microsoft.com/office/officeart/2009/3/layout/SnapshotPictureList"/>
    <dgm:cxn modelId="{984B3BE4-B38F-4B06-80D2-A25030E1ADAD}" type="presParOf" srcId="{39EAE862-8A37-4AB2-B3D7-680FC2A81567}" destId="{63C6F591-9D43-49EC-8E1F-A7E5618B4803}" srcOrd="1" destOrd="0" presId="urn:microsoft.com/office/officeart/2009/3/layout/SnapshotPictureList"/>
    <dgm:cxn modelId="{D263F30F-B1A7-41DE-815F-8D3F7D337B8D}" type="presParOf" srcId="{39EAE862-8A37-4AB2-B3D7-680FC2A81567}" destId="{8BCFEF11-A470-4A60-862F-4B047B3092BB}" srcOrd="2" destOrd="0" presId="urn:microsoft.com/office/officeart/2009/3/layout/SnapshotPictureList"/>
    <dgm:cxn modelId="{DB3B2AAE-4A25-4ED1-A0CA-84DBE943E287}" type="presParOf" srcId="{39EAE862-8A37-4AB2-B3D7-680FC2A81567}" destId="{83248D53-95D6-4EDC-9F01-D720B55D9499}" srcOrd="3" destOrd="0" presId="urn:microsoft.com/office/officeart/2009/3/layout/SnapshotPictureList"/>
    <dgm:cxn modelId="{C0EB6486-4A6C-4ABB-9088-D94C3FD62239}"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Бурдина</a:t>
          </a:r>
          <a:r>
            <a:rPr lang="ru-RU" sz="900" b="1" dirty="0" smtClean="0">
              <a:latin typeface="Constantia" panose="02030602050306030303" pitchFamily="18" charset="0"/>
            </a:rPr>
            <a:t> Елена Ивановна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профессор кафедры психологии и педагогики Павлодарского государственного университета имени С. </a:t>
          </a:r>
          <a:r>
            <a:rPr lang="ru-RU" sz="900" dirty="0" err="1" smtClean="0">
              <a:latin typeface="Constantia" panose="02030602050306030303" pitchFamily="18" charset="0"/>
            </a:rPr>
            <a:t>Торайгырова</a:t>
          </a:r>
          <a:r>
            <a:rPr lang="ru-RU" sz="900" dirty="0" smtClean="0">
              <a:latin typeface="Constantia" panose="02030602050306030303" pitchFamily="18" charset="0"/>
            </a:rPr>
            <a:t>, действительный член Академии педагогических наук Казахстана (г. Павлодар, </a:t>
          </a:r>
          <a:br>
            <a:rPr lang="ru-RU" sz="900" dirty="0" smtClean="0">
              <a:latin typeface="Constantia" panose="02030602050306030303" pitchFamily="18" charset="0"/>
            </a:rPr>
          </a:br>
          <a:r>
            <a:rPr lang="ru-RU" sz="900" dirty="0" smtClean="0">
              <a:latin typeface="Constantia" panose="02030602050306030303" pitchFamily="18" charset="0"/>
            </a:rPr>
            <a:t>Республика Казахстан)</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A168C88B-1E6D-45DB-A4AA-1E4336D508DA}" srcId="{FA87C7A2-FE99-4444-A64F-92E4B87134DF}" destId="{CECD5111-F38B-45EF-81BD-C3F7A62338EC}" srcOrd="0" destOrd="0" parTransId="{FCD9CD0E-91B3-40FE-8D02-AC43C3735E9C}" sibTransId="{7C85F2A1-95B0-4D28-B678-58E1C64EEE2A}"/>
    <dgm:cxn modelId="{E44594D2-808F-45DC-B80B-21E4A04E3DD4}" type="presOf" srcId="{E3D24D7B-74F0-4259-AE69-D2BFA28EFE01}" destId="{80334678-AED8-42EE-96F5-51BAC530F314}" srcOrd="0" destOrd="0" presId="urn:microsoft.com/office/officeart/2009/3/layout/SnapshotPictureList"/>
    <dgm:cxn modelId="{4F1652D3-265C-4001-9EEA-60794B7AD2B4}" type="presOf" srcId="{FA87C7A2-FE99-4444-A64F-92E4B87134DF}" destId="{63C6F591-9D43-49EC-8E1F-A7E5618B4803}" srcOrd="0" destOrd="0" presId="urn:microsoft.com/office/officeart/2009/3/layout/SnapshotPictureList"/>
    <dgm:cxn modelId="{A4054062-BC71-445A-BFE6-9A52A206CC76}" type="presOf" srcId="{CECD5111-F38B-45EF-81BD-C3F7A62338EC}" destId="{8BCFEF11-A470-4A60-862F-4B047B3092BB}" srcOrd="0" destOrd="0" presId="urn:microsoft.com/office/officeart/2009/3/layout/SnapshotPictureList"/>
    <dgm:cxn modelId="{C3378CEA-C901-4838-8B94-23F22E06C635}" srcId="{E3D24D7B-74F0-4259-AE69-D2BFA28EFE01}" destId="{FA87C7A2-FE99-4444-A64F-92E4B87134DF}" srcOrd="0" destOrd="0" parTransId="{BFDEC4B0-FD2B-47B7-8731-A6D5641B5FB0}" sibTransId="{04B2248E-B9F2-4253-B929-0B452DDAE412}"/>
    <dgm:cxn modelId="{440AA584-C357-495C-8E84-70EF00871393}" type="presParOf" srcId="{80334678-AED8-42EE-96F5-51BAC530F314}" destId="{39EAE862-8A37-4AB2-B3D7-680FC2A81567}" srcOrd="0" destOrd="0" presId="urn:microsoft.com/office/officeart/2009/3/layout/SnapshotPictureList"/>
    <dgm:cxn modelId="{71052EBA-3A9D-4CEE-A775-36ACAEA4D5E6}" type="presParOf" srcId="{39EAE862-8A37-4AB2-B3D7-680FC2A81567}" destId="{6ED873F2-E21D-4687-B800-711ECB313D93}" srcOrd="0" destOrd="0" presId="urn:microsoft.com/office/officeart/2009/3/layout/SnapshotPictureList"/>
    <dgm:cxn modelId="{A2CDD149-7331-40B5-9ED5-A746FBFCF223}" type="presParOf" srcId="{39EAE862-8A37-4AB2-B3D7-680FC2A81567}" destId="{63C6F591-9D43-49EC-8E1F-A7E5618B4803}" srcOrd="1" destOrd="0" presId="urn:microsoft.com/office/officeart/2009/3/layout/SnapshotPictureList"/>
    <dgm:cxn modelId="{283C7D39-0FD2-4C4D-813F-754CCF618771}" type="presParOf" srcId="{39EAE862-8A37-4AB2-B3D7-680FC2A81567}" destId="{8BCFEF11-A470-4A60-862F-4B047B3092BB}" srcOrd="2" destOrd="0" presId="urn:microsoft.com/office/officeart/2009/3/layout/SnapshotPictureList"/>
    <dgm:cxn modelId="{1D747559-6DA0-4163-A80A-A9F3A5463825}" type="presParOf" srcId="{39EAE862-8A37-4AB2-B3D7-680FC2A81567}" destId="{83248D53-95D6-4EDC-9F01-D720B55D9499}" srcOrd="3" destOrd="0" presId="urn:microsoft.com/office/officeart/2009/3/layout/SnapshotPictureList"/>
    <dgm:cxn modelId="{E4E0AD35-40FB-438D-8B78-7AB457EB709D}"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3D24D7B-74F0-4259-AE69-D2BFA28EFE01}" type="doc">
      <dgm:prSet loTypeId="urn:microsoft.com/office/officeart/2009/3/layout/SnapshotPictureList" loCatId="picture" qsTypeId="urn:microsoft.com/office/officeart/2005/8/quickstyle/simple1" qsCatId="simple" csTypeId="urn:microsoft.com/office/officeart/2005/8/colors/colorful3" csCatId="colorful" phldr="1"/>
      <dgm:spPr/>
      <dgm:t>
        <a:bodyPr/>
        <a:lstStyle/>
        <a:p>
          <a:endParaRPr lang="ru-RU"/>
        </a:p>
      </dgm:t>
    </dgm:pt>
    <dgm:pt modelId="{FA87C7A2-FE99-4444-A64F-92E4B87134DF}">
      <dgm:prSet phldrT="[Текст]" custT="1"/>
      <dgm:spPr/>
      <dgm:t>
        <a:bodyPr/>
        <a:lstStyle/>
        <a:p>
          <a:r>
            <a:rPr lang="ru-RU" sz="900" b="1" dirty="0" err="1" smtClean="0">
              <a:latin typeface="Constantia" panose="02030602050306030303" pitchFamily="18" charset="0"/>
            </a:rPr>
            <a:t>Васадзе</a:t>
          </a:r>
          <a:r>
            <a:rPr lang="ru-RU" sz="900" b="1" dirty="0" smtClean="0">
              <a:latin typeface="Constantia" panose="02030602050306030303" pitchFamily="18" charset="0"/>
            </a:rPr>
            <a:t> </a:t>
          </a:r>
          <a:r>
            <a:rPr lang="ru-RU" sz="900" b="1" dirty="0" err="1" smtClean="0">
              <a:latin typeface="Constantia" panose="02030602050306030303" pitchFamily="18" charset="0"/>
            </a:rPr>
            <a:t>Натела</a:t>
          </a:r>
          <a:r>
            <a:rPr lang="ru-RU" sz="900" b="1" dirty="0" smtClean="0">
              <a:latin typeface="Constantia" panose="02030602050306030303" pitchFamily="18" charset="0"/>
            </a:rPr>
            <a:t> Шалвовна</a:t>
          </a:r>
          <a:endParaRPr lang="ru-RU" sz="900" dirty="0"/>
        </a:p>
      </dgm:t>
    </dgm:pt>
    <dgm:pt modelId="{BFDEC4B0-FD2B-47B7-8731-A6D5641B5FB0}" type="parTrans" cxnId="{C3378CEA-C901-4838-8B94-23F22E06C635}">
      <dgm:prSet/>
      <dgm:spPr/>
      <dgm:t>
        <a:bodyPr/>
        <a:lstStyle/>
        <a:p>
          <a:endParaRPr lang="ru-RU"/>
        </a:p>
      </dgm:t>
    </dgm:pt>
    <dgm:pt modelId="{04B2248E-B9F2-4253-B929-0B452DDAE412}" type="sibTrans" cxnId="{C3378CEA-C901-4838-8B94-23F22E06C635}">
      <dgm:prSet/>
      <dgm:spPr/>
      <dgm:t>
        <a:bodyPr/>
        <a:lstStyle/>
        <a:p>
          <a:endParaRPr lang="ru-RU"/>
        </a:p>
      </dgm:t>
    </dgm:pt>
    <dgm:pt modelId="{CECD5111-F38B-45EF-81BD-C3F7A62338EC}">
      <dgm:prSet phldrT="[Текст]" custT="1"/>
      <dgm:spPr/>
      <dgm:t>
        <a:bodyPr/>
        <a:lstStyle/>
        <a:p>
          <a:r>
            <a:rPr lang="ru-RU" sz="900" dirty="0" smtClean="0">
              <a:latin typeface="Constantia" panose="02030602050306030303" pitchFamily="18" charset="0"/>
            </a:rPr>
            <a:t>доктор педагогических наук, профессор, действительный член АПН СССР, иностранный член РАО, почетный президент Академии педагогических наук Грузии, Заслуженный деятель наук, бывший Министр образования Грузии, ректор Государственного педагогического института им. Пушкина (г. Тбилиси, Грузия)</a:t>
          </a:r>
          <a:endParaRPr lang="ru-RU" sz="900" dirty="0"/>
        </a:p>
      </dgm:t>
    </dgm:pt>
    <dgm:pt modelId="{7C85F2A1-95B0-4D28-B678-58E1C64EEE2A}" type="sibTrans" cxnId="{A168C88B-1E6D-45DB-A4AA-1E4336D508DA}">
      <dgm:prSet/>
      <dgm:spPr/>
      <dgm:t>
        <a:bodyPr/>
        <a:lstStyle/>
        <a:p>
          <a:endParaRPr lang="ru-RU"/>
        </a:p>
      </dgm:t>
    </dgm:pt>
    <dgm:pt modelId="{FCD9CD0E-91B3-40FE-8D02-AC43C3735E9C}" type="parTrans" cxnId="{A168C88B-1E6D-45DB-A4AA-1E4336D508DA}">
      <dgm:prSet/>
      <dgm:spPr/>
      <dgm:t>
        <a:bodyPr/>
        <a:lstStyle/>
        <a:p>
          <a:endParaRPr lang="ru-RU"/>
        </a:p>
      </dgm:t>
    </dgm:pt>
    <dgm:pt modelId="{80334678-AED8-42EE-96F5-51BAC530F314}" type="pres">
      <dgm:prSet presAssocID="{E3D24D7B-74F0-4259-AE69-D2BFA28EFE01}" presName="Name0" presStyleCnt="0">
        <dgm:presLayoutVars>
          <dgm:chMax/>
          <dgm:chPref/>
          <dgm:dir/>
          <dgm:animLvl val="lvl"/>
        </dgm:presLayoutVars>
      </dgm:prSet>
      <dgm:spPr/>
      <dgm:t>
        <a:bodyPr/>
        <a:lstStyle/>
        <a:p>
          <a:endParaRPr lang="ru-RU"/>
        </a:p>
      </dgm:t>
    </dgm:pt>
    <dgm:pt modelId="{39EAE862-8A37-4AB2-B3D7-680FC2A81567}" type="pres">
      <dgm:prSet presAssocID="{FA87C7A2-FE99-4444-A64F-92E4B87134DF}" presName="composite" presStyleCnt="0"/>
      <dgm:spPr/>
    </dgm:pt>
    <dgm:pt modelId="{6ED873F2-E21D-4687-B800-711ECB313D93}" type="pres">
      <dgm:prSet presAssocID="{FA87C7A2-FE99-4444-A64F-92E4B87134DF}" presName="ParentAccentShape" presStyleLbl="trBgShp" presStyleIdx="0" presStyleCnt="2" custScaleX="54526" custScaleY="66280" custLinFactNeighborX="-2269" custLinFactNeighborY="-18688"/>
      <dgm:spPr/>
    </dgm:pt>
    <dgm:pt modelId="{63C6F591-9D43-49EC-8E1F-A7E5618B4803}" type="pres">
      <dgm:prSet presAssocID="{FA87C7A2-FE99-4444-A64F-92E4B87134DF}" presName="ParentText" presStyleLbl="revTx" presStyleIdx="0" presStyleCnt="2" custScaleX="64965" custLinFactY="-56309" custLinFactNeighborX="-1564" custLinFactNeighborY="-100000">
        <dgm:presLayoutVars>
          <dgm:chMax val="1"/>
          <dgm:chPref val="1"/>
          <dgm:bulletEnabled val="1"/>
        </dgm:presLayoutVars>
      </dgm:prSet>
      <dgm:spPr/>
      <dgm:t>
        <a:bodyPr/>
        <a:lstStyle/>
        <a:p>
          <a:endParaRPr lang="ru-RU"/>
        </a:p>
      </dgm:t>
    </dgm:pt>
    <dgm:pt modelId="{8BCFEF11-A470-4A60-862F-4B047B3092BB}" type="pres">
      <dgm:prSet presAssocID="{FA87C7A2-FE99-4444-A64F-92E4B87134DF}" presName="ChildText" presStyleLbl="revTx" presStyleIdx="1" presStyleCnt="2" custScaleX="125693" custScaleY="43322" custLinFactX="-67612" custLinFactNeighborX="-100000" custLinFactNeighborY="47593">
        <dgm:presLayoutVars>
          <dgm:chMax val="0"/>
          <dgm:chPref val="0"/>
        </dgm:presLayoutVars>
      </dgm:prSet>
      <dgm:spPr/>
      <dgm:t>
        <a:bodyPr/>
        <a:lstStyle/>
        <a:p>
          <a:endParaRPr lang="ru-RU"/>
        </a:p>
      </dgm:t>
    </dgm:pt>
    <dgm:pt modelId="{83248D53-95D6-4EDC-9F01-D720B55D9499}" type="pres">
      <dgm:prSet presAssocID="{FA87C7A2-FE99-4444-A64F-92E4B87134DF}" presName="ChildAccentShape" presStyleLbl="trBgShp" presStyleIdx="1" presStyleCnt="2" custFlipHor="1" custScaleX="1202076" custScaleY="1703" custLinFactX="-1400755" custLinFactNeighborX="-1500000" custLinFactNeighborY="24102"/>
      <dgm:spPr/>
    </dgm:pt>
    <dgm:pt modelId="{C2F12D9E-2A01-4EA1-B8D1-00A587134CC6}" type="pres">
      <dgm:prSet presAssocID="{FA87C7A2-FE99-4444-A64F-92E4B87134DF}" presName="Image" presStyleLbl="alignImgPlace1" presStyleIdx="0" presStyleCnt="1" custScaleX="36594" custScaleY="70868" custLinFactNeighborX="8616" custLinFactNeighborY="-9500"/>
      <dgm:spPr/>
    </dgm:pt>
  </dgm:ptLst>
  <dgm:cxnLst>
    <dgm:cxn modelId="{C3378CEA-C901-4838-8B94-23F22E06C635}" srcId="{E3D24D7B-74F0-4259-AE69-D2BFA28EFE01}" destId="{FA87C7A2-FE99-4444-A64F-92E4B87134DF}" srcOrd="0" destOrd="0" parTransId="{BFDEC4B0-FD2B-47B7-8731-A6D5641B5FB0}" sibTransId="{04B2248E-B9F2-4253-B929-0B452DDAE412}"/>
    <dgm:cxn modelId="{BB466EA4-E7C1-400F-8DED-9953765EED0A}" type="presOf" srcId="{CECD5111-F38B-45EF-81BD-C3F7A62338EC}" destId="{8BCFEF11-A470-4A60-862F-4B047B3092BB}" srcOrd="0" destOrd="0" presId="urn:microsoft.com/office/officeart/2009/3/layout/SnapshotPictureList"/>
    <dgm:cxn modelId="{014F05AE-1F67-4DEF-90BC-076CEFF4AD3C}" type="presOf" srcId="{E3D24D7B-74F0-4259-AE69-D2BFA28EFE01}" destId="{80334678-AED8-42EE-96F5-51BAC530F314}" srcOrd="0" destOrd="0" presId="urn:microsoft.com/office/officeart/2009/3/layout/SnapshotPictureList"/>
    <dgm:cxn modelId="{A7D116E3-8C97-4602-995B-BF0FF0B58D89}" type="presOf" srcId="{FA87C7A2-FE99-4444-A64F-92E4B87134DF}" destId="{63C6F591-9D43-49EC-8E1F-A7E5618B4803}" srcOrd="0" destOrd="0" presId="urn:microsoft.com/office/officeart/2009/3/layout/SnapshotPictureList"/>
    <dgm:cxn modelId="{A168C88B-1E6D-45DB-A4AA-1E4336D508DA}" srcId="{FA87C7A2-FE99-4444-A64F-92E4B87134DF}" destId="{CECD5111-F38B-45EF-81BD-C3F7A62338EC}" srcOrd="0" destOrd="0" parTransId="{FCD9CD0E-91B3-40FE-8D02-AC43C3735E9C}" sibTransId="{7C85F2A1-95B0-4D28-B678-58E1C64EEE2A}"/>
    <dgm:cxn modelId="{9E404138-3B66-498F-AA54-AAFF61B9D4DA}" type="presParOf" srcId="{80334678-AED8-42EE-96F5-51BAC530F314}" destId="{39EAE862-8A37-4AB2-B3D7-680FC2A81567}" srcOrd="0" destOrd="0" presId="urn:microsoft.com/office/officeart/2009/3/layout/SnapshotPictureList"/>
    <dgm:cxn modelId="{CB7AA17B-B19F-4844-B738-4D905FD5D30E}" type="presParOf" srcId="{39EAE862-8A37-4AB2-B3D7-680FC2A81567}" destId="{6ED873F2-E21D-4687-B800-711ECB313D93}" srcOrd="0" destOrd="0" presId="urn:microsoft.com/office/officeart/2009/3/layout/SnapshotPictureList"/>
    <dgm:cxn modelId="{4BBB2DB3-8E1A-448B-8CEE-F8637F8B0759}" type="presParOf" srcId="{39EAE862-8A37-4AB2-B3D7-680FC2A81567}" destId="{63C6F591-9D43-49EC-8E1F-A7E5618B4803}" srcOrd="1" destOrd="0" presId="urn:microsoft.com/office/officeart/2009/3/layout/SnapshotPictureList"/>
    <dgm:cxn modelId="{C828681B-7DBD-4D43-9E3A-B57254AC923D}" type="presParOf" srcId="{39EAE862-8A37-4AB2-B3D7-680FC2A81567}" destId="{8BCFEF11-A470-4A60-862F-4B047B3092BB}" srcOrd="2" destOrd="0" presId="urn:microsoft.com/office/officeart/2009/3/layout/SnapshotPictureList"/>
    <dgm:cxn modelId="{EC471A7E-F562-4666-AE85-A2F38F39A79E}" type="presParOf" srcId="{39EAE862-8A37-4AB2-B3D7-680FC2A81567}" destId="{83248D53-95D6-4EDC-9F01-D720B55D9499}" srcOrd="3" destOrd="0" presId="urn:microsoft.com/office/officeart/2009/3/layout/SnapshotPictureList"/>
    <dgm:cxn modelId="{CDDAC153-4816-4678-AC79-47576E5F2CC0}" type="presParOf" srcId="{39EAE862-8A37-4AB2-B3D7-680FC2A81567}" destId="{C2F12D9E-2A01-4EA1-B8D1-00A587134CC6}"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387139"/>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err="1" smtClean="0">
              <a:latin typeface="Constantia" panose="02030602050306030303" pitchFamily="18" charset="0"/>
            </a:rPr>
            <a:t>Баркова</a:t>
          </a:r>
          <a:r>
            <a:rPr lang="en-US" sz="900" b="1" kern="1200" dirty="0" smtClean="0">
              <a:latin typeface="Constantia" panose="02030602050306030303" pitchFamily="18" charset="0"/>
            </a:rPr>
            <a:t> </a:t>
          </a:r>
          <a:r>
            <a:rPr lang="ru-RU" sz="900" b="1" kern="1200" dirty="0" smtClean="0">
              <a:latin typeface="Constantia" panose="02030602050306030303" pitchFamily="18" charset="0"/>
            </a:rPr>
            <a:t>Наталия</a:t>
          </a:r>
          <a:r>
            <a:rPr lang="en-US" sz="900" b="1" kern="1200" dirty="0" smtClean="0">
              <a:latin typeface="Constantia" panose="02030602050306030303" pitchFamily="18" charset="0"/>
            </a:rPr>
            <a:t> </a:t>
          </a:r>
          <a:r>
            <a:rPr lang="ru-RU" sz="900" b="1" kern="1200" dirty="0" smtClean="0">
              <a:latin typeface="Constantia" panose="02030602050306030303" pitchFamily="18" charset="0"/>
            </a:rPr>
            <a:t>Николаевна</a:t>
          </a:r>
          <a:endParaRPr lang="ru-RU" sz="900" kern="1200" dirty="0"/>
        </a:p>
      </dsp:txBody>
      <dsp:txXfrm>
        <a:off x="0" y="2387139"/>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кандидат</a:t>
          </a:r>
          <a:r>
            <a:rPr lang="en-US" sz="900" kern="1200" dirty="0" smtClean="0">
              <a:latin typeface="Constantia" panose="02030602050306030303" pitchFamily="18" charset="0"/>
            </a:rPr>
            <a:t> </a:t>
          </a:r>
          <a:r>
            <a:rPr lang="ru-RU" sz="900" kern="1200" dirty="0" smtClean="0">
              <a:latin typeface="Constantia" panose="02030602050306030303" pitchFamily="18" charset="0"/>
            </a:rPr>
            <a:t>педагогических</a:t>
          </a:r>
          <a:r>
            <a:rPr lang="en-US" sz="900" kern="1200" dirty="0" smtClean="0">
              <a:latin typeface="Constantia" panose="02030602050306030303" pitchFamily="18" charset="0"/>
            </a:rPr>
            <a:t> </a:t>
          </a:r>
          <a:r>
            <a:rPr lang="ru-RU" sz="900" kern="1200" dirty="0" smtClean="0">
              <a:latin typeface="Constantia" panose="02030602050306030303" pitchFamily="18" charset="0"/>
            </a:rPr>
            <a:t>наук</a:t>
          </a:r>
          <a:r>
            <a:rPr lang="en-US" sz="900" kern="1200" dirty="0" smtClean="0">
              <a:latin typeface="Constantia" panose="02030602050306030303" pitchFamily="18" charset="0"/>
            </a:rPr>
            <a:t>, </a:t>
          </a:r>
          <a:r>
            <a:rPr lang="ru-RU" sz="900" kern="1200" dirty="0" smtClean="0">
              <a:latin typeface="Constantia" panose="02030602050306030303" pitchFamily="18" charset="0"/>
            </a:rPr>
            <a:t>доцент</a:t>
          </a:r>
          <a:r>
            <a:rPr lang="en-US" sz="900" kern="1200" dirty="0" smtClean="0">
              <a:latin typeface="Constantia" panose="02030602050306030303" pitchFamily="18" charset="0"/>
            </a:rPr>
            <a:t>, </a:t>
          </a:r>
          <a:r>
            <a:rPr lang="ru-RU" sz="900" kern="1200" dirty="0" smtClean="0">
              <a:latin typeface="Constantia" panose="02030602050306030303" pitchFamily="18" charset="0"/>
            </a:rPr>
            <a:t>доцент</a:t>
          </a:r>
          <a:r>
            <a:rPr lang="en-US" sz="900" kern="1200" dirty="0" smtClean="0">
              <a:latin typeface="Constantia" panose="02030602050306030303" pitchFamily="18" charset="0"/>
            </a:rPr>
            <a:t> </a:t>
          </a:r>
          <a:r>
            <a:rPr lang="ru-RU" sz="900" kern="1200" dirty="0" smtClean="0">
              <a:latin typeface="Constantia" panose="02030602050306030303" pitchFamily="18" charset="0"/>
            </a:rPr>
            <a:t>кафедры</a:t>
          </a:r>
          <a:r>
            <a:rPr lang="en-US" sz="900" kern="1200" dirty="0" smtClean="0">
              <a:latin typeface="Constantia" panose="02030602050306030303" pitchFamily="18" charset="0"/>
            </a:rPr>
            <a:t> </a:t>
          </a:r>
          <a:r>
            <a:rPr lang="ru-RU" sz="900" kern="1200" dirty="0" smtClean="0">
              <a:latin typeface="Constantia" panose="02030602050306030303" pitchFamily="18" charset="0"/>
            </a:rPr>
            <a:t>педагогики</a:t>
          </a:r>
          <a:r>
            <a:rPr lang="en-US" sz="900" kern="1200" dirty="0" smtClean="0">
              <a:latin typeface="Constantia" panose="02030602050306030303" pitchFamily="18" charset="0"/>
            </a:rPr>
            <a:t> </a:t>
          </a:r>
          <a:r>
            <a:rPr lang="ru-RU" sz="900" kern="1200" dirty="0" smtClean="0">
              <a:latin typeface="Constantia" panose="02030602050306030303" pitchFamily="18" charset="0"/>
            </a:rPr>
            <a:t>Московского</a:t>
          </a:r>
          <a:r>
            <a:rPr lang="en-US" sz="900" kern="1200" dirty="0" smtClean="0">
              <a:latin typeface="Constantia" panose="02030602050306030303" pitchFamily="18" charset="0"/>
            </a:rPr>
            <a:t> </a:t>
          </a:r>
          <a:r>
            <a:rPr lang="ru-RU" sz="900" kern="1200" dirty="0" smtClean="0">
              <a:latin typeface="Constantia" panose="02030602050306030303" pitchFamily="18" charset="0"/>
            </a:rPr>
            <a:t>педагогического</a:t>
          </a:r>
          <a:r>
            <a:rPr lang="en-US" sz="900" kern="1200" dirty="0" smtClean="0">
              <a:latin typeface="Constantia" panose="02030602050306030303" pitchFamily="18" charset="0"/>
            </a:rPr>
            <a:t> </a:t>
          </a:r>
          <a:r>
            <a:rPr lang="ru-RU" sz="900" kern="1200" dirty="0" smtClean="0">
              <a:latin typeface="Constantia" panose="02030602050306030303" pitchFamily="18" charset="0"/>
            </a:rPr>
            <a:t>государственного</a:t>
          </a:r>
          <a:r>
            <a:rPr lang="en-US" sz="900" kern="1200" dirty="0" smtClean="0">
              <a:latin typeface="Constantia" panose="02030602050306030303" pitchFamily="18" charset="0"/>
            </a:rPr>
            <a:t> </a:t>
          </a:r>
          <a:r>
            <a:rPr lang="ru-RU" sz="900" kern="1200" dirty="0" smtClean="0">
              <a:latin typeface="Constantia" panose="02030602050306030303" pitchFamily="18" charset="0"/>
            </a:rPr>
            <a:t>университета</a:t>
          </a:r>
          <a:r>
            <a:rPr lang="en-US" sz="900" kern="1200" dirty="0" smtClean="0">
              <a:latin typeface="Constantia" panose="02030602050306030303" pitchFamily="18" charset="0"/>
            </a:rPr>
            <a:t> </a:t>
          </a:r>
          <a:r>
            <a:rPr lang="ru-RU" sz="900" kern="1200" dirty="0" smtClean="0">
              <a:latin typeface="Constantia" panose="02030602050306030303" pitchFamily="18" charset="0"/>
            </a:rPr>
            <a:t/>
          </a:r>
          <a:br>
            <a:rPr lang="ru-RU" sz="900" kern="1200" dirty="0" smtClean="0">
              <a:latin typeface="Constantia" panose="02030602050306030303" pitchFamily="18" charset="0"/>
            </a:rPr>
          </a:br>
          <a:r>
            <a:rPr lang="ru-RU" sz="900" kern="1200" dirty="0" smtClean="0">
              <a:latin typeface="Constantia" panose="02030602050306030303" pitchFamily="18" charset="0"/>
            </a:rPr>
            <a:t>(г</a:t>
          </a:r>
          <a:r>
            <a:rPr lang="en-US" sz="900" kern="1200" dirty="0" smtClean="0">
              <a:latin typeface="Constantia" panose="02030602050306030303" pitchFamily="18" charset="0"/>
            </a:rPr>
            <a:t>. </a:t>
          </a:r>
          <a:r>
            <a:rPr lang="ru-RU" sz="900" kern="1200" dirty="0" smtClean="0">
              <a:latin typeface="Constantia" panose="02030602050306030303" pitchFamily="18" charset="0"/>
            </a:rPr>
            <a:t>Москва</a:t>
          </a:r>
          <a:r>
            <a:rPr lang="en-US" sz="900" kern="1200" dirty="0" smtClean="0">
              <a:latin typeface="Constantia" panose="02030602050306030303" pitchFamily="18" charset="0"/>
            </a:rPr>
            <a:t>, </a:t>
          </a:r>
          <a:r>
            <a:rPr lang="ru-RU" sz="900" kern="1200" dirty="0" smtClean="0">
              <a:latin typeface="Constantia" panose="02030602050306030303" pitchFamily="18" charset="0"/>
            </a:rPr>
            <a:t>Россия)</a:t>
          </a:r>
          <a:endParaRPr lang="ru-RU" sz="900" kern="1200" dirty="0"/>
        </a:p>
      </dsp:txBody>
      <dsp:txXfrm>
        <a:off x="107999" y="2777885"/>
        <a:ext cx="2168415" cy="116328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err="1" smtClean="0">
              <a:latin typeface="Constantia" panose="02030602050306030303" pitchFamily="18" charset="0"/>
            </a:rPr>
            <a:t>Васадзе</a:t>
          </a:r>
          <a:r>
            <a:rPr lang="ru-RU" sz="900" b="1" kern="1200" dirty="0" smtClean="0">
              <a:latin typeface="Constantia" panose="02030602050306030303" pitchFamily="18" charset="0"/>
            </a:rPr>
            <a:t> </a:t>
          </a:r>
          <a:r>
            <a:rPr lang="ru-RU" sz="900" b="1" kern="1200" dirty="0" err="1" smtClean="0">
              <a:latin typeface="Constantia" panose="02030602050306030303" pitchFamily="18" charset="0"/>
            </a:rPr>
            <a:t>Натела</a:t>
          </a:r>
          <a:r>
            <a:rPr lang="ru-RU" sz="900" b="1" kern="1200" dirty="0" smtClean="0">
              <a:latin typeface="Constantia" panose="02030602050306030303" pitchFamily="18" charset="0"/>
            </a:rPr>
            <a:t> Шалвовна</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действительный член АПН СССР, иностранный член РАО, почетный президент Академии педагогических наук Грузии, Заслуженный деятель наук, бывший Министр образования Грузии, ректор Государственного педагогического института им. Пушкина (г. Тбилиси, Грузия)</a:t>
          </a:r>
          <a:endParaRPr lang="ru-RU" sz="900" kern="1200" dirty="0"/>
        </a:p>
      </dsp:txBody>
      <dsp:txXfrm>
        <a:off x="107999" y="2777885"/>
        <a:ext cx="2168415" cy="116328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smtClean="0">
              <a:latin typeface="Constantia" panose="02030602050306030303" pitchFamily="18" charset="0"/>
            </a:rPr>
            <a:t>Васильев Павел Владимирович</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кандидат педагогических наук, доцент, проректор по экономическим и социальным вопросам  Сыктывкарского государственного университета имени Питирима Сорокина ( г. Сыктывкар, Россия)</a:t>
          </a:r>
          <a:endParaRPr lang="ru-RU" sz="900" kern="1200" dirty="0"/>
        </a:p>
      </dsp:txBody>
      <dsp:txXfrm>
        <a:off x="107999" y="2777885"/>
        <a:ext cx="2168415" cy="116328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smtClean="0">
              <a:latin typeface="Constantia" panose="02030602050306030303" pitchFamily="18" charset="0"/>
            </a:rPr>
            <a:t>Васильев Павел Владимирович</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кандидат педагогических наук, доцент, проректор по экономическим и социальным вопросам  Сыктывкарского государственного университета имени Питирима Сорокина ( г. Сыктывкар, Россия)</a:t>
          </a:r>
          <a:endParaRPr lang="ru-RU" sz="900" kern="1200" dirty="0"/>
        </a:p>
      </dsp:txBody>
      <dsp:txXfrm>
        <a:off x="107999" y="2777885"/>
        <a:ext cx="2168415" cy="116328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smtClean="0">
              <a:latin typeface="Constantia" panose="02030602050306030303" pitchFamily="18" charset="0"/>
            </a:rPr>
            <a:t>Виноградова Наталья Фёдоровна</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член-корреспондент РАО, </a:t>
          </a:r>
          <a:br>
            <a:rPr lang="ru-RU" sz="900" kern="1200" dirty="0" smtClean="0">
              <a:latin typeface="Constantia" panose="02030602050306030303" pitchFamily="18" charset="0"/>
            </a:rPr>
          </a:br>
          <a:r>
            <a:rPr lang="ru-RU" sz="900" kern="1200" dirty="0" smtClean="0">
              <a:latin typeface="Constantia" panose="02030602050306030303" pitchFamily="18" charset="0"/>
            </a:rPr>
            <a:t>зав. лабораторией начального общего образования Института стратегии развития образования Российской академии образования, Заслуженный деятель науки Российской Федерации </a:t>
          </a:r>
          <a:br>
            <a:rPr lang="ru-RU" sz="900" kern="1200" dirty="0" smtClean="0">
              <a:latin typeface="Constantia" panose="02030602050306030303" pitchFamily="18" charset="0"/>
            </a:rPr>
          </a:br>
          <a:r>
            <a:rPr lang="ru-RU" sz="900" kern="1200" dirty="0" smtClean="0">
              <a:latin typeface="Constantia" panose="02030602050306030303" pitchFamily="18" charset="0"/>
            </a:rPr>
            <a:t>(г. Москва, Россия)</a:t>
          </a:r>
          <a:endParaRPr lang="ru-RU" sz="900" kern="1200" dirty="0"/>
        </a:p>
      </dsp:txBody>
      <dsp:txXfrm>
        <a:off x="107999" y="2777885"/>
        <a:ext cx="2168415" cy="116328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smtClean="0">
              <a:latin typeface="Constantia" panose="02030602050306030303" pitchFamily="18" charset="0"/>
            </a:rPr>
            <a:t>Виноградова Наталья Фёдоровна</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член-корреспондент РАО, </a:t>
          </a:r>
          <a:br>
            <a:rPr lang="ru-RU" sz="900" kern="1200" dirty="0" smtClean="0">
              <a:latin typeface="Constantia" panose="02030602050306030303" pitchFamily="18" charset="0"/>
            </a:rPr>
          </a:br>
          <a:r>
            <a:rPr lang="ru-RU" sz="900" kern="1200" dirty="0" smtClean="0">
              <a:latin typeface="Constantia" panose="02030602050306030303" pitchFamily="18" charset="0"/>
            </a:rPr>
            <a:t>зав. лабораторией начального общего образования Института стратегии развития образования Российской академии образования, Заслуженный деятель науки Российской Федерации </a:t>
          </a:r>
          <a:br>
            <a:rPr lang="ru-RU" sz="900" kern="1200" dirty="0" smtClean="0">
              <a:latin typeface="Constantia" panose="02030602050306030303" pitchFamily="18" charset="0"/>
            </a:rPr>
          </a:br>
          <a:r>
            <a:rPr lang="ru-RU" sz="900" kern="1200" dirty="0" smtClean="0">
              <a:latin typeface="Constantia" panose="02030602050306030303" pitchFamily="18" charset="0"/>
            </a:rPr>
            <a:t>(г. Москва, Россия)</a:t>
          </a:r>
          <a:endParaRPr lang="ru-RU" sz="900" kern="1200" dirty="0"/>
        </a:p>
      </dsp:txBody>
      <dsp:txXfrm>
        <a:off x="107999" y="2777885"/>
        <a:ext cx="2168415" cy="116328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smtClean="0">
              <a:latin typeface="Constantia" panose="02030602050306030303" pitchFamily="18" charset="0"/>
            </a:rPr>
            <a:t>Журавлева Наталья Николаевна</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кандидат педагогических наук, доцент, доцент кафедры управления образованием  Новосибирского государственного педагогического университета» (г. Новосибирск, Россия)</a:t>
          </a:r>
          <a:endParaRPr lang="ru-RU" sz="900" kern="1200" dirty="0"/>
        </a:p>
      </dsp:txBody>
      <dsp:txXfrm>
        <a:off x="107999" y="2777885"/>
        <a:ext cx="2168415" cy="116328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smtClean="0">
              <a:latin typeface="Constantia" panose="02030602050306030303" pitchFamily="18" charset="0"/>
            </a:rPr>
            <a:t>Журавлева Наталья Николаевна</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кандидат педагогических наук, доцент, доцент кафедры управления образованием  Новосибирского государственного педагогического университета» (г. Новосибирск, Россия)</a:t>
          </a:r>
          <a:endParaRPr lang="ru-RU" sz="900" kern="1200" dirty="0"/>
        </a:p>
      </dsp:txBody>
      <dsp:txXfrm>
        <a:off x="107999" y="2777885"/>
        <a:ext cx="2168415" cy="116328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smtClean="0">
              <a:latin typeface="Constantia" panose="02030602050306030303" pitchFamily="18" charset="0"/>
            </a:rPr>
            <a:t>Калашникова Наталья Григорьевна</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отличник просвещения (г. Барнаул, Алтайский край)</a:t>
          </a:r>
          <a:endParaRPr lang="ru-RU" sz="900" kern="1200" dirty="0"/>
        </a:p>
      </dsp:txBody>
      <dsp:txXfrm>
        <a:off x="107999" y="2777885"/>
        <a:ext cx="2168415" cy="116328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smtClean="0">
              <a:latin typeface="Constantia" panose="02030602050306030303" pitchFamily="18" charset="0"/>
            </a:rPr>
            <a:t>Калашникова Наталья Григорьевна</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отличник просвещения (г. Барнаул, Алтайский край)</a:t>
          </a:r>
          <a:endParaRPr lang="ru-RU" sz="900" kern="1200" dirty="0"/>
        </a:p>
      </dsp:txBody>
      <dsp:txXfrm>
        <a:off x="107999" y="2777885"/>
        <a:ext cx="2168415" cy="116328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smtClean="0">
              <a:latin typeface="Constantia" panose="02030602050306030303" pitchFamily="18" charset="0"/>
            </a:rPr>
            <a:t>Калашникова Наталья Григорьевна</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отличник просвещения (г. Барнаул, Алтайский край)</a:t>
          </a:r>
          <a:endParaRPr lang="ru-RU" sz="900" kern="1200" dirty="0"/>
        </a:p>
      </dsp:txBody>
      <dsp:txXfrm>
        <a:off x="107999" y="2777885"/>
        <a:ext cx="2168415" cy="11632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387139"/>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err="1" smtClean="0">
              <a:latin typeface="Constantia" panose="02030602050306030303" pitchFamily="18" charset="0"/>
            </a:rPr>
            <a:t>Баркова</a:t>
          </a:r>
          <a:r>
            <a:rPr lang="en-US" sz="900" b="1" kern="1200" dirty="0" smtClean="0">
              <a:latin typeface="Constantia" panose="02030602050306030303" pitchFamily="18" charset="0"/>
            </a:rPr>
            <a:t> </a:t>
          </a:r>
          <a:r>
            <a:rPr lang="ru-RU" sz="900" b="1" kern="1200" dirty="0" smtClean="0">
              <a:latin typeface="Constantia" panose="02030602050306030303" pitchFamily="18" charset="0"/>
            </a:rPr>
            <a:t>Наталия</a:t>
          </a:r>
          <a:r>
            <a:rPr lang="en-US" sz="900" b="1" kern="1200" dirty="0" smtClean="0">
              <a:latin typeface="Constantia" panose="02030602050306030303" pitchFamily="18" charset="0"/>
            </a:rPr>
            <a:t> </a:t>
          </a:r>
          <a:r>
            <a:rPr lang="ru-RU" sz="900" b="1" kern="1200" dirty="0" smtClean="0">
              <a:latin typeface="Constantia" panose="02030602050306030303" pitchFamily="18" charset="0"/>
            </a:rPr>
            <a:t>Николаевна</a:t>
          </a:r>
          <a:endParaRPr lang="ru-RU" sz="900" kern="1200" dirty="0"/>
        </a:p>
      </dsp:txBody>
      <dsp:txXfrm>
        <a:off x="0" y="2387139"/>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кандидат</a:t>
          </a:r>
          <a:r>
            <a:rPr lang="en-US" sz="900" kern="1200" dirty="0" smtClean="0">
              <a:latin typeface="Constantia" panose="02030602050306030303" pitchFamily="18" charset="0"/>
            </a:rPr>
            <a:t> </a:t>
          </a:r>
          <a:r>
            <a:rPr lang="ru-RU" sz="900" kern="1200" dirty="0" smtClean="0">
              <a:latin typeface="Constantia" panose="02030602050306030303" pitchFamily="18" charset="0"/>
            </a:rPr>
            <a:t>педагогических</a:t>
          </a:r>
          <a:r>
            <a:rPr lang="en-US" sz="900" kern="1200" dirty="0" smtClean="0">
              <a:latin typeface="Constantia" panose="02030602050306030303" pitchFamily="18" charset="0"/>
            </a:rPr>
            <a:t> </a:t>
          </a:r>
          <a:r>
            <a:rPr lang="ru-RU" sz="900" kern="1200" dirty="0" smtClean="0">
              <a:latin typeface="Constantia" panose="02030602050306030303" pitchFamily="18" charset="0"/>
            </a:rPr>
            <a:t>наук</a:t>
          </a:r>
          <a:r>
            <a:rPr lang="en-US" sz="900" kern="1200" dirty="0" smtClean="0">
              <a:latin typeface="Constantia" panose="02030602050306030303" pitchFamily="18" charset="0"/>
            </a:rPr>
            <a:t>, </a:t>
          </a:r>
          <a:r>
            <a:rPr lang="ru-RU" sz="900" kern="1200" dirty="0" smtClean="0">
              <a:latin typeface="Constantia" panose="02030602050306030303" pitchFamily="18" charset="0"/>
            </a:rPr>
            <a:t>доцент</a:t>
          </a:r>
          <a:r>
            <a:rPr lang="en-US" sz="900" kern="1200" dirty="0" smtClean="0">
              <a:latin typeface="Constantia" panose="02030602050306030303" pitchFamily="18" charset="0"/>
            </a:rPr>
            <a:t>, </a:t>
          </a:r>
          <a:r>
            <a:rPr lang="ru-RU" sz="900" kern="1200" dirty="0" smtClean="0">
              <a:latin typeface="Constantia" panose="02030602050306030303" pitchFamily="18" charset="0"/>
            </a:rPr>
            <a:t>доцент</a:t>
          </a:r>
          <a:r>
            <a:rPr lang="en-US" sz="900" kern="1200" dirty="0" smtClean="0">
              <a:latin typeface="Constantia" panose="02030602050306030303" pitchFamily="18" charset="0"/>
            </a:rPr>
            <a:t> </a:t>
          </a:r>
          <a:r>
            <a:rPr lang="ru-RU" sz="900" kern="1200" dirty="0" smtClean="0">
              <a:latin typeface="Constantia" panose="02030602050306030303" pitchFamily="18" charset="0"/>
            </a:rPr>
            <a:t>кафедры</a:t>
          </a:r>
          <a:r>
            <a:rPr lang="en-US" sz="900" kern="1200" dirty="0" smtClean="0">
              <a:latin typeface="Constantia" panose="02030602050306030303" pitchFamily="18" charset="0"/>
            </a:rPr>
            <a:t> </a:t>
          </a:r>
          <a:r>
            <a:rPr lang="ru-RU" sz="900" kern="1200" dirty="0" smtClean="0">
              <a:latin typeface="Constantia" panose="02030602050306030303" pitchFamily="18" charset="0"/>
            </a:rPr>
            <a:t>педагогики</a:t>
          </a:r>
          <a:r>
            <a:rPr lang="en-US" sz="900" kern="1200" dirty="0" smtClean="0">
              <a:latin typeface="Constantia" panose="02030602050306030303" pitchFamily="18" charset="0"/>
            </a:rPr>
            <a:t> </a:t>
          </a:r>
          <a:r>
            <a:rPr lang="ru-RU" sz="900" kern="1200" dirty="0" smtClean="0">
              <a:latin typeface="Constantia" panose="02030602050306030303" pitchFamily="18" charset="0"/>
            </a:rPr>
            <a:t>Московского</a:t>
          </a:r>
          <a:r>
            <a:rPr lang="en-US" sz="900" kern="1200" dirty="0" smtClean="0">
              <a:latin typeface="Constantia" panose="02030602050306030303" pitchFamily="18" charset="0"/>
            </a:rPr>
            <a:t> </a:t>
          </a:r>
          <a:r>
            <a:rPr lang="ru-RU" sz="900" kern="1200" dirty="0" smtClean="0">
              <a:latin typeface="Constantia" panose="02030602050306030303" pitchFamily="18" charset="0"/>
            </a:rPr>
            <a:t>педагогического</a:t>
          </a:r>
          <a:r>
            <a:rPr lang="en-US" sz="900" kern="1200" dirty="0" smtClean="0">
              <a:latin typeface="Constantia" panose="02030602050306030303" pitchFamily="18" charset="0"/>
            </a:rPr>
            <a:t> </a:t>
          </a:r>
          <a:r>
            <a:rPr lang="ru-RU" sz="900" kern="1200" dirty="0" smtClean="0">
              <a:latin typeface="Constantia" panose="02030602050306030303" pitchFamily="18" charset="0"/>
            </a:rPr>
            <a:t>государственного</a:t>
          </a:r>
          <a:r>
            <a:rPr lang="en-US" sz="900" kern="1200" dirty="0" smtClean="0">
              <a:latin typeface="Constantia" panose="02030602050306030303" pitchFamily="18" charset="0"/>
            </a:rPr>
            <a:t> </a:t>
          </a:r>
          <a:r>
            <a:rPr lang="ru-RU" sz="900" kern="1200" dirty="0" smtClean="0">
              <a:latin typeface="Constantia" panose="02030602050306030303" pitchFamily="18" charset="0"/>
            </a:rPr>
            <a:t>университета</a:t>
          </a:r>
          <a:r>
            <a:rPr lang="en-US" sz="900" kern="1200" dirty="0" smtClean="0">
              <a:latin typeface="Constantia" panose="02030602050306030303" pitchFamily="18" charset="0"/>
            </a:rPr>
            <a:t>,</a:t>
          </a:r>
          <a:r>
            <a:rPr lang="ru-RU" sz="900" kern="1200" dirty="0" smtClean="0">
              <a:latin typeface="Constantia" panose="02030602050306030303" pitchFamily="18" charset="0"/>
            </a:rPr>
            <a:t/>
          </a:r>
          <a:br>
            <a:rPr lang="ru-RU" sz="900" kern="1200" dirty="0" smtClean="0">
              <a:latin typeface="Constantia" panose="02030602050306030303" pitchFamily="18" charset="0"/>
            </a:rPr>
          </a:br>
          <a:r>
            <a:rPr lang="ru-RU" sz="900" kern="1200" dirty="0" smtClean="0">
              <a:latin typeface="Constantia" panose="02030602050306030303" pitchFamily="18" charset="0"/>
            </a:rPr>
            <a:t>(г</a:t>
          </a:r>
          <a:r>
            <a:rPr lang="en-US" sz="900" kern="1200" dirty="0" smtClean="0">
              <a:latin typeface="Constantia" panose="02030602050306030303" pitchFamily="18" charset="0"/>
            </a:rPr>
            <a:t>. </a:t>
          </a:r>
          <a:r>
            <a:rPr lang="ru-RU" sz="900" kern="1200" dirty="0" smtClean="0">
              <a:latin typeface="Constantia" panose="02030602050306030303" pitchFamily="18" charset="0"/>
            </a:rPr>
            <a:t>Москва</a:t>
          </a:r>
          <a:r>
            <a:rPr lang="en-US" sz="900" kern="1200" dirty="0" smtClean="0">
              <a:latin typeface="Constantia" panose="02030602050306030303" pitchFamily="18" charset="0"/>
            </a:rPr>
            <a:t>, </a:t>
          </a:r>
          <a:r>
            <a:rPr lang="ru-RU" sz="900" kern="1200" dirty="0" smtClean="0">
              <a:latin typeface="Constantia" panose="02030602050306030303" pitchFamily="18" charset="0"/>
            </a:rPr>
            <a:t>Россия)</a:t>
          </a:r>
          <a:endParaRPr lang="ru-RU" sz="900" kern="1200" dirty="0"/>
        </a:p>
      </dsp:txBody>
      <dsp:txXfrm>
        <a:off x="107999" y="2777885"/>
        <a:ext cx="2168415" cy="116328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smtClean="0">
              <a:latin typeface="Constantia" panose="02030602050306030303" pitchFamily="18" charset="0"/>
            </a:rPr>
            <a:t>Кларин Михаил Владимирович</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член-корреспондент РАО, ведущий научный сотрудник лаборатории дидактики и философии образования Института стратегии развития образования Российской академии образования, аспирант № 33, (г. Москва, Россия)</a:t>
          </a:r>
          <a:endParaRPr lang="ru-RU" sz="900" kern="1200" dirty="0"/>
        </a:p>
      </dsp:txBody>
      <dsp:txXfrm>
        <a:off x="107999" y="2777885"/>
        <a:ext cx="2168415" cy="116328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smtClean="0">
              <a:latin typeface="Constantia" panose="02030602050306030303" pitchFamily="18" charset="0"/>
            </a:rPr>
            <a:t>Кларин Михаил Владимирович</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член-корреспондент РАО, ведущий научный сотрудник лаборатории дидактики и философии образования Института стратегии развития образования Российской академии образования, аспирант № 33, (г. Москва, Россия)</a:t>
          </a:r>
          <a:endParaRPr lang="ru-RU" sz="900" kern="1200" dirty="0"/>
        </a:p>
      </dsp:txBody>
      <dsp:txXfrm>
        <a:off x="107999" y="2777885"/>
        <a:ext cx="2168415" cy="116328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smtClean="0">
              <a:latin typeface="Constantia" panose="02030602050306030303" pitchFamily="18" charset="0"/>
            </a:rPr>
            <a:t>Кларин Михаил Владимирович</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член-корреспондент РАО, ведущий научный сотрудник лаборатории дидактики и философии образования Института стратегии развития образования Российской академии образования, аспирант № 33, (г. Москва, Россия)</a:t>
          </a:r>
          <a:endParaRPr lang="ru-RU" sz="900" kern="1200" dirty="0"/>
        </a:p>
      </dsp:txBody>
      <dsp:txXfrm>
        <a:off x="107999" y="2777885"/>
        <a:ext cx="2168415" cy="116328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smtClean="0">
              <a:latin typeface="Constantia" panose="02030602050306030303" pitchFamily="18" charset="0"/>
            </a:rPr>
            <a:t>Комарова Тамара Семёновна</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заслуженный деятель науки Российской Федерации, отличник народного просвещения РСФСР (г. Москва, Россия)</a:t>
          </a:r>
          <a:endParaRPr lang="ru-RU" sz="900" kern="1200" dirty="0"/>
        </a:p>
      </dsp:txBody>
      <dsp:txXfrm>
        <a:off x="107999" y="2777885"/>
        <a:ext cx="2168415" cy="116328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smtClean="0">
              <a:latin typeface="Constantia" panose="02030602050306030303" pitchFamily="18" charset="0"/>
            </a:rPr>
            <a:t>Комарова Тамара Семёновна</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заслуженный деятель науки Российской Федерации, отличник народного просвещения РСФСР (г. Москва, Россия)</a:t>
          </a:r>
          <a:endParaRPr lang="ru-RU" sz="900" kern="1200" dirty="0"/>
        </a:p>
      </dsp:txBody>
      <dsp:txXfrm>
        <a:off x="107999" y="2777885"/>
        <a:ext cx="2168415" cy="116328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smtClean="0">
              <a:latin typeface="Constantia" panose="02030602050306030303" pitchFamily="18" charset="0"/>
            </a:rPr>
            <a:t>Комарова Тамара Семёновна</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заслуженный деятель науки Российской Федерации, отличник народного просвещения РСФСР (г. Москва, Россия)</a:t>
          </a:r>
          <a:endParaRPr lang="ru-RU" sz="900" kern="1200" dirty="0"/>
        </a:p>
      </dsp:txBody>
      <dsp:txXfrm>
        <a:off x="107999" y="2777885"/>
        <a:ext cx="2168415" cy="1163287"/>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smtClean="0">
              <a:latin typeface="Constantia" panose="02030602050306030303" pitchFamily="18" charset="0"/>
            </a:rPr>
            <a:t>Кузнецова Валентина Сергеевна</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кандидат педагогических наук, доцент, аспирантка А.И. Пискунова № 25  </a:t>
          </a:r>
          <a:br>
            <a:rPr lang="ru-RU" sz="900" kern="1200" dirty="0" smtClean="0">
              <a:latin typeface="Constantia" panose="02030602050306030303" pitchFamily="18" charset="0"/>
            </a:rPr>
          </a:br>
          <a:r>
            <a:rPr lang="ru-RU" sz="900" kern="1200" dirty="0" smtClean="0">
              <a:latin typeface="Constantia" panose="02030602050306030303" pitchFamily="18" charset="0"/>
            </a:rPr>
            <a:t>(г. Бийск, Алтайский край)</a:t>
          </a:r>
          <a:endParaRPr lang="ru-RU" sz="900" kern="1200" dirty="0"/>
        </a:p>
      </dsp:txBody>
      <dsp:txXfrm>
        <a:off x="107999" y="2777885"/>
        <a:ext cx="2168415" cy="116328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smtClean="0">
              <a:latin typeface="Constantia" panose="02030602050306030303" pitchFamily="18" charset="0"/>
            </a:rPr>
            <a:t>Кузнецова Валентина Сергеевна</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кандидат педагогических наук, доцент, аспирантка А.И. Пискунова № 25 </a:t>
          </a:r>
          <a:br>
            <a:rPr lang="ru-RU" sz="900" kern="1200" dirty="0" smtClean="0">
              <a:latin typeface="Constantia" panose="02030602050306030303" pitchFamily="18" charset="0"/>
            </a:rPr>
          </a:br>
          <a:r>
            <a:rPr lang="ru-RU" sz="900" kern="1200" dirty="0" smtClean="0">
              <a:latin typeface="Constantia" panose="02030602050306030303" pitchFamily="18" charset="0"/>
            </a:rPr>
            <a:t>(г. Бийск, Алтайский край)</a:t>
          </a:r>
          <a:endParaRPr lang="ru-RU" sz="900" kern="1200" dirty="0"/>
        </a:p>
      </dsp:txBody>
      <dsp:txXfrm>
        <a:off x="107999" y="2777885"/>
        <a:ext cx="2168415" cy="1163287"/>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err="1" smtClean="0">
              <a:latin typeface="Constantia" panose="02030602050306030303" pitchFamily="18" charset="0"/>
            </a:rPr>
            <a:t>Лашин</a:t>
          </a:r>
          <a:r>
            <a:rPr lang="ru-RU" sz="900" b="1" kern="1200" dirty="0" smtClean="0">
              <a:latin typeface="Constantia" panose="02030602050306030303" pitchFamily="18" charset="0"/>
            </a:rPr>
            <a:t> Стефан</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стажер-докторант МГПИ им. Ленина в 1985-1989 гг., ученик А.И. Пискунова </a:t>
          </a:r>
          <a:br>
            <a:rPr lang="ru-RU" sz="900" kern="1200" dirty="0" smtClean="0">
              <a:latin typeface="Constantia" panose="02030602050306030303" pitchFamily="18" charset="0"/>
            </a:rPr>
          </a:br>
          <a:r>
            <a:rPr lang="ru-RU" sz="900" kern="1200" dirty="0" smtClean="0">
              <a:latin typeface="Constantia" panose="02030602050306030303" pitchFamily="18" charset="0"/>
            </a:rPr>
            <a:t>№ 50 (г. Нью-Йорк, США) </a:t>
          </a:r>
          <a:endParaRPr lang="ru-RU" sz="900" kern="1200" dirty="0"/>
        </a:p>
      </dsp:txBody>
      <dsp:txXfrm>
        <a:off x="107999" y="2777885"/>
        <a:ext cx="2168415" cy="116328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err="1" smtClean="0">
              <a:latin typeface="Constantia" panose="02030602050306030303" pitchFamily="18" charset="0"/>
            </a:rPr>
            <a:t>Лашин</a:t>
          </a:r>
          <a:r>
            <a:rPr lang="ru-RU" sz="900" b="1" kern="1200" dirty="0" smtClean="0">
              <a:latin typeface="Constantia" panose="02030602050306030303" pitchFamily="18" charset="0"/>
            </a:rPr>
            <a:t> Стефан</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стажер-докторант МГПИ им. Ленина в 1985-1989 гг., ученик А.И. Пискунова </a:t>
          </a:r>
          <a:br>
            <a:rPr lang="ru-RU" sz="900" kern="1200" dirty="0" smtClean="0">
              <a:latin typeface="Constantia" panose="02030602050306030303" pitchFamily="18" charset="0"/>
            </a:rPr>
          </a:br>
          <a:r>
            <a:rPr lang="ru-RU" sz="900" kern="1200" dirty="0" smtClean="0">
              <a:latin typeface="Constantia" panose="02030602050306030303" pitchFamily="18" charset="0"/>
            </a:rPr>
            <a:t>№ 50 (г. Нью-Йорк, США) </a:t>
          </a:r>
          <a:endParaRPr lang="ru-RU" sz="900" kern="1200" dirty="0"/>
        </a:p>
      </dsp:txBody>
      <dsp:txXfrm>
        <a:off x="107999" y="2777885"/>
        <a:ext cx="2168415" cy="11632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387139"/>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err="1" smtClean="0">
              <a:latin typeface="Constantia" panose="02030602050306030303" pitchFamily="18" charset="0"/>
            </a:rPr>
            <a:t>Баркова</a:t>
          </a:r>
          <a:r>
            <a:rPr lang="en-US" sz="900" b="1" kern="1200" dirty="0" smtClean="0">
              <a:latin typeface="Constantia" panose="02030602050306030303" pitchFamily="18" charset="0"/>
            </a:rPr>
            <a:t> </a:t>
          </a:r>
          <a:r>
            <a:rPr lang="ru-RU" sz="900" b="1" kern="1200" dirty="0" smtClean="0">
              <a:latin typeface="Constantia" panose="02030602050306030303" pitchFamily="18" charset="0"/>
            </a:rPr>
            <a:t>Наталия</a:t>
          </a:r>
          <a:r>
            <a:rPr lang="en-US" sz="900" b="1" kern="1200" dirty="0" smtClean="0">
              <a:latin typeface="Constantia" panose="02030602050306030303" pitchFamily="18" charset="0"/>
            </a:rPr>
            <a:t> </a:t>
          </a:r>
          <a:r>
            <a:rPr lang="ru-RU" sz="900" b="1" kern="1200" dirty="0" smtClean="0">
              <a:latin typeface="Constantia" panose="02030602050306030303" pitchFamily="18" charset="0"/>
            </a:rPr>
            <a:t>Николаевна</a:t>
          </a:r>
          <a:endParaRPr lang="ru-RU" sz="900" kern="1200" dirty="0"/>
        </a:p>
      </dsp:txBody>
      <dsp:txXfrm>
        <a:off x="0" y="2387139"/>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кандидат</a:t>
          </a:r>
          <a:r>
            <a:rPr lang="en-US" sz="900" kern="1200" dirty="0" smtClean="0">
              <a:latin typeface="Constantia" panose="02030602050306030303" pitchFamily="18" charset="0"/>
            </a:rPr>
            <a:t> </a:t>
          </a:r>
          <a:r>
            <a:rPr lang="ru-RU" sz="900" kern="1200" dirty="0" smtClean="0">
              <a:latin typeface="Constantia" panose="02030602050306030303" pitchFamily="18" charset="0"/>
            </a:rPr>
            <a:t>педагогических</a:t>
          </a:r>
          <a:r>
            <a:rPr lang="en-US" sz="900" kern="1200" dirty="0" smtClean="0">
              <a:latin typeface="Constantia" panose="02030602050306030303" pitchFamily="18" charset="0"/>
            </a:rPr>
            <a:t> </a:t>
          </a:r>
          <a:r>
            <a:rPr lang="ru-RU" sz="900" kern="1200" dirty="0" smtClean="0">
              <a:latin typeface="Constantia" panose="02030602050306030303" pitchFamily="18" charset="0"/>
            </a:rPr>
            <a:t>наук</a:t>
          </a:r>
          <a:r>
            <a:rPr lang="en-US" sz="900" kern="1200" dirty="0" smtClean="0">
              <a:latin typeface="Constantia" panose="02030602050306030303" pitchFamily="18" charset="0"/>
            </a:rPr>
            <a:t>, </a:t>
          </a:r>
          <a:r>
            <a:rPr lang="ru-RU" sz="900" kern="1200" dirty="0" smtClean="0">
              <a:latin typeface="Constantia" panose="02030602050306030303" pitchFamily="18" charset="0"/>
            </a:rPr>
            <a:t>доцент</a:t>
          </a:r>
          <a:r>
            <a:rPr lang="en-US" sz="900" kern="1200" dirty="0" smtClean="0">
              <a:latin typeface="Constantia" panose="02030602050306030303" pitchFamily="18" charset="0"/>
            </a:rPr>
            <a:t>, </a:t>
          </a:r>
          <a:r>
            <a:rPr lang="ru-RU" sz="900" kern="1200" dirty="0" smtClean="0">
              <a:latin typeface="Constantia" panose="02030602050306030303" pitchFamily="18" charset="0"/>
            </a:rPr>
            <a:t>доцент</a:t>
          </a:r>
          <a:r>
            <a:rPr lang="en-US" sz="900" kern="1200" dirty="0" smtClean="0">
              <a:latin typeface="Constantia" panose="02030602050306030303" pitchFamily="18" charset="0"/>
            </a:rPr>
            <a:t> </a:t>
          </a:r>
          <a:r>
            <a:rPr lang="ru-RU" sz="900" kern="1200" dirty="0" smtClean="0">
              <a:latin typeface="Constantia" panose="02030602050306030303" pitchFamily="18" charset="0"/>
            </a:rPr>
            <a:t>кафедры</a:t>
          </a:r>
          <a:r>
            <a:rPr lang="en-US" sz="900" kern="1200" dirty="0" smtClean="0">
              <a:latin typeface="Constantia" panose="02030602050306030303" pitchFamily="18" charset="0"/>
            </a:rPr>
            <a:t> </a:t>
          </a:r>
          <a:r>
            <a:rPr lang="ru-RU" sz="900" kern="1200" dirty="0" smtClean="0">
              <a:latin typeface="Constantia" panose="02030602050306030303" pitchFamily="18" charset="0"/>
            </a:rPr>
            <a:t>педагогики</a:t>
          </a:r>
          <a:r>
            <a:rPr lang="en-US" sz="900" kern="1200" dirty="0" smtClean="0">
              <a:latin typeface="Constantia" panose="02030602050306030303" pitchFamily="18" charset="0"/>
            </a:rPr>
            <a:t> </a:t>
          </a:r>
          <a:r>
            <a:rPr lang="ru-RU" sz="900" kern="1200" dirty="0" smtClean="0">
              <a:latin typeface="Constantia" panose="02030602050306030303" pitchFamily="18" charset="0"/>
            </a:rPr>
            <a:t>Московского</a:t>
          </a:r>
          <a:r>
            <a:rPr lang="en-US" sz="900" kern="1200" dirty="0" smtClean="0">
              <a:latin typeface="Constantia" panose="02030602050306030303" pitchFamily="18" charset="0"/>
            </a:rPr>
            <a:t> </a:t>
          </a:r>
          <a:r>
            <a:rPr lang="ru-RU" sz="900" kern="1200" dirty="0" smtClean="0">
              <a:latin typeface="Constantia" panose="02030602050306030303" pitchFamily="18" charset="0"/>
            </a:rPr>
            <a:t>педагогического</a:t>
          </a:r>
          <a:r>
            <a:rPr lang="en-US" sz="900" kern="1200" dirty="0" smtClean="0">
              <a:latin typeface="Constantia" panose="02030602050306030303" pitchFamily="18" charset="0"/>
            </a:rPr>
            <a:t> </a:t>
          </a:r>
          <a:r>
            <a:rPr lang="ru-RU" sz="900" kern="1200" dirty="0" smtClean="0">
              <a:latin typeface="Constantia" panose="02030602050306030303" pitchFamily="18" charset="0"/>
            </a:rPr>
            <a:t>государственного</a:t>
          </a:r>
          <a:r>
            <a:rPr lang="en-US" sz="900" kern="1200" dirty="0" smtClean="0">
              <a:latin typeface="Constantia" panose="02030602050306030303" pitchFamily="18" charset="0"/>
            </a:rPr>
            <a:t> </a:t>
          </a:r>
          <a:r>
            <a:rPr lang="ru-RU" sz="900" kern="1200" dirty="0" smtClean="0">
              <a:latin typeface="Constantia" panose="02030602050306030303" pitchFamily="18" charset="0"/>
            </a:rPr>
            <a:t>университета</a:t>
          </a:r>
          <a:r>
            <a:rPr lang="en-US" sz="900" kern="1200" dirty="0" smtClean="0">
              <a:latin typeface="Constantia" panose="02030602050306030303" pitchFamily="18" charset="0"/>
            </a:rPr>
            <a:t>, </a:t>
          </a:r>
          <a:r>
            <a:rPr lang="ru-RU" sz="900" kern="1200" dirty="0" smtClean="0">
              <a:latin typeface="Constantia" panose="02030602050306030303" pitchFamily="18" charset="0"/>
            </a:rPr>
            <a:t/>
          </a:r>
          <a:br>
            <a:rPr lang="ru-RU" sz="900" kern="1200" dirty="0" smtClean="0">
              <a:latin typeface="Constantia" panose="02030602050306030303" pitchFamily="18" charset="0"/>
            </a:rPr>
          </a:br>
          <a:r>
            <a:rPr lang="ru-RU" sz="900" kern="1200" dirty="0" smtClean="0">
              <a:latin typeface="Constantia" panose="02030602050306030303" pitchFamily="18" charset="0"/>
            </a:rPr>
            <a:t>(г</a:t>
          </a:r>
          <a:r>
            <a:rPr lang="en-US" sz="900" kern="1200" dirty="0" smtClean="0">
              <a:latin typeface="Constantia" panose="02030602050306030303" pitchFamily="18" charset="0"/>
            </a:rPr>
            <a:t>. </a:t>
          </a:r>
          <a:r>
            <a:rPr lang="ru-RU" sz="900" kern="1200" dirty="0" smtClean="0">
              <a:latin typeface="Constantia" panose="02030602050306030303" pitchFamily="18" charset="0"/>
            </a:rPr>
            <a:t>Москва</a:t>
          </a:r>
          <a:r>
            <a:rPr lang="en-US" sz="900" kern="1200" dirty="0" smtClean="0">
              <a:latin typeface="Constantia" panose="02030602050306030303" pitchFamily="18" charset="0"/>
            </a:rPr>
            <a:t>, </a:t>
          </a:r>
          <a:r>
            <a:rPr lang="ru-RU" sz="900" kern="1200" dirty="0" smtClean="0">
              <a:latin typeface="Constantia" panose="02030602050306030303" pitchFamily="18" charset="0"/>
            </a:rPr>
            <a:t>Россия)</a:t>
          </a:r>
          <a:endParaRPr lang="ru-RU" sz="900" kern="1200" dirty="0"/>
        </a:p>
      </dsp:txBody>
      <dsp:txXfrm>
        <a:off x="107999" y="2777885"/>
        <a:ext cx="2168415" cy="1163287"/>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err="1" smtClean="0">
              <a:latin typeface="Constantia" panose="02030602050306030303" pitchFamily="18" charset="0"/>
            </a:rPr>
            <a:t>Лашин</a:t>
          </a:r>
          <a:r>
            <a:rPr lang="ru-RU" sz="900" b="1" kern="1200" dirty="0" smtClean="0">
              <a:latin typeface="Constantia" panose="02030602050306030303" pitchFamily="18" charset="0"/>
            </a:rPr>
            <a:t> Стефан</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стажер-докторант МГПИ им. Ленина в 1985-1989 гг., ученик А.И. Пискунова </a:t>
          </a:r>
          <a:br>
            <a:rPr lang="ru-RU" sz="900" kern="1200" dirty="0" smtClean="0">
              <a:latin typeface="Constantia" panose="02030602050306030303" pitchFamily="18" charset="0"/>
            </a:rPr>
          </a:br>
          <a:r>
            <a:rPr lang="ru-RU" sz="900" kern="1200" dirty="0" smtClean="0">
              <a:latin typeface="Constantia" panose="02030602050306030303" pitchFamily="18" charset="0"/>
            </a:rPr>
            <a:t>№ 50 (г. Нью-Йорк, США) </a:t>
          </a:r>
          <a:endParaRPr lang="ru-RU" sz="900" kern="1200" dirty="0"/>
        </a:p>
      </dsp:txBody>
      <dsp:txXfrm>
        <a:off x="107999" y="2777885"/>
        <a:ext cx="2168415" cy="1163287"/>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err="1" smtClean="0">
              <a:latin typeface="Constantia" panose="02030602050306030303" pitchFamily="18" charset="0"/>
            </a:rPr>
            <a:t>Лашин</a:t>
          </a:r>
          <a:r>
            <a:rPr lang="ru-RU" sz="900" b="1" kern="1200" dirty="0" smtClean="0">
              <a:latin typeface="Constantia" panose="02030602050306030303" pitchFamily="18" charset="0"/>
            </a:rPr>
            <a:t> Стефан</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стажер-докторант МГПИ им. Ленина в 1985-1989 гг., ученик А.И. Пискунова </a:t>
          </a:r>
          <a:br>
            <a:rPr lang="ru-RU" sz="900" kern="1200" dirty="0" smtClean="0">
              <a:latin typeface="Constantia" panose="02030602050306030303" pitchFamily="18" charset="0"/>
            </a:rPr>
          </a:br>
          <a:r>
            <a:rPr lang="ru-RU" sz="900" kern="1200" dirty="0" smtClean="0">
              <a:latin typeface="Constantia" panose="02030602050306030303" pitchFamily="18" charset="0"/>
            </a:rPr>
            <a:t>№ 50 (г. Нью-Йорк, США) </a:t>
          </a:r>
          <a:endParaRPr lang="ru-RU" sz="900" kern="1200" dirty="0"/>
        </a:p>
      </dsp:txBody>
      <dsp:txXfrm>
        <a:off x="107999" y="2777885"/>
        <a:ext cx="2168415" cy="1163287"/>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err="1" smtClean="0">
              <a:latin typeface="Constantia" panose="02030602050306030303" pitchFamily="18" charset="0"/>
            </a:rPr>
            <a:t>Лашин</a:t>
          </a:r>
          <a:r>
            <a:rPr lang="ru-RU" sz="900" b="1" kern="1200" dirty="0" smtClean="0">
              <a:latin typeface="Constantia" panose="02030602050306030303" pitchFamily="18" charset="0"/>
            </a:rPr>
            <a:t> Стефан</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стажер-докторант МГПИ им. Ленина в 1985-1989 гг., ученик А.И. Пискунова </a:t>
          </a:r>
          <a:br>
            <a:rPr lang="ru-RU" sz="900" kern="1200" dirty="0" smtClean="0">
              <a:latin typeface="Constantia" panose="02030602050306030303" pitchFamily="18" charset="0"/>
            </a:rPr>
          </a:br>
          <a:r>
            <a:rPr lang="ru-RU" sz="900" kern="1200" dirty="0" smtClean="0">
              <a:latin typeface="Constantia" panose="02030602050306030303" pitchFamily="18" charset="0"/>
            </a:rPr>
            <a:t>№ 50 (г. Нью-Йорк, США) </a:t>
          </a:r>
          <a:endParaRPr lang="ru-RU" sz="900" kern="1200" dirty="0"/>
        </a:p>
      </dsp:txBody>
      <dsp:txXfrm>
        <a:off x="107999" y="2777885"/>
        <a:ext cx="2168415" cy="1163287"/>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err="1" smtClean="0">
              <a:latin typeface="Constantia" panose="02030602050306030303" pitchFamily="18" charset="0"/>
            </a:rPr>
            <a:t>Малазония</a:t>
          </a:r>
          <a:r>
            <a:rPr lang="ru-RU" sz="900" b="1" kern="1200" dirty="0" smtClean="0">
              <a:latin typeface="Constantia" panose="02030602050306030303" pitchFamily="18" charset="0"/>
            </a:rPr>
            <a:t> Шота </a:t>
          </a:r>
          <a:r>
            <a:rPr lang="ru-RU" sz="900" b="1" kern="1200" dirty="0" err="1" smtClean="0">
              <a:latin typeface="Constantia" panose="02030602050306030303" pitchFamily="18" charset="0"/>
            </a:rPr>
            <a:t>Ермолаевич</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(г. Тбилиси, Грузия)</a:t>
          </a:r>
          <a:endParaRPr lang="ru-RU" sz="900" kern="1200" dirty="0"/>
        </a:p>
      </dsp:txBody>
      <dsp:txXfrm>
        <a:off x="107999" y="2777885"/>
        <a:ext cx="2168415" cy="1163287"/>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4858" y="2705222"/>
          <a:ext cx="1742326" cy="45684"/>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9424" y="691175"/>
          <a:ext cx="2055487" cy="1778019"/>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4372" y="547332"/>
          <a:ext cx="1326457" cy="1798271"/>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450"/>
          <a:ext cx="2259103" cy="318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err="1" smtClean="0">
              <a:latin typeface="Constantia" panose="02030602050306030303" pitchFamily="18" charset="0"/>
            </a:rPr>
            <a:t>Масанао</a:t>
          </a:r>
          <a:r>
            <a:rPr lang="ru-RU" sz="900" b="1" kern="1200" dirty="0" smtClean="0">
              <a:latin typeface="Constantia" panose="02030602050306030303" pitchFamily="18" charset="0"/>
            </a:rPr>
            <a:t> </a:t>
          </a:r>
          <a:r>
            <a:rPr lang="ru-RU" sz="900" b="1" kern="1200" dirty="0" err="1" smtClean="0">
              <a:latin typeface="Constantia" panose="02030602050306030303" pitchFamily="18" charset="0"/>
            </a:rPr>
            <a:t>Такеда</a:t>
          </a:r>
          <a:endParaRPr lang="ru-RU" sz="900" kern="1200" dirty="0"/>
        </a:p>
      </dsp:txBody>
      <dsp:txXfrm>
        <a:off x="0" y="2459450"/>
        <a:ext cx="2259103" cy="318425"/>
      </dsp:txXfrm>
    </dsp:sp>
    <dsp:sp modelId="{8BCFEF11-A470-4A60-862F-4B047B3092BB}">
      <dsp:nvSpPr>
        <dsp:cNvPr id="0" name=""/>
        <dsp:cNvSpPr/>
      </dsp:nvSpPr>
      <dsp:spPr>
        <a:xfrm>
          <a:off x="110870" y="2777156"/>
          <a:ext cx="2166297" cy="1162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профессор экономического факультета </a:t>
          </a:r>
          <a:r>
            <a:rPr lang="ru-RU" sz="900" kern="1200" dirty="0" err="1" smtClean="0">
              <a:latin typeface="Constantia" panose="02030602050306030303" pitchFamily="18" charset="0"/>
            </a:rPr>
            <a:t>Хоккай-Гакуэн</a:t>
          </a:r>
          <a:r>
            <a:rPr lang="ru-RU" sz="900" kern="1200" dirty="0" smtClean="0">
              <a:latin typeface="Constantia" panose="02030602050306030303" pitchFamily="18" charset="0"/>
            </a:rPr>
            <a:t> университета, почетный профессор </a:t>
          </a:r>
          <a:r>
            <a:rPr lang="ru-RU" sz="900" kern="1200" dirty="0" err="1" smtClean="0">
              <a:latin typeface="Constantia" panose="02030602050306030303" pitchFamily="18" charset="0"/>
            </a:rPr>
            <a:t>Хоккайдского</a:t>
          </a:r>
          <a:r>
            <a:rPr lang="ru-RU" sz="900" kern="1200" dirty="0" smtClean="0">
              <a:latin typeface="Constantia" panose="02030602050306030303" pitchFamily="18" charset="0"/>
            </a:rPr>
            <a:t> государственного университета, Президент научного педагогического общества Хоккайдо, директор научного педагогического общества Японии, президент «Общества Япония — страны Евразии» (Саппоро), вице-президент «ОЯСЕ» Хоккайдо, член президиума «ОЯСЕ» Японии  (г. Саппоро, Япония)</a:t>
          </a:r>
          <a:endParaRPr lang="ru-RU" sz="900" kern="1200" dirty="0"/>
        </a:p>
      </dsp:txBody>
      <dsp:txXfrm>
        <a:off x="110870" y="2777156"/>
        <a:ext cx="2166297" cy="1162151"/>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4858" y="2705222"/>
          <a:ext cx="1742326" cy="45684"/>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9424" y="691175"/>
          <a:ext cx="2055487" cy="1778019"/>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4372" y="547332"/>
          <a:ext cx="1326457" cy="1798271"/>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450"/>
          <a:ext cx="2259103" cy="318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err="1" smtClean="0">
              <a:latin typeface="Constantia" panose="02030602050306030303" pitchFamily="18" charset="0"/>
            </a:rPr>
            <a:t>Масанао</a:t>
          </a:r>
          <a:r>
            <a:rPr lang="ru-RU" sz="900" b="1" kern="1200" dirty="0" smtClean="0">
              <a:latin typeface="Constantia" panose="02030602050306030303" pitchFamily="18" charset="0"/>
            </a:rPr>
            <a:t> </a:t>
          </a:r>
          <a:r>
            <a:rPr lang="ru-RU" sz="900" b="1" kern="1200" dirty="0" err="1" smtClean="0">
              <a:latin typeface="Constantia" panose="02030602050306030303" pitchFamily="18" charset="0"/>
            </a:rPr>
            <a:t>Такеда</a:t>
          </a:r>
          <a:endParaRPr lang="ru-RU" sz="900" kern="1200" dirty="0"/>
        </a:p>
      </dsp:txBody>
      <dsp:txXfrm>
        <a:off x="0" y="2459450"/>
        <a:ext cx="2259103" cy="318425"/>
      </dsp:txXfrm>
    </dsp:sp>
    <dsp:sp modelId="{8BCFEF11-A470-4A60-862F-4B047B3092BB}">
      <dsp:nvSpPr>
        <dsp:cNvPr id="0" name=""/>
        <dsp:cNvSpPr/>
      </dsp:nvSpPr>
      <dsp:spPr>
        <a:xfrm>
          <a:off x="110870" y="2777156"/>
          <a:ext cx="2166297" cy="1162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профессор экономического факультета </a:t>
          </a:r>
          <a:r>
            <a:rPr lang="ru-RU" sz="900" kern="1200" dirty="0" err="1" smtClean="0">
              <a:latin typeface="Constantia" panose="02030602050306030303" pitchFamily="18" charset="0"/>
            </a:rPr>
            <a:t>Хоккай-Гакуэн</a:t>
          </a:r>
          <a:r>
            <a:rPr lang="ru-RU" sz="900" kern="1200" dirty="0" smtClean="0">
              <a:latin typeface="Constantia" panose="02030602050306030303" pitchFamily="18" charset="0"/>
            </a:rPr>
            <a:t> университета, почетный профессор </a:t>
          </a:r>
          <a:r>
            <a:rPr lang="ru-RU" sz="900" kern="1200" dirty="0" err="1" smtClean="0">
              <a:latin typeface="Constantia" panose="02030602050306030303" pitchFamily="18" charset="0"/>
            </a:rPr>
            <a:t>Хоккайдского</a:t>
          </a:r>
          <a:r>
            <a:rPr lang="ru-RU" sz="900" kern="1200" dirty="0" smtClean="0">
              <a:latin typeface="Constantia" panose="02030602050306030303" pitchFamily="18" charset="0"/>
            </a:rPr>
            <a:t> государственного университета, Президент научного педагогического общества Хоккайдо, директор научного педагогического общества Японии, президент «Общества Япония — страны Евразии» (Саппоро), вице-президент «ОЯСЕ» Хоккайдо, член президиума «ОЯСЕ» Японии  (г. Саппоро, Япония)</a:t>
          </a:r>
          <a:endParaRPr lang="ru-RU" sz="900" kern="1200" dirty="0"/>
        </a:p>
      </dsp:txBody>
      <dsp:txXfrm>
        <a:off x="110870" y="2777156"/>
        <a:ext cx="2166297" cy="116215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4858" y="2705222"/>
          <a:ext cx="1742326" cy="45684"/>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9424" y="691175"/>
          <a:ext cx="2055487" cy="1778019"/>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4372" y="547332"/>
          <a:ext cx="1326457" cy="1798271"/>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450"/>
          <a:ext cx="2259103" cy="318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err="1" smtClean="0">
              <a:latin typeface="Constantia" panose="02030602050306030303" pitchFamily="18" charset="0"/>
            </a:rPr>
            <a:t>Масанао</a:t>
          </a:r>
          <a:r>
            <a:rPr lang="ru-RU" sz="900" b="1" kern="1200" dirty="0" smtClean="0">
              <a:latin typeface="Constantia" panose="02030602050306030303" pitchFamily="18" charset="0"/>
            </a:rPr>
            <a:t> </a:t>
          </a:r>
          <a:r>
            <a:rPr lang="ru-RU" sz="900" b="1" kern="1200" dirty="0" err="1" smtClean="0">
              <a:latin typeface="Constantia" panose="02030602050306030303" pitchFamily="18" charset="0"/>
            </a:rPr>
            <a:t>Такеда</a:t>
          </a:r>
          <a:endParaRPr lang="ru-RU" sz="900" kern="1200" dirty="0"/>
        </a:p>
      </dsp:txBody>
      <dsp:txXfrm>
        <a:off x="0" y="2459450"/>
        <a:ext cx="2259103" cy="318425"/>
      </dsp:txXfrm>
    </dsp:sp>
    <dsp:sp modelId="{8BCFEF11-A470-4A60-862F-4B047B3092BB}">
      <dsp:nvSpPr>
        <dsp:cNvPr id="0" name=""/>
        <dsp:cNvSpPr/>
      </dsp:nvSpPr>
      <dsp:spPr>
        <a:xfrm>
          <a:off x="110870" y="2777156"/>
          <a:ext cx="2166297" cy="1162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профессор экономического факультета </a:t>
          </a:r>
          <a:r>
            <a:rPr lang="ru-RU" sz="900" kern="1200" dirty="0" err="1" smtClean="0">
              <a:latin typeface="Constantia" panose="02030602050306030303" pitchFamily="18" charset="0"/>
            </a:rPr>
            <a:t>Хоккай-Гакуэн</a:t>
          </a:r>
          <a:r>
            <a:rPr lang="ru-RU" sz="900" kern="1200" dirty="0" smtClean="0">
              <a:latin typeface="Constantia" panose="02030602050306030303" pitchFamily="18" charset="0"/>
            </a:rPr>
            <a:t> университета, почетный профессор </a:t>
          </a:r>
          <a:r>
            <a:rPr lang="ru-RU" sz="900" kern="1200" dirty="0" err="1" smtClean="0">
              <a:latin typeface="Constantia" panose="02030602050306030303" pitchFamily="18" charset="0"/>
            </a:rPr>
            <a:t>Хоккайдского</a:t>
          </a:r>
          <a:r>
            <a:rPr lang="ru-RU" sz="900" kern="1200" dirty="0" smtClean="0">
              <a:latin typeface="Constantia" panose="02030602050306030303" pitchFamily="18" charset="0"/>
            </a:rPr>
            <a:t> государственного университета, Президент научного педагогического общества Хоккайдо, директор научного педагогического общества Японии, президент «Общества Япония — страны Евразии» (Саппоро), вице-президент «ОЯСЕ» Хоккайдо, член президиума «ОЯСЕ» Японии  (г. Саппоро, Япония)</a:t>
          </a:r>
          <a:endParaRPr lang="ru-RU" sz="900" kern="1200" dirty="0"/>
        </a:p>
      </dsp:txBody>
      <dsp:txXfrm>
        <a:off x="110870" y="2777156"/>
        <a:ext cx="2166297" cy="116215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4858" y="2705222"/>
          <a:ext cx="1742326" cy="45684"/>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9424" y="691175"/>
          <a:ext cx="2055487" cy="1778019"/>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4372" y="547332"/>
          <a:ext cx="1326457" cy="1798271"/>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450"/>
          <a:ext cx="2259103" cy="318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smtClean="0">
              <a:latin typeface="Constantia" panose="02030602050306030303" pitchFamily="18" charset="0"/>
            </a:rPr>
            <a:t>Блинов Владимир Игоревич</a:t>
          </a:r>
          <a:endParaRPr lang="ru-RU" sz="900" kern="1200" dirty="0"/>
        </a:p>
      </dsp:txBody>
      <dsp:txXfrm>
        <a:off x="0" y="2459450"/>
        <a:ext cx="2259103" cy="318425"/>
      </dsp:txXfrm>
    </dsp:sp>
    <dsp:sp modelId="{8BCFEF11-A470-4A60-862F-4B047B3092BB}">
      <dsp:nvSpPr>
        <dsp:cNvPr id="0" name=""/>
        <dsp:cNvSpPr/>
      </dsp:nvSpPr>
      <dsp:spPr>
        <a:xfrm>
          <a:off x="110870" y="2777156"/>
          <a:ext cx="2166297" cy="1162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a:t>
          </a:r>
          <a:br>
            <a:rPr lang="ru-RU" sz="900" kern="1200" dirty="0" smtClean="0">
              <a:latin typeface="Constantia" panose="02030602050306030303" pitchFamily="18" charset="0"/>
            </a:rPr>
          </a:br>
          <a:r>
            <a:rPr lang="ru-RU" sz="900" kern="1200" dirty="0" smtClean="0">
              <a:latin typeface="Constantia" panose="02030602050306030303" pitchFamily="18" charset="0"/>
            </a:rPr>
            <a:t>директор Научно-исследовательского центра профессионального образования и систем квалификаций федерального института развития образования «Российская академия народного хозяйства и государственной службы при Президенте РФ» (</a:t>
          </a:r>
          <a:r>
            <a:rPr lang="ru-RU" sz="900" kern="1200" dirty="0" err="1" smtClean="0">
              <a:latin typeface="Constantia" panose="02030602050306030303" pitchFamily="18" charset="0"/>
            </a:rPr>
            <a:t>РАНХиГС</a:t>
          </a:r>
          <a:r>
            <a:rPr lang="ru-RU" sz="900" kern="1200" dirty="0" smtClean="0">
              <a:latin typeface="Constantia" panose="02030602050306030303" pitchFamily="18" charset="0"/>
            </a:rPr>
            <a:t>), Почетный работник общего образования Российской Федерации, Почетный работник высшего профессионального образования Российской Федерации (г. Москва, Россия)</a:t>
          </a:r>
          <a:endParaRPr lang="ru-RU" sz="900" kern="1200" dirty="0"/>
        </a:p>
      </dsp:txBody>
      <dsp:txXfrm>
        <a:off x="110870" y="2777156"/>
        <a:ext cx="2166297" cy="1162151"/>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4858" y="2705222"/>
          <a:ext cx="1742326" cy="45684"/>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9424" y="691175"/>
          <a:ext cx="2055487" cy="1778019"/>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4372" y="547332"/>
          <a:ext cx="1326457" cy="1798271"/>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450"/>
          <a:ext cx="2259103" cy="318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smtClean="0">
              <a:latin typeface="Constantia" panose="02030602050306030303" pitchFamily="18" charset="0"/>
            </a:rPr>
            <a:t>Блинов Владимир Игоревич</a:t>
          </a:r>
          <a:endParaRPr lang="ru-RU" sz="900" kern="1200" dirty="0"/>
        </a:p>
      </dsp:txBody>
      <dsp:txXfrm>
        <a:off x="0" y="2459450"/>
        <a:ext cx="2259103" cy="318425"/>
      </dsp:txXfrm>
    </dsp:sp>
    <dsp:sp modelId="{8BCFEF11-A470-4A60-862F-4B047B3092BB}">
      <dsp:nvSpPr>
        <dsp:cNvPr id="0" name=""/>
        <dsp:cNvSpPr/>
      </dsp:nvSpPr>
      <dsp:spPr>
        <a:xfrm>
          <a:off x="110870" y="2777156"/>
          <a:ext cx="2166297" cy="1162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a:t>
          </a:r>
          <a:br>
            <a:rPr lang="ru-RU" sz="900" kern="1200" dirty="0" smtClean="0">
              <a:latin typeface="Constantia" panose="02030602050306030303" pitchFamily="18" charset="0"/>
            </a:rPr>
          </a:br>
          <a:r>
            <a:rPr lang="ru-RU" sz="900" kern="1200" dirty="0" smtClean="0">
              <a:latin typeface="Constantia" panose="02030602050306030303" pitchFamily="18" charset="0"/>
            </a:rPr>
            <a:t>директор Научно-исследовательского центра профессионального образования и систем квалификаций федерального института развития образования «Российская академия народного хозяйства и государственной службы при Президенте РФ» (</a:t>
          </a:r>
          <a:r>
            <a:rPr lang="ru-RU" sz="900" kern="1200" dirty="0" err="1" smtClean="0">
              <a:latin typeface="Constantia" panose="02030602050306030303" pitchFamily="18" charset="0"/>
            </a:rPr>
            <a:t>РАНХиГС</a:t>
          </a:r>
          <a:r>
            <a:rPr lang="ru-RU" sz="900" kern="1200" dirty="0" smtClean="0">
              <a:latin typeface="Constantia" panose="02030602050306030303" pitchFamily="18" charset="0"/>
            </a:rPr>
            <a:t>), Почетный работник общего образования Российской Федерации, Почетный работник высшего профессионального образования Российской Федерации (г. Москва, Россия)</a:t>
          </a:r>
          <a:endParaRPr lang="ru-RU" sz="900" kern="1200" dirty="0"/>
        </a:p>
      </dsp:txBody>
      <dsp:txXfrm>
        <a:off x="110870" y="2777156"/>
        <a:ext cx="2166297" cy="1162151"/>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4858" y="2705222"/>
          <a:ext cx="1742326" cy="45684"/>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9424" y="691175"/>
          <a:ext cx="2055487" cy="1778019"/>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4372" y="547332"/>
          <a:ext cx="1326457" cy="1798271"/>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450"/>
          <a:ext cx="2259103" cy="318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smtClean="0">
              <a:latin typeface="Constantia" panose="02030602050306030303" pitchFamily="18" charset="0"/>
            </a:rPr>
            <a:t>Блинов Владимир Игоревич</a:t>
          </a:r>
          <a:endParaRPr lang="ru-RU" sz="900" kern="1200" dirty="0"/>
        </a:p>
      </dsp:txBody>
      <dsp:txXfrm>
        <a:off x="0" y="2459450"/>
        <a:ext cx="2259103" cy="318425"/>
      </dsp:txXfrm>
    </dsp:sp>
    <dsp:sp modelId="{8BCFEF11-A470-4A60-862F-4B047B3092BB}">
      <dsp:nvSpPr>
        <dsp:cNvPr id="0" name=""/>
        <dsp:cNvSpPr/>
      </dsp:nvSpPr>
      <dsp:spPr>
        <a:xfrm>
          <a:off x="110870" y="2777156"/>
          <a:ext cx="2166297" cy="1162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a:t>
          </a:r>
          <a:br>
            <a:rPr lang="ru-RU" sz="900" kern="1200" dirty="0" smtClean="0">
              <a:latin typeface="Constantia" panose="02030602050306030303" pitchFamily="18" charset="0"/>
            </a:rPr>
          </a:br>
          <a:r>
            <a:rPr lang="ru-RU" sz="900" kern="1200" dirty="0" smtClean="0">
              <a:latin typeface="Constantia" panose="02030602050306030303" pitchFamily="18" charset="0"/>
            </a:rPr>
            <a:t>директор Научно-исследовательского центра профессионального образования и систем квалификаций федерального института развития образования «Российская академия народного хозяйства и государственной службы при Президенте РФ» (</a:t>
          </a:r>
          <a:r>
            <a:rPr lang="ru-RU" sz="900" kern="1200" dirty="0" err="1" smtClean="0">
              <a:latin typeface="Constantia" panose="02030602050306030303" pitchFamily="18" charset="0"/>
            </a:rPr>
            <a:t>РАНХиГС</a:t>
          </a:r>
          <a:r>
            <a:rPr lang="ru-RU" sz="900" kern="1200" dirty="0" smtClean="0">
              <a:latin typeface="Constantia" panose="02030602050306030303" pitchFamily="18" charset="0"/>
            </a:rPr>
            <a:t>), Почетный работник общего образования Российской Федерации, Почетный работник высшего профессионального образования Российской Федерации (г. Москва, Россия)</a:t>
          </a:r>
          <a:endParaRPr lang="ru-RU" sz="900" kern="1200" dirty="0"/>
        </a:p>
      </dsp:txBody>
      <dsp:txXfrm>
        <a:off x="110870" y="2777156"/>
        <a:ext cx="2166297" cy="1162151"/>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err="1" smtClean="0">
              <a:latin typeface="Constantia" panose="02030602050306030303" pitchFamily="18" charset="0"/>
            </a:rPr>
            <a:t>Бурдина</a:t>
          </a:r>
          <a:r>
            <a:rPr lang="ru-RU" sz="900" b="1" kern="1200" dirty="0" smtClean="0">
              <a:latin typeface="Constantia" panose="02030602050306030303" pitchFamily="18" charset="0"/>
            </a:rPr>
            <a:t> Елена Ивановна</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профессор кафедры психологии и педагогики Павлодарского государственного университета имени </a:t>
          </a:r>
          <a:br>
            <a:rPr lang="ru-RU" sz="900" kern="1200" dirty="0" smtClean="0">
              <a:latin typeface="Constantia" panose="02030602050306030303" pitchFamily="18" charset="0"/>
            </a:rPr>
          </a:br>
          <a:r>
            <a:rPr lang="ru-RU" sz="900" kern="1200" dirty="0" smtClean="0">
              <a:latin typeface="Constantia" panose="02030602050306030303" pitchFamily="18" charset="0"/>
            </a:rPr>
            <a:t>С. </a:t>
          </a:r>
          <a:r>
            <a:rPr lang="ru-RU" sz="900" kern="1200" dirty="0" err="1" smtClean="0">
              <a:latin typeface="Constantia" panose="02030602050306030303" pitchFamily="18" charset="0"/>
            </a:rPr>
            <a:t>Торайгырова</a:t>
          </a:r>
          <a:r>
            <a:rPr lang="ru-RU" sz="900" kern="1200" dirty="0" smtClean="0">
              <a:latin typeface="Constantia" panose="02030602050306030303" pitchFamily="18" charset="0"/>
            </a:rPr>
            <a:t>, действительный член Академии педагогических наук Казахстана (г. Павлодар, </a:t>
          </a:r>
          <a:br>
            <a:rPr lang="ru-RU" sz="900" kern="1200" dirty="0" smtClean="0">
              <a:latin typeface="Constantia" panose="02030602050306030303" pitchFamily="18" charset="0"/>
            </a:rPr>
          </a:br>
          <a:r>
            <a:rPr lang="ru-RU" sz="900" kern="1200" dirty="0" smtClean="0">
              <a:latin typeface="Constantia" panose="02030602050306030303" pitchFamily="18" charset="0"/>
            </a:rPr>
            <a:t>Республика Казахстан)</a:t>
          </a:r>
          <a:endParaRPr lang="ru-RU" sz="900" kern="1200" dirty="0"/>
        </a:p>
      </dsp:txBody>
      <dsp:txXfrm>
        <a:off x="107999" y="2777885"/>
        <a:ext cx="2168415" cy="1163287"/>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smtClean="0">
              <a:latin typeface="Constantia" panose="02030602050306030303" pitchFamily="18" charset="0"/>
            </a:rPr>
            <a:t>Черник Валерий Эдуардович</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кандидат педагогических наук, доцент, зав. кафедрой педагогики Мурманского арктического государственного университета, аспирант № 52 </a:t>
          </a:r>
          <a:br>
            <a:rPr lang="ru-RU" sz="900" kern="1200" dirty="0" smtClean="0">
              <a:latin typeface="Constantia" panose="02030602050306030303" pitchFamily="18" charset="0"/>
            </a:rPr>
          </a:br>
          <a:r>
            <a:rPr lang="ru-RU" sz="900" kern="1200" dirty="0" smtClean="0">
              <a:latin typeface="Constantia" panose="02030602050306030303" pitchFamily="18" charset="0"/>
            </a:rPr>
            <a:t>А.И. Пискунова в 1986-1989 гг. </a:t>
          </a:r>
          <a:br>
            <a:rPr lang="ru-RU" sz="900" kern="1200" dirty="0" smtClean="0">
              <a:latin typeface="Constantia" panose="02030602050306030303" pitchFamily="18" charset="0"/>
            </a:rPr>
          </a:br>
          <a:r>
            <a:rPr lang="ru-RU" sz="900" kern="1200" dirty="0" smtClean="0">
              <a:latin typeface="Constantia" panose="02030602050306030303" pitchFamily="18" charset="0"/>
            </a:rPr>
            <a:t>(г. Мурманск, Россия)</a:t>
          </a:r>
          <a:endParaRPr lang="ru-RU" sz="900" kern="1200" dirty="0"/>
        </a:p>
      </dsp:txBody>
      <dsp:txXfrm>
        <a:off x="107999" y="2777885"/>
        <a:ext cx="2168415" cy="1163287"/>
      </dsp:txXfrm>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smtClean="0">
              <a:latin typeface="Constantia" panose="02030602050306030303" pitchFamily="18" charset="0"/>
            </a:rPr>
            <a:t>Черник Валерий Эдуардович</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кандидат педагогических наук, доцент, зав. кафедрой педагогики Мурманского арктического государственного университета, аспирант № 52 </a:t>
          </a:r>
          <a:br>
            <a:rPr lang="ru-RU" sz="900" kern="1200" dirty="0" smtClean="0">
              <a:latin typeface="Constantia" panose="02030602050306030303" pitchFamily="18" charset="0"/>
            </a:rPr>
          </a:br>
          <a:r>
            <a:rPr lang="ru-RU" sz="900" kern="1200" dirty="0" smtClean="0">
              <a:latin typeface="Constantia" panose="02030602050306030303" pitchFamily="18" charset="0"/>
            </a:rPr>
            <a:t>А.И. Пискунова в 1986-1989 гг. </a:t>
          </a:r>
          <a:br>
            <a:rPr lang="ru-RU" sz="900" kern="1200" dirty="0" smtClean="0">
              <a:latin typeface="Constantia" panose="02030602050306030303" pitchFamily="18" charset="0"/>
            </a:rPr>
          </a:br>
          <a:r>
            <a:rPr lang="ru-RU" sz="900" kern="1200" dirty="0" smtClean="0">
              <a:latin typeface="Constantia" panose="02030602050306030303" pitchFamily="18" charset="0"/>
            </a:rPr>
            <a:t>(г. Мурманск, Россия)</a:t>
          </a:r>
          <a:endParaRPr lang="ru-RU" sz="900" kern="1200" dirty="0"/>
        </a:p>
      </dsp:txBody>
      <dsp:txXfrm>
        <a:off x="107999" y="2777885"/>
        <a:ext cx="2168415" cy="1163287"/>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err="1" smtClean="0">
              <a:latin typeface="Constantia" panose="02030602050306030303" pitchFamily="18" charset="0"/>
            </a:rPr>
            <a:t>Шаптукаева</a:t>
          </a:r>
          <a:r>
            <a:rPr lang="ru-RU" sz="900" b="1" kern="1200" dirty="0" smtClean="0">
              <a:latin typeface="Constantia" panose="02030602050306030303" pitchFamily="18" charset="0"/>
            </a:rPr>
            <a:t> Татьяна </a:t>
          </a:r>
          <a:r>
            <a:rPr lang="ru-RU" sz="900" b="1" kern="1200" dirty="0" err="1" smtClean="0">
              <a:latin typeface="Constantia" panose="02030602050306030303" pitchFamily="18" charset="0"/>
            </a:rPr>
            <a:t>Абдулазимовна</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кандидат педагогических наук, аспирантка А.И. Пискунова № 66 </a:t>
          </a:r>
          <a:br>
            <a:rPr lang="ru-RU" sz="900" kern="1200" dirty="0" smtClean="0">
              <a:latin typeface="Constantia" panose="02030602050306030303" pitchFamily="18" charset="0"/>
            </a:rPr>
          </a:br>
          <a:r>
            <a:rPr lang="ru-RU" sz="900" kern="1200" dirty="0" smtClean="0">
              <a:latin typeface="Constantia" panose="02030602050306030303" pitchFamily="18" charset="0"/>
            </a:rPr>
            <a:t>(г. Москва, Россия)</a:t>
          </a:r>
          <a:endParaRPr lang="ru-RU" sz="900" kern="1200" dirty="0"/>
        </a:p>
      </dsp:txBody>
      <dsp:txXfrm>
        <a:off x="107999" y="2777885"/>
        <a:ext cx="2168415" cy="1163287"/>
      </dsp:txXfrm>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err="1" smtClean="0">
              <a:latin typeface="Constantia" panose="02030602050306030303" pitchFamily="18" charset="0"/>
            </a:rPr>
            <a:t>Шаптукаева</a:t>
          </a:r>
          <a:r>
            <a:rPr lang="ru-RU" sz="900" b="1" kern="1200" dirty="0" smtClean="0">
              <a:latin typeface="Constantia" panose="02030602050306030303" pitchFamily="18" charset="0"/>
            </a:rPr>
            <a:t> Татьяна </a:t>
          </a:r>
          <a:r>
            <a:rPr lang="ru-RU" sz="900" b="1" kern="1200" dirty="0" err="1" smtClean="0">
              <a:latin typeface="Constantia" panose="02030602050306030303" pitchFamily="18" charset="0"/>
            </a:rPr>
            <a:t>Абдулазимовна</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кандидат педагогических наук, аспирантка А.И. Пискунова № 66 </a:t>
          </a:r>
          <a:br>
            <a:rPr lang="ru-RU" sz="900" kern="1200" dirty="0" smtClean="0">
              <a:latin typeface="Constantia" panose="02030602050306030303" pitchFamily="18" charset="0"/>
            </a:rPr>
          </a:br>
          <a:r>
            <a:rPr lang="ru-RU" sz="900" kern="1200" dirty="0" smtClean="0">
              <a:latin typeface="Constantia" panose="02030602050306030303" pitchFamily="18" charset="0"/>
            </a:rPr>
            <a:t>(г. Москва, Россия)</a:t>
          </a:r>
          <a:endParaRPr lang="ru-RU" sz="900" kern="1200" dirty="0"/>
        </a:p>
      </dsp:txBody>
      <dsp:txXfrm>
        <a:off x="107999" y="2777885"/>
        <a:ext cx="2168415" cy="11632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err="1" smtClean="0">
              <a:latin typeface="Constantia" panose="02030602050306030303" pitchFamily="18" charset="0"/>
            </a:rPr>
            <a:t>Бурдина</a:t>
          </a:r>
          <a:r>
            <a:rPr lang="ru-RU" sz="900" b="1" kern="1200" dirty="0" smtClean="0">
              <a:latin typeface="Constantia" panose="02030602050306030303" pitchFamily="18" charset="0"/>
            </a:rPr>
            <a:t> Елена Ивановна</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профессор кафедры психологии и педагогики Павлодарского государственного университета имени С. </a:t>
          </a:r>
          <a:r>
            <a:rPr lang="ru-RU" sz="900" kern="1200" dirty="0" err="1" smtClean="0">
              <a:latin typeface="Constantia" panose="02030602050306030303" pitchFamily="18" charset="0"/>
            </a:rPr>
            <a:t>Торайгырова</a:t>
          </a:r>
          <a:r>
            <a:rPr lang="ru-RU" sz="900" kern="1200" dirty="0" smtClean="0">
              <a:latin typeface="Constantia" panose="02030602050306030303" pitchFamily="18" charset="0"/>
            </a:rPr>
            <a:t>, действительный член Академии педагогических наук Казахстана (г. Павлодар, </a:t>
          </a:r>
          <a:br>
            <a:rPr lang="ru-RU" sz="900" kern="1200" dirty="0" smtClean="0">
              <a:latin typeface="Constantia" panose="02030602050306030303" pitchFamily="18" charset="0"/>
            </a:rPr>
          </a:br>
          <a:r>
            <a:rPr lang="ru-RU" sz="900" kern="1200" dirty="0" smtClean="0">
              <a:latin typeface="Constantia" panose="02030602050306030303" pitchFamily="18" charset="0"/>
            </a:rPr>
            <a:t>Республика Казахстан)</a:t>
          </a:r>
          <a:endParaRPr lang="ru-RU" sz="900" kern="1200" dirty="0"/>
        </a:p>
      </dsp:txBody>
      <dsp:txXfrm>
        <a:off x="107999" y="2777885"/>
        <a:ext cx="2168415" cy="116328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8D53-95D6-4EDC-9F01-D720B55D9499}">
      <dsp:nvSpPr>
        <dsp:cNvPr id="0" name=""/>
        <dsp:cNvSpPr/>
      </dsp:nvSpPr>
      <dsp:spPr>
        <a:xfrm flipH="1">
          <a:off x="91972" y="2705881"/>
          <a:ext cx="1744029" cy="45729"/>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73F2-E21D-4687-B800-711ECB313D93}">
      <dsp:nvSpPr>
        <dsp:cNvPr id="0" name=""/>
        <dsp:cNvSpPr/>
      </dsp:nvSpPr>
      <dsp:spPr>
        <a:xfrm>
          <a:off x="66513" y="689865"/>
          <a:ext cx="2057497" cy="17797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12D9E-2A01-4EA1-B8D1-00A587134CC6}">
      <dsp:nvSpPr>
        <dsp:cNvPr id="0" name=""/>
        <dsp:cNvSpPr/>
      </dsp:nvSpPr>
      <dsp:spPr>
        <a:xfrm>
          <a:off x="611993" y="545881"/>
          <a:ext cx="1327754" cy="180002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6F591-9D43-49EC-8E1F-A7E5618B4803}">
      <dsp:nvSpPr>
        <dsp:cNvPr id="0" name=""/>
        <dsp:cNvSpPr/>
      </dsp:nvSpPr>
      <dsp:spPr>
        <a:xfrm>
          <a:off x="0" y="2459868"/>
          <a:ext cx="2261312" cy="318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ru-RU" sz="900" b="1" kern="1200" dirty="0" err="1" smtClean="0">
              <a:latin typeface="Constantia" panose="02030602050306030303" pitchFamily="18" charset="0"/>
            </a:rPr>
            <a:t>Васадзе</a:t>
          </a:r>
          <a:r>
            <a:rPr lang="ru-RU" sz="900" b="1" kern="1200" dirty="0" smtClean="0">
              <a:latin typeface="Constantia" panose="02030602050306030303" pitchFamily="18" charset="0"/>
            </a:rPr>
            <a:t> </a:t>
          </a:r>
          <a:r>
            <a:rPr lang="ru-RU" sz="900" b="1" kern="1200" dirty="0" err="1" smtClean="0">
              <a:latin typeface="Constantia" panose="02030602050306030303" pitchFamily="18" charset="0"/>
            </a:rPr>
            <a:t>Натела</a:t>
          </a:r>
          <a:r>
            <a:rPr lang="ru-RU" sz="900" b="1" kern="1200" dirty="0" smtClean="0">
              <a:latin typeface="Constantia" panose="02030602050306030303" pitchFamily="18" charset="0"/>
            </a:rPr>
            <a:t> Шалвовна</a:t>
          </a:r>
          <a:endParaRPr lang="ru-RU" sz="900" kern="1200" dirty="0"/>
        </a:p>
      </dsp:txBody>
      <dsp:txXfrm>
        <a:off x="0" y="2459868"/>
        <a:ext cx="2261312" cy="318737"/>
      </dsp:txXfrm>
    </dsp:sp>
    <dsp:sp modelId="{8BCFEF11-A470-4A60-862F-4B047B3092BB}">
      <dsp:nvSpPr>
        <dsp:cNvPr id="0" name=""/>
        <dsp:cNvSpPr/>
      </dsp:nvSpPr>
      <dsp:spPr>
        <a:xfrm>
          <a:off x="107999" y="2777885"/>
          <a:ext cx="2168415" cy="116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r>
            <a:rPr lang="ru-RU" sz="900" kern="1200" dirty="0" smtClean="0">
              <a:latin typeface="Constantia" panose="02030602050306030303" pitchFamily="18" charset="0"/>
            </a:rPr>
            <a:t>доктор педагогических наук, профессор, действительный член АПН СССР, иностранный член РАО, почетный президент Академии педагогических наук Грузии, Заслуженный деятель наук, бывший Министр образования Грузии, ректор Государственного педагогического института им. Пушкина (г. Тбилиси, Грузия)</a:t>
          </a:r>
          <a:endParaRPr lang="ru-RU" sz="900" kern="1200" dirty="0"/>
        </a:p>
      </dsp:txBody>
      <dsp:txXfrm>
        <a:off x="107999" y="2777885"/>
        <a:ext cx="2168415" cy="1163287"/>
      </dsp:txXfrm>
    </dsp:sp>
  </dsp:spTree>
</dsp:drawing>
</file>

<file path=ppt/diagrams/layout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3.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4.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7.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8.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9.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FE2D593-8A87-49E0-BEFB-32E1A1C9ED69}" type="datetimeFigureOut">
              <a:rPr lang="ru-RU" smtClean="0"/>
              <a:t>02.04.2021</a:t>
            </a:fld>
            <a:endParaRPr lang="ru-RU"/>
          </a:p>
        </p:txBody>
      </p:sp>
      <p:sp>
        <p:nvSpPr>
          <p:cNvPr id="4" name="Образ слайда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8233DC80-E6B5-4869-8538-43EBEB16BB72}" type="slidenum">
              <a:rPr lang="ru-RU" smtClean="0"/>
              <a:t>‹#›</a:t>
            </a:fld>
            <a:endParaRPr lang="ru-RU"/>
          </a:p>
        </p:txBody>
      </p:sp>
    </p:spTree>
    <p:extLst>
      <p:ext uri="{BB962C8B-B14F-4D97-AF65-F5344CB8AC3E}">
        <p14:creationId xmlns:p14="http://schemas.microsoft.com/office/powerpoint/2010/main" val="559145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33DC80-E6B5-4869-8538-43EBEB16BB72}" type="slidenum">
              <a:rPr lang="ru-RU" smtClean="0"/>
              <a:t>1</a:t>
            </a:fld>
            <a:endParaRPr lang="ru-RU" dirty="0"/>
          </a:p>
        </p:txBody>
      </p:sp>
    </p:spTree>
    <p:extLst>
      <p:ext uri="{BB962C8B-B14F-4D97-AF65-F5344CB8AC3E}">
        <p14:creationId xmlns:p14="http://schemas.microsoft.com/office/powerpoint/2010/main" val="3725334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33DC80-E6B5-4869-8538-43EBEB16BB72}" type="slidenum">
              <a:rPr lang="ru-RU" smtClean="0"/>
              <a:t>109</a:t>
            </a:fld>
            <a:endParaRPr lang="ru-RU" dirty="0"/>
          </a:p>
        </p:txBody>
      </p:sp>
    </p:spTree>
    <p:extLst>
      <p:ext uri="{BB962C8B-B14F-4D97-AF65-F5344CB8AC3E}">
        <p14:creationId xmlns:p14="http://schemas.microsoft.com/office/powerpoint/2010/main" val="3725334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C03F7F4-A55A-48DF-907B-21FF5960D882}" type="datetime1">
              <a:rPr lang="ru-RU" smtClean="0"/>
              <a:t>02.04.2021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409139-9051-47A3-973B-004CD1CB7DC5}"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CEC62BB-47A7-4B38-90C5-853C4BC0E50E}" type="datetime1">
              <a:rPr lang="ru-RU" smtClean="0"/>
              <a:t>02.04.2021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409139-9051-47A3-973B-004CD1CB7DC5}"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54781"/>
            <a:ext cx="2057400" cy="329088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54781"/>
            <a:ext cx="6019800" cy="329088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B28E6B4-1DEA-419A-99F8-00EA47ED605D}" type="datetime1">
              <a:rPr lang="ru-RU" smtClean="0"/>
              <a:t>02.04.2021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409139-9051-47A3-973B-004CD1CB7DC5}"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CC8248A-68CB-490B-817B-9EC836752FCD}" type="datetime1">
              <a:rPr lang="ru-RU" smtClean="0"/>
              <a:t>02.04.2021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409139-9051-47A3-973B-004CD1CB7DC5}"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216CE24-CCD8-4BF5-9F42-9BDF073DC78D}" type="datetime1">
              <a:rPr lang="ru-RU" smtClean="0"/>
              <a:t>02.04.2021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409139-9051-47A3-973B-004CD1CB7DC5}"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3316000-DAE8-4FEB-93AC-57FE8FF2A709}" type="datetime1">
              <a:rPr lang="ru-RU" smtClean="0"/>
              <a:t>02.04.2021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D409139-9051-47A3-973B-004CD1CB7DC5}"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BBDD4F1-68DA-45A2-9D40-E11BD01DE02D}" type="datetime1">
              <a:rPr lang="ru-RU" smtClean="0"/>
              <a:t>02.04.2021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D409139-9051-47A3-973B-004CD1CB7DC5}"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6AB6E9B-8EC1-4723-9A65-7D7D482CBA54}" type="datetime1">
              <a:rPr lang="ru-RU" smtClean="0"/>
              <a:t>02.04.2021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D409139-9051-47A3-973B-004CD1CB7DC5}"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67B30C3-B29C-45A1-8930-0FA94366F017}" type="datetime1">
              <a:rPr lang="ru-RU" smtClean="0"/>
              <a:t>02.04.2021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D409139-9051-47A3-973B-004CD1CB7DC5}"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C9771C8-6636-443C-8332-03FC8E9D0C84}" type="datetime1">
              <a:rPr lang="ru-RU" smtClean="0"/>
              <a:t>02.04.2021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D409139-9051-47A3-973B-004CD1CB7DC5}"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8D7401E-AF5C-4772-A25D-5BA1066B6AC7}" type="datetime1">
              <a:rPr lang="ru-RU" smtClean="0"/>
              <a:t>02.04.2021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D409139-9051-47A3-973B-004CD1CB7DC5}"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988B75E-EA40-4551-BCD3-86901A19057C}" type="datetime1">
              <a:rPr lang="ru-RU" smtClean="0"/>
              <a:t>02.04.2021</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D409139-9051-47A3-973B-004CD1CB7DC5}"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slide" Target="slide2.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00.xml.rels><?xml version="1.0" encoding="UTF-8" standalone="yes"?>
<Relationships xmlns="http://schemas.openxmlformats.org/package/2006/relationships"><Relationship Id="rId8" Type="http://schemas.microsoft.com/office/2007/relationships/diagramDrawing" Target="../diagrams/drawing71.xml"/><Relationship Id="rId3" Type="http://schemas.openxmlformats.org/officeDocument/2006/relationships/image" Target="../media/image2.jpeg"/><Relationship Id="rId7" Type="http://schemas.openxmlformats.org/officeDocument/2006/relationships/diagramColors" Target="../diagrams/colors71.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QuickStyle" Target="../diagrams/quickStyle71.xml"/><Relationship Id="rId11" Type="http://schemas.openxmlformats.org/officeDocument/2006/relationships/image" Target="../media/image200.png"/><Relationship Id="rId5" Type="http://schemas.openxmlformats.org/officeDocument/2006/relationships/diagramLayout" Target="../diagrams/layout71.xml"/><Relationship Id="rId10" Type="http://schemas.openxmlformats.org/officeDocument/2006/relationships/slide" Target="slide2.xml"/><Relationship Id="rId4" Type="http://schemas.openxmlformats.org/officeDocument/2006/relationships/diagramData" Target="../diagrams/data71.xml"/><Relationship Id="rId9" Type="http://schemas.openxmlformats.org/officeDocument/2006/relationships/image" Target="../media/image198.jpg"/></Relationships>
</file>

<file path=ppt/slides/_rels/slide101.xml.rels><?xml version="1.0" encoding="UTF-8" standalone="yes"?>
<Relationships xmlns="http://schemas.openxmlformats.org/package/2006/relationships"><Relationship Id="rId8" Type="http://schemas.openxmlformats.org/officeDocument/2006/relationships/diagramColors" Target="../diagrams/colors72.xml"/><Relationship Id="rId3" Type="http://schemas.openxmlformats.org/officeDocument/2006/relationships/image" Target="../media/image201.png"/><Relationship Id="rId7" Type="http://schemas.openxmlformats.org/officeDocument/2006/relationships/diagramQuickStyle" Target="../diagrams/quickStyle72.xml"/><Relationship Id="rId12" Type="http://schemas.openxmlformats.org/officeDocument/2006/relationships/image" Target="../media/image203.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72.xml"/><Relationship Id="rId11" Type="http://schemas.openxmlformats.org/officeDocument/2006/relationships/slide" Target="slide2.xml"/><Relationship Id="rId5" Type="http://schemas.openxmlformats.org/officeDocument/2006/relationships/diagramData" Target="../diagrams/data72.xml"/><Relationship Id="rId10" Type="http://schemas.openxmlformats.org/officeDocument/2006/relationships/image" Target="../media/image202.jpg"/><Relationship Id="rId4" Type="http://schemas.openxmlformats.org/officeDocument/2006/relationships/image" Target="../media/image2.jpeg"/><Relationship Id="rId9" Type="http://schemas.microsoft.com/office/2007/relationships/diagramDrawing" Target="../diagrams/drawing72.xml"/></Relationships>
</file>

<file path=ppt/slides/_rels/slide102.xml.rels><?xml version="1.0" encoding="UTF-8" standalone="yes"?>
<Relationships xmlns="http://schemas.openxmlformats.org/package/2006/relationships"><Relationship Id="rId8" Type="http://schemas.openxmlformats.org/officeDocument/2006/relationships/diagramColors" Target="../diagrams/colors73.xml"/><Relationship Id="rId3" Type="http://schemas.openxmlformats.org/officeDocument/2006/relationships/image" Target="../media/image204.png"/><Relationship Id="rId7" Type="http://schemas.openxmlformats.org/officeDocument/2006/relationships/diagramQuickStyle" Target="../diagrams/quickStyle73.xml"/><Relationship Id="rId12" Type="http://schemas.openxmlformats.org/officeDocument/2006/relationships/image" Target="../media/image205.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73.xml"/><Relationship Id="rId11" Type="http://schemas.openxmlformats.org/officeDocument/2006/relationships/slide" Target="slide2.xml"/><Relationship Id="rId5" Type="http://schemas.openxmlformats.org/officeDocument/2006/relationships/diagramData" Target="../diagrams/data73.xml"/><Relationship Id="rId10" Type="http://schemas.openxmlformats.org/officeDocument/2006/relationships/image" Target="../media/image202.jpg"/><Relationship Id="rId4" Type="http://schemas.openxmlformats.org/officeDocument/2006/relationships/image" Target="../media/image2.jpeg"/><Relationship Id="rId9" Type="http://schemas.microsoft.com/office/2007/relationships/diagramDrawing" Target="../diagrams/drawing73.xml"/></Relationships>
</file>

<file path=ppt/slides/_rels/slide103.xml.rels><?xml version="1.0" encoding="UTF-8" standalone="yes"?>
<Relationships xmlns="http://schemas.openxmlformats.org/package/2006/relationships"><Relationship Id="rId8" Type="http://schemas.openxmlformats.org/officeDocument/2006/relationships/diagramColors" Target="../diagrams/colors74.xml"/><Relationship Id="rId3" Type="http://schemas.openxmlformats.org/officeDocument/2006/relationships/image" Target="../media/image206.png"/><Relationship Id="rId7" Type="http://schemas.openxmlformats.org/officeDocument/2006/relationships/diagramQuickStyle" Target="../diagrams/quickStyle74.xml"/><Relationship Id="rId12" Type="http://schemas.openxmlformats.org/officeDocument/2006/relationships/image" Target="../media/image207.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74.xml"/><Relationship Id="rId11" Type="http://schemas.openxmlformats.org/officeDocument/2006/relationships/slide" Target="slide2.xml"/><Relationship Id="rId5" Type="http://schemas.openxmlformats.org/officeDocument/2006/relationships/diagramData" Target="../diagrams/data74.xml"/><Relationship Id="rId10" Type="http://schemas.openxmlformats.org/officeDocument/2006/relationships/image" Target="../media/image202.jpg"/><Relationship Id="rId4" Type="http://schemas.openxmlformats.org/officeDocument/2006/relationships/image" Target="../media/image2.jpeg"/><Relationship Id="rId9" Type="http://schemas.microsoft.com/office/2007/relationships/diagramDrawing" Target="../diagrams/drawing74.xml"/></Relationships>
</file>

<file path=ppt/slides/_rels/slide104.xml.rels><?xml version="1.0" encoding="UTF-8" standalone="yes"?>
<Relationships xmlns="http://schemas.openxmlformats.org/package/2006/relationships"><Relationship Id="rId8" Type="http://schemas.openxmlformats.org/officeDocument/2006/relationships/diagramColors" Target="../diagrams/colors75.xml"/><Relationship Id="rId3" Type="http://schemas.openxmlformats.org/officeDocument/2006/relationships/image" Target="../media/image208.png"/><Relationship Id="rId7" Type="http://schemas.openxmlformats.org/officeDocument/2006/relationships/diagramQuickStyle" Target="../diagrams/quickStyle75.xml"/><Relationship Id="rId12" Type="http://schemas.openxmlformats.org/officeDocument/2006/relationships/image" Target="../media/image209.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75.xml"/><Relationship Id="rId11" Type="http://schemas.openxmlformats.org/officeDocument/2006/relationships/slide" Target="slide2.xml"/><Relationship Id="rId5" Type="http://schemas.openxmlformats.org/officeDocument/2006/relationships/diagramData" Target="../diagrams/data75.xml"/><Relationship Id="rId10" Type="http://schemas.openxmlformats.org/officeDocument/2006/relationships/image" Target="../media/image202.jpg"/><Relationship Id="rId4" Type="http://schemas.openxmlformats.org/officeDocument/2006/relationships/image" Target="../media/image2.jpeg"/><Relationship Id="rId9" Type="http://schemas.microsoft.com/office/2007/relationships/diagramDrawing" Target="../diagrams/drawing75.xml"/></Relationships>
</file>

<file path=ppt/slides/_rels/slide105.xml.rels><?xml version="1.0" encoding="UTF-8" standalone="yes"?>
<Relationships xmlns="http://schemas.openxmlformats.org/package/2006/relationships"><Relationship Id="rId8" Type="http://schemas.openxmlformats.org/officeDocument/2006/relationships/diagramColors" Target="../diagrams/colors76.xml"/><Relationship Id="rId3" Type="http://schemas.openxmlformats.org/officeDocument/2006/relationships/image" Target="../media/image210.png"/><Relationship Id="rId7" Type="http://schemas.openxmlformats.org/officeDocument/2006/relationships/diagramQuickStyle" Target="../diagrams/quickStyle76.xml"/><Relationship Id="rId12" Type="http://schemas.openxmlformats.org/officeDocument/2006/relationships/image" Target="../media/image211.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76.xml"/><Relationship Id="rId11" Type="http://schemas.openxmlformats.org/officeDocument/2006/relationships/slide" Target="slide2.xml"/><Relationship Id="rId5" Type="http://schemas.openxmlformats.org/officeDocument/2006/relationships/diagramData" Target="../diagrams/data76.xml"/><Relationship Id="rId10" Type="http://schemas.openxmlformats.org/officeDocument/2006/relationships/image" Target="../media/image202.jpg"/><Relationship Id="rId4" Type="http://schemas.openxmlformats.org/officeDocument/2006/relationships/image" Target="../media/image2.jpeg"/><Relationship Id="rId9" Type="http://schemas.microsoft.com/office/2007/relationships/diagramDrawing" Target="../diagrams/drawing76.xml"/></Relationships>
</file>

<file path=ppt/slides/_rels/slide106.xml.rels><?xml version="1.0" encoding="UTF-8" standalone="yes"?>
<Relationships xmlns="http://schemas.openxmlformats.org/package/2006/relationships"><Relationship Id="rId8" Type="http://schemas.openxmlformats.org/officeDocument/2006/relationships/diagramColors" Target="../diagrams/colors77.xml"/><Relationship Id="rId3" Type="http://schemas.openxmlformats.org/officeDocument/2006/relationships/image" Target="../media/image212.png"/><Relationship Id="rId7" Type="http://schemas.openxmlformats.org/officeDocument/2006/relationships/diagramQuickStyle" Target="../diagrams/quickStyle77.xml"/><Relationship Id="rId12" Type="http://schemas.openxmlformats.org/officeDocument/2006/relationships/image" Target="../media/image213.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77.xml"/><Relationship Id="rId11" Type="http://schemas.openxmlformats.org/officeDocument/2006/relationships/slide" Target="slide2.xml"/><Relationship Id="rId5" Type="http://schemas.openxmlformats.org/officeDocument/2006/relationships/diagramData" Target="../diagrams/data77.xml"/><Relationship Id="rId10" Type="http://schemas.openxmlformats.org/officeDocument/2006/relationships/image" Target="../media/image202.jpg"/><Relationship Id="rId4" Type="http://schemas.openxmlformats.org/officeDocument/2006/relationships/image" Target="../media/image2.jpeg"/><Relationship Id="rId9" Type="http://schemas.microsoft.com/office/2007/relationships/diagramDrawing" Target="../diagrams/drawing77.xml"/></Relationships>
</file>

<file path=ppt/slides/_rels/slide107.xml.rels><?xml version="1.0" encoding="UTF-8" standalone="yes"?>
<Relationships xmlns="http://schemas.openxmlformats.org/package/2006/relationships"><Relationship Id="rId8" Type="http://schemas.openxmlformats.org/officeDocument/2006/relationships/diagramColors" Target="../diagrams/colors78.xml"/><Relationship Id="rId3" Type="http://schemas.openxmlformats.org/officeDocument/2006/relationships/image" Target="../media/image214.png"/><Relationship Id="rId7" Type="http://schemas.openxmlformats.org/officeDocument/2006/relationships/diagramQuickStyle" Target="../diagrams/quickStyle78.xml"/><Relationship Id="rId12" Type="http://schemas.openxmlformats.org/officeDocument/2006/relationships/image" Target="../media/image216.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78.xml"/><Relationship Id="rId11" Type="http://schemas.openxmlformats.org/officeDocument/2006/relationships/slide" Target="slide2.xml"/><Relationship Id="rId5" Type="http://schemas.openxmlformats.org/officeDocument/2006/relationships/diagramData" Target="../diagrams/data78.xml"/><Relationship Id="rId10" Type="http://schemas.openxmlformats.org/officeDocument/2006/relationships/image" Target="../media/image215.jpg"/><Relationship Id="rId4" Type="http://schemas.openxmlformats.org/officeDocument/2006/relationships/image" Target="../media/image2.jpeg"/><Relationship Id="rId9" Type="http://schemas.microsoft.com/office/2007/relationships/diagramDrawing" Target="../diagrams/drawing78.xml"/></Relationships>
</file>

<file path=ppt/slides/_rels/slide108.xml.rels><?xml version="1.0" encoding="UTF-8" standalone="yes"?>
<Relationships xmlns="http://schemas.openxmlformats.org/package/2006/relationships"><Relationship Id="rId8" Type="http://schemas.openxmlformats.org/officeDocument/2006/relationships/diagramColors" Target="../diagrams/colors79.xml"/><Relationship Id="rId3" Type="http://schemas.openxmlformats.org/officeDocument/2006/relationships/image" Target="../media/image217.png"/><Relationship Id="rId7" Type="http://schemas.openxmlformats.org/officeDocument/2006/relationships/diagramQuickStyle" Target="../diagrams/quickStyle79.xml"/><Relationship Id="rId12" Type="http://schemas.openxmlformats.org/officeDocument/2006/relationships/image" Target="../media/image218.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79.xml"/><Relationship Id="rId11" Type="http://schemas.openxmlformats.org/officeDocument/2006/relationships/slide" Target="slide2.xml"/><Relationship Id="rId5" Type="http://schemas.openxmlformats.org/officeDocument/2006/relationships/diagramData" Target="../diagrams/data79.xml"/><Relationship Id="rId10" Type="http://schemas.openxmlformats.org/officeDocument/2006/relationships/image" Target="../media/image215.jpg"/><Relationship Id="rId4" Type="http://schemas.openxmlformats.org/officeDocument/2006/relationships/image" Target="../media/image2.jpeg"/><Relationship Id="rId9" Type="http://schemas.microsoft.com/office/2007/relationships/diagramDrawing" Target="../diagrams/drawing79.xml"/></Relationships>
</file>

<file path=ppt/slides/_rels/slide109.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20.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slide" Target="slide2.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slide" Target="slide2.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slide" Target="slide2.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slide" Target="slide2.xml"/><Relationship Id="rId2" Type="http://schemas.openxmlformats.org/officeDocument/2006/relationships/image" Target="../media/image32.jpeg"/><Relationship Id="rId1" Type="http://schemas.openxmlformats.org/officeDocument/2006/relationships/slideLayout" Target="../slideLayouts/slideLayout5.xml"/><Relationship Id="rId6" Type="http://schemas.openxmlformats.org/officeDocument/2006/relationships/image" Target="../media/image2.jpe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slide" Target="slide2.xml"/><Relationship Id="rId2" Type="http://schemas.openxmlformats.org/officeDocument/2006/relationships/image" Target="../media/image32.jpeg"/><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37.jp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slide" Target="slide2.xml"/><Relationship Id="rId3" Type="http://schemas.openxmlformats.org/officeDocument/2006/relationships/hyperlink" Target="http://www.piskunovalexey.narod.ru/mann.html" TargetMode="External"/><Relationship Id="rId7" Type="http://schemas.openxmlformats.org/officeDocument/2006/relationships/hyperlink" Target="http://www.piskunovalexey.narod.ru/komenskiy.html" TargetMode="External"/><Relationship Id="rId12" Type="http://schemas.openxmlformats.org/officeDocument/2006/relationships/image" Target="../media/image42.jpe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hyperlink" Target="http://www.piskunovalexey.narod.ru/problematika.html" TargetMode="External"/><Relationship Id="rId11" Type="http://schemas.openxmlformats.org/officeDocument/2006/relationships/image" Target="../media/image2.jpeg"/><Relationship Id="rId5" Type="http://schemas.openxmlformats.org/officeDocument/2006/relationships/hyperlink" Target="http://www.piskunovalexey.narod.ru/vander.html" TargetMode="External"/><Relationship Id="rId10" Type="http://schemas.openxmlformats.org/officeDocument/2006/relationships/image" Target="../media/image41.jpeg"/><Relationship Id="rId4" Type="http://schemas.openxmlformats.org/officeDocument/2006/relationships/hyperlink" Target="http://www.piskunovalexey.narod.ru/disterveg.html" TargetMode="External"/><Relationship Id="rId9" Type="http://schemas.openxmlformats.org/officeDocument/2006/relationships/image" Target="../media/image40.jpeg"/></Relationships>
</file>

<file path=ppt/slides/_rels/slide1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hyperlink" Target="http://www.piskunovalexey.narod.ru/ushinskiy.html" TargetMode="External"/><Relationship Id="rId7" Type="http://schemas.openxmlformats.org/officeDocument/2006/relationships/image" Target="../media/image43.jpeg"/><Relationship Id="rId12" Type="http://schemas.openxmlformats.org/officeDocument/2006/relationships/slide" Target="slide2.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hyperlink" Target="http://www.piskunovalexey.narod.ru/principistor.html" TargetMode="External"/><Relationship Id="rId11" Type="http://schemas.openxmlformats.org/officeDocument/2006/relationships/image" Target="../media/image46.jpeg"/><Relationship Id="rId5" Type="http://schemas.openxmlformats.org/officeDocument/2006/relationships/hyperlink" Target="http://www.piskunovalexey.narod.ru/komenskiy2.html" TargetMode="External"/><Relationship Id="rId10" Type="http://schemas.openxmlformats.org/officeDocument/2006/relationships/image" Target="../media/image45.jpeg"/><Relationship Id="rId4" Type="http://schemas.openxmlformats.org/officeDocument/2006/relationships/hyperlink" Target="http://www.piskunovalexey.narod.ru/historySSSR.html" TargetMode="External"/><Relationship Id="rId9" Type="http://schemas.openxmlformats.org/officeDocument/2006/relationships/image" Target="../media/image44.jpeg"/></Relationships>
</file>

<file path=ppt/slides/_rels/slide18.xml.rels><?xml version="1.0" encoding="UTF-8" standalone="yes"?>
<Relationships xmlns="http://schemas.openxmlformats.org/package/2006/relationships"><Relationship Id="rId8" Type="http://schemas.openxmlformats.org/officeDocument/2006/relationships/hyperlink" Target="http://www.piskunovalexey.narod.ru/pedobrazovanie.html" TargetMode="External"/><Relationship Id="rId3" Type="http://schemas.openxmlformats.org/officeDocument/2006/relationships/hyperlink" Target="http://www.piskunovalexey.narod.ru/obpedpodgot.html" TargetMode="External"/><Relationship Id="rId7" Type="http://schemas.openxmlformats.org/officeDocument/2006/relationships/hyperlink" Target="http://www.piskunovalexey.narod.ru/pedobrazovanie2.html" TargetMode="External"/><Relationship Id="rId12" Type="http://schemas.openxmlformats.org/officeDocument/2006/relationships/slide" Target="slide2.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hyperlink" Target="http://www.piskunovalexey.narod.ru/futureteacher.html" TargetMode="External"/><Relationship Id="rId11" Type="http://schemas.openxmlformats.org/officeDocument/2006/relationships/image" Target="../media/image48.jpeg"/><Relationship Id="rId5" Type="http://schemas.openxmlformats.org/officeDocument/2006/relationships/hyperlink" Target="http://www.piskunovalexey.narod.ru/history.html" TargetMode="External"/><Relationship Id="rId10" Type="http://schemas.openxmlformats.org/officeDocument/2006/relationships/image" Target="../media/image47.jpeg"/><Relationship Id="rId4" Type="http://schemas.openxmlformats.org/officeDocument/2006/relationships/hyperlink" Target="http://www.piskunovalexey.narod.ru/uchitel.html" TargetMode="External"/><Relationship Id="rId9"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5.png"/><Relationship Id="rId12" Type="http://schemas.openxmlformats.org/officeDocument/2006/relationships/slide" Target="slide19.xml"/><Relationship Id="rId2" Type="http://schemas.openxmlformats.org/officeDocument/2006/relationships/image" Target="../media/image3.jpeg"/><Relationship Id="rId1" Type="http://schemas.openxmlformats.org/officeDocument/2006/relationships/slideLayout" Target="../slideLayouts/slideLayout5.xml"/><Relationship Id="rId6" Type="http://schemas.openxmlformats.org/officeDocument/2006/relationships/slide" Target="slide7.xml"/><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slide" Target="slide16.xml"/><Relationship Id="rId4" Type="http://schemas.openxmlformats.org/officeDocument/2006/relationships/slide" Target="slide3.xml"/><Relationship Id="rId9" Type="http://schemas.openxmlformats.org/officeDocument/2006/relationships/image" Target="../media/image6.png"/><Relationship Id="rId14" Type="http://schemas.openxmlformats.org/officeDocument/2006/relationships/slide" Target="slide29.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slide" Target="sl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slide" Target="sl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slide" Target="slide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50.jpg"/><Relationship Id="rId5" Type="http://schemas.openxmlformats.org/officeDocument/2006/relationships/image" Target="../media/image49.jpeg"/><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slide" Target="slide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jpeg"/><Relationship Id="rId7" Type="http://schemas.openxmlformats.org/officeDocument/2006/relationships/diagramLayout" Target="../diagrams/layout1.xml"/><Relationship Id="rId12" Type="http://schemas.openxmlformats.org/officeDocument/2006/relationships/slide" Target="slide2.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Data" Target="../diagrams/data1.xml"/><Relationship Id="rId11" Type="http://schemas.openxmlformats.org/officeDocument/2006/relationships/image" Target="../media/image53.jpg"/><Relationship Id="rId5" Type="http://schemas.openxmlformats.org/officeDocument/2006/relationships/image" Target="../media/image52.png"/><Relationship Id="rId10" Type="http://schemas.microsoft.com/office/2007/relationships/diagramDrawing" Target="../diagrams/drawing1.xml"/><Relationship Id="rId4" Type="http://schemas.openxmlformats.org/officeDocument/2006/relationships/image" Target="../media/image51.png"/><Relationship Id="rId9" Type="http://schemas.openxmlformats.org/officeDocument/2006/relationships/diagramColors" Target="../diagrams/colors1.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jpeg"/><Relationship Id="rId7" Type="http://schemas.openxmlformats.org/officeDocument/2006/relationships/diagramQuickStyle" Target="../diagrams/quickStyle2.xml"/><Relationship Id="rId12" Type="http://schemas.openxmlformats.org/officeDocument/2006/relationships/slide" Target="slide2.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2.xml"/><Relationship Id="rId11" Type="http://schemas.openxmlformats.org/officeDocument/2006/relationships/image" Target="../media/image55.png"/><Relationship Id="rId5" Type="http://schemas.openxmlformats.org/officeDocument/2006/relationships/diagramData" Target="../diagrams/data2.xml"/><Relationship Id="rId10" Type="http://schemas.openxmlformats.org/officeDocument/2006/relationships/image" Target="../media/image53.jpg"/><Relationship Id="rId4" Type="http://schemas.openxmlformats.org/officeDocument/2006/relationships/image" Target="../media/image54.png"/><Relationship Id="rId9" Type="http://schemas.microsoft.com/office/2007/relationships/diagramDrawing" Target="../diagrams/drawing2.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6.png"/><Relationship Id="rId7" Type="http://schemas.openxmlformats.org/officeDocument/2006/relationships/diagramQuickStyle" Target="../diagrams/quickStyle3.xml"/><Relationship Id="rId12" Type="http://schemas.openxmlformats.org/officeDocument/2006/relationships/slide" Target="slide2.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3.xml"/><Relationship Id="rId11" Type="http://schemas.openxmlformats.org/officeDocument/2006/relationships/image" Target="../media/image57.png"/><Relationship Id="rId5" Type="http://schemas.openxmlformats.org/officeDocument/2006/relationships/diagramData" Target="../diagrams/data3.xml"/><Relationship Id="rId10" Type="http://schemas.openxmlformats.org/officeDocument/2006/relationships/image" Target="../media/image53.jpg"/><Relationship Id="rId4" Type="http://schemas.openxmlformats.org/officeDocument/2006/relationships/image" Target="../media/image2.jpeg"/><Relationship Id="rId9" Type="http://schemas.microsoft.com/office/2007/relationships/diagramDrawing" Target="../diagrams/drawing3.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jpeg"/><Relationship Id="rId7" Type="http://schemas.openxmlformats.org/officeDocument/2006/relationships/diagramQuickStyle" Target="../diagrams/quickStyle4.xml"/><Relationship Id="rId12" Type="http://schemas.openxmlformats.org/officeDocument/2006/relationships/slide" Target="slide2.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4.xml"/><Relationship Id="rId11" Type="http://schemas.openxmlformats.org/officeDocument/2006/relationships/image" Target="../media/image60.png"/><Relationship Id="rId5" Type="http://schemas.openxmlformats.org/officeDocument/2006/relationships/diagramData" Target="../diagrams/data4.xml"/><Relationship Id="rId10" Type="http://schemas.openxmlformats.org/officeDocument/2006/relationships/image" Target="../media/image59.jpg"/><Relationship Id="rId4" Type="http://schemas.openxmlformats.org/officeDocument/2006/relationships/image" Target="../media/image58.png"/><Relationship Id="rId9" Type="http://schemas.microsoft.com/office/2007/relationships/diagramDrawing" Target="../diagrams/drawing4.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jpeg"/><Relationship Id="rId7" Type="http://schemas.openxmlformats.org/officeDocument/2006/relationships/diagramQuickStyle" Target="../diagrams/quickStyle5.xml"/><Relationship Id="rId12" Type="http://schemas.openxmlformats.org/officeDocument/2006/relationships/slide" Target="slide2.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5.xml"/><Relationship Id="rId11" Type="http://schemas.openxmlformats.org/officeDocument/2006/relationships/image" Target="../media/image62.png"/><Relationship Id="rId5" Type="http://schemas.openxmlformats.org/officeDocument/2006/relationships/diagramData" Target="../diagrams/data5.xml"/><Relationship Id="rId10" Type="http://schemas.openxmlformats.org/officeDocument/2006/relationships/image" Target="../media/image59.jpg"/><Relationship Id="rId4" Type="http://schemas.openxmlformats.org/officeDocument/2006/relationships/image" Target="../media/image61.png"/><Relationship Id="rId9" Type="http://schemas.microsoft.com/office/2007/relationships/diagramDrawing" Target="../diagrams/drawing5.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63.png"/><Relationship Id="rId7" Type="http://schemas.openxmlformats.org/officeDocument/2006/relationships/diagramQuickStyle" Target="../diagrams/quickStyle6.xml"/><Relationship Id="rId12" Type="http://schemas.openxmlformats.org/officeDocument/2006/relationships/slide" Target="slide2.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6.xml"/><Relationship Id="rId11" Type="http://schemas.openxmlformats.org/officeDocument/2006/relationships/image" Target="../media/image64.png"/><Relationship Id="rId5" Type="http://schemas.openxmlformats.org/officeDocument/2006/relationships/diagramData" Target="../diagrams/data6.xml"/><Relationship Id="rId10" Type="http://schemas.openxmlformats.org/officeDocument/2006/relationships/image" Target="../media/image59.jpg"/><Relationship Id="rId4" Type="http://schemas.openxmlformats.org/officeDocument/2006/relationships/image" Target="../media/image2.jpeg"/><Relationship Id="rId9" Type="http://schemas.microsoft.com/office/2007/relationships/diagramDrawing" Target="../diagrams/drawing6.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7.xml"/><Relationship Id="rId13" Type="http://schemas.microsoft.com/office/2007/relationships/hdphoto" Target="../media/hdphoto1.wdp"/><Relationship Id="rId3" Type="http://schemas.openxmlformats.org/officeDocument/2006/relationships/image" Target="../media/image65.png"/><Relationship Id="rId7" Type="http://schemas.openxmlformats.org/officeDocument/2006/relationships/diagramQuickStyle" Target="../diagrams/quickStyle7.xml"/><Relationship Id="rId12" Type="http://schemas.openxmlformats.org/officeDocument/2006/relationships/image" Target="../media/image67.jpe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7.xml"/><Relationship Id="rId11" Type="http://schemas.openxmlformats.org/officeDocument/2006/relationships/image" Target="../media/image66.png"/><Relationship Id="rId5" Type="http://schemas.openxmlformats.org/officeDocument/2006/relationships/diagramData" Target="../diagrams/data7.xml"/><Relationship Id="rId10" Type="http://schemas.openxmlformats.org/officeDocument/2006/relationships/slide" Target="slide2.xml"/><Relationship Id="rId4" Type="http://schemas.openxmlformats.org/officeDocument/2006/relationships/image" Target="../media/image2.jpeg"/><Relationship Id="rId9" Type="http://schemas.microsoft.com/office/2007/relationships/diagramDrawing" Target="../diagrams/drawing7.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8.xml"/><Relationship Id="rId13" Type="http://schemas.openxmlformats.org/officeDocument/2006/relationships/image" Target="../media/image69.png"/><Relationship Id="rId3" Type="http://schemas.openxmlformats.org/officeDocument/2006/relationships/image" Target="../media/image68.png"/><Relationship Id="rId7" Type="http://schemas.openxmlformats.org/officeDocument/2006/relationships/diagramQuickStyle" Target="../diagrams/quickStyle8.xml"/><Relationship Id="rId12" Type="http://schemas.microsoft.com/office/2007/relationships/hdphoto" Target="../media/hdphoto1.wdp"/><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8.xml"/><Relationship Id="rId11" Type="http://schemas.openxmlformats.org/officeDocument/2006/relationships/image" Target="../media/image67.jpeg"/><Relationship Id="rId5" Type="http://schemas.openxmlformats.org/officeDocument/2006/relationships/diagramData" Target="../diagrams/data8.xml"/><Relationship Id="rId10" Type="http://schemas.openxmlformats.org/officeDocument/2006/relationships/slide" Target="slide2.xml"/><Relationship Id="rId4" Type="http://schemas.openxmlformats.org/officeDocument/2006/relationships/image" Target="../media/image2.jpeg"/><Relationship Id="rId9" Type="http://schemas.microsoft.com/office/2007/relationships/diagramDrawing" Target="../diagrams/drawing8.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70.png"/><Relationship Id="rId7" Type="http://schemas.openxmlformats.org/officeDocument/2006/relationships/diagramQuickStyle" Target="../diagrams/quickStyle9.xml"/><Relationship Id="rId12" Type="http://schemas.openxmlformats.org/officeDocument/2006/relationships/image" Target="../media/image72.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9.xml"/><Relationship Id="rId11" Type="http://schemas.openxmlformats.org/officeDocument/2006/relationships/slide" Target="slide2.xml"/><Relationship Id="rId5" Type="http://schemas.openxmlformats.org/officeDocument/2006/relationships/diagramData" Target="../diagrams/data9.xml"/><Relationship Id="rId10" Type="http://schemas.openxmlformats.org/officeDocument/2006/relationships/image" Target="../media/image71.jpg"/><Relationship Id="rId4" Type="http://schemas.openxmlformats.org/officeDocument/2006/relationships/image" Target="../media/image2.jpeg"/><Relationship Id="rId9" Type="http://schemas.microsoft.com/office/2007/relationships/diagramDrawing" Target="../diagrams/drawing9.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73.png"/><Relationship Id="rId7" Type="http://schemas.openxmlformats.org/officeDocument/2006/relationships/diagramQuickStyle" Target="../diagrams/quickStyle10.xml"/><Relationship Id="rId12" Type="http://schemas.openxmlformats.org/officeDocument/2006/relationships/image" Target="../media/image74.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10.xml"/><Relationship Id="rId11" Type="http://schemas.openxmlformats.org/officeDocument/2006/relationships/slide" Target="slide2.xml"/><Relationship Id="rId5" Type="http://schemas.openxmlformats.org/officeDocument/2006/relationships/diagramData" Target="../diagrams/data10.xml"/><Relationship Id="rId10" Type="http://schemas.openxmlformats.org/officeDocument/2006/relationships/image" Target="../media/image71.jpg"/><Relationship Id="rId4" Type="http://schemas.openxmlformats.org/officeDocument/2006/relationships/image" Target="../media/image2.jpeg"/><Relationship Id="rId9" Type="http://schemas.microsoft.com/office/2007/relationships/diagramDrawing" Target="../diagrams/drawing10.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slide" Target="slide2.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75.png"/><Relationship Id="rId7" Type="http://schemas.openxmlformats.org/officeDocument/2006/relationships/diagramQuickStyle" Target="../diagrams/quickStyle11.xml"/><Relationship Id="rId12" Type="http://schemas.openxmlformats.org/officeDocument/2006/relationships/image" Target="../media/image77.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11.xml"/><Relationship Id="rId11" Type="http://schemas.openxmlformats.org/officeDocument/2006/relationships/slide" Target="slide2.xml"/><Relationship Id="rId5" Type="http://schemas.openxmlformats.org/officeDocument/2006/relationships/diagramData" Target="../diagrams/data11.xml"/><Relationship Id="rId10" Type="http://schemas.openxmlformats.org/officeDocument/2006/relationships/image" Target="../media/image76.jpg"/><Relationship Id="rId4" Type="http://schemas.openxmlformats.org/officeDocument/2006/relationships/image" Target="../media/image2.jpeg"/><Relationship Id="rId9" Type="http://schemas.microsoft.com/office/2007/relationships/diagramDrawing" Target="../diagrams/drawing11.xml"/></Relationships>
</file>

<file path=ppt/slides/_rels/slide41.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jpeg"/><Relationship Id="rId7" Type="http://schemas.openxmlformats.org/officeDocument/2006/relationships/diagramColors" Target="../diagrams/colors12.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QuickStyle" Target="../diagrams/quickStyle12.xml"/><Relationship Id="rId11" Type="http://schemas.openxmlformats.org/officeDocument/2006/relationships/image" Target="../media/image78.png"/><Relationship Id="rId5" Type="http://schemas.openxmlformats.org/officeDocument/2006/relationships/diagramLayout" Target="../diagrams/layout12.xml"/><Relationship Id="rId10" Type="http://schemas.openxmlformats.org/officeDocument/2006/relationships/slide" Target="slide2.xml"/><Relationship Id="rId4" Type="http://schemas.openxmlformats.org/officeDocument/2006/relationships/diagramData" Target="../diagrams/data12.xml"/><Relationship Id="rId9" Type="http://schemas.openxmlformats.org/officeDocument/2006/relationships/image" Target="../media/image76.jpg"/></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79.png"/><Relationship Id="rId7" Type="http://schemas.openxmlformats.org/officeDocument/2006/relationships/diagramQuickStyle" Target="../diagrams/quickStyle13.xml"/><Relationship Id="rId12" Type="http://schemas.openxmlformats.org/officeDocument/2006/relationships/image" Target="../media/image81.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13.xml"/><Relationship Id="rId11" Type="http://schemas.openxmlformats.org/officeDocument/2006/relationships/slide" Target="slide2.xml"/><Relationship Id="rId5" Type="http://schemas.openxmlformats.org/officeDocument/2006/relationships/diagramData" Target="../diagrams/data13.xml"/><Relationship Id="rId10" Type="http://schemas.openxmlformats.org/officeDocument/2006/relationships/image" Target="../media/image80.jpg"/><Relationship Id="rId4" Type="http://schemas.openxmlformats.org/officeDocument/2006/relationships/image" Target="../media/image2.jpeg"/><Relationship Id="rId9" Type="http://schemas.microsoft.com/office/2007/relationships/diagramDrawing" Target="../diagrams/drawing13.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82.png"/><Relationship Id="rId7" Type="http://schemas.openxmlformats.org/officeDocument/2006/relationships/diagramQuickStyle" Target="../diagrams/quickStyle14.xml"/><Relationship Id="rId12" Type="http://schemas.openxmlformats.org/officeDocument/2006/relationships/image" Target="../media/image83.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14.xml"/><Relationship Id="rId11" Type="http://schemas.openxmlformats.org/officeDocument/2006/relationships/slide" Target="slide2.xml"/><Relationship Id="rId5" Type="http://schemas.openxmlformats.org/officeDocument/2006/relationships/diagramData" Target="../diagrams/data14.xml"/><Relationship Id="rId10" Type="http://schemas.openxmlformats.org/officeDocument/2006/relationships/image" Target="../media/image80.jpg"/><Relationship Id="rId4" Type="http://schemas.openxmlformats.org/officeDocument/2006/relationships/image" Target="../media/image2.jpeg"/><Relationship Id="rId9" Type="http://schemas.microsoft.com/office/2007/relationships/diagramDrawing" Target="../diagrams/drawing14.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84.png"/><Relationship Id="rId7" Type="http://schemas.openxmlformats.org/officeDocument/2006/relationships/diagramQuickStyle" Target="../diagrams/quickStyle15.xml"/><Relationship Id="rId12" Type="http://schemas.openxmlformats.org/officeDocument/2006/relationships/image" Target="../media/image86.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15.xml"/><Relationship Id="rId11" Type="http://schemas.openxmlformats.org/officeDocument/2006/relationships/slide" Target="slide2.xml"/><Relationship Id="rId5" Type="http://schemas.openxmlformats.org/officeDocument/2006/relationships/diagramData" Target="../diagrams/data15.xml"/><Relationship Id="rId10" Type="http://schemas.openxmlformats.org/officeDocument/2006/relationships/image" Target="../media/image85.jpg"/><Relationship Id="rId4" Type="http://schemas.openxmlformats.org/officeDocument/2006/relationships/image" Target="../media/image2.jpeg"/><Relationship Id="rId9" Type="http://schemas.microsoft.com/office/2007/relationships/diagramDrawing" Target="../diagrams/drawing15.xml"/></Relationships>
</file>

<file path=ppt/slides/_rels/slide45.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2.jpeg"/><Relationship Id="rId7" Type="http://schemas.openxmlformats.org/officeDocument/2006/relationships/diagramColors" Target="../diagrams/colors16.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QuickStyle" Target="../diagrams/quickStyle16.xml"/><Relationship Id="rId11" Type="http://schemas.openxmlformats.org/officeDocument/2006/relationships/image" Target="../media/image87.png"/><Relationship Id="rId5" Type="http://schemas.openxmlformats.org/officeDocument/2006/relationships/diagramLayout" Target="../diagrams/layout16.xml"/><Relationship Id="rId10" Type="http://schemas.openxmlformats.org/officeDocument/2006/relationships/slide" Target="slide2.xml"/><Relationship Id="rId4" Type="http://schemas.openxmlformats.org/officeDocument/2006/relationships/diagramData" Target="../diagrams/data16.xml"/><Relationship Id="rId9" Type="http://schemas.openxmlformats.org/officeDocument/2006/relationships/image" Target="../media/image85.jpg"/></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88.png"/><Relationship Id="rId7" Type="http://schemas.openxmlformats.org/officeDocument/2006/relationships/diagramQuickStyle" Target="../diagrams/quickStyle17.xml"/><Relationship Id="rId12" Type="http://schemas.openxmlformats.org/officeDocument/2006/relationships/image" Target="../media/image90.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17.xml"/><Relationship Id="rId11" Type="http://schemas.openxmlformats.org/officeDocument/2006/relationships/slide" Target="slide2.xml"/><Relationship Id="rId5" Type="http://schemas.openxmlformats.org/officeDocument/2006/relationships/diagramData" Target="../diagrams/data17.xml"/><Relationship Id="rId10" Type="http://schemas.openxmlformats.org/officeDocument/2006/relationships/image" Target="../media/image89.jpg"/><Relationship Id="rId4" Type="http://schemas.openxmlformats.org/officeDocument/2006/relationships/image" Target="../media/image2.jpeg"/><Relationship Id="rId9" Type="http://schemas.microsoft.com/office/2007/relationships/diagramDrawing" Target="../diagrams/drawing17.xml"/></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91.png"/><Relationship Id="rId7" Type="http://schemas.openxmlformats.org/officeDocument/2006/relationships/diagramQuickStyle" Target="../diagrams/quickStyle18.xml"/><Relationship Id="rId12" Type="http://schemas.openxmlformats.org/officeDocument/2006/relationships/image" Target="../media/image92.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18.xml"/><Relationship Id="rId11" Type="http://schemas.openxmlformats.org/officeDocument/2006/relationships/slide" Target="slide2.xml"/><Relationship Id="rId5" Type="http://schemas.openxmlformats.org/officeDocument/2006/relationships/diagramData" Target="../diagrams/data18.xml"/><Relationship Id="rId10" Type="http://schemas.openxmlformats.org/officeDocument/2006/relationships/image" Target="../media/image89.jpg"/><Relationship Id="rId4" Type="http://schemas.openxmlformats.org/officeDocument/2006/relationships/image" Target="../media/image2.jpeg"/><Relationship Id="rId9" Type="http://schemas.microsoft.com/office/2007/relationships/diagramDrawing" Target="../diagrams/drawing18.xml"/></Relationships>
</file>

<file path=ppt/slides/_rels/slide48.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2.jpeg"/><Relationship Id="rId7" Type="http://schemas.openxmlformats.org/officeDocument/2006/relationships/diagramColors" Target="../diagrams/colors19.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QuickStyle" Target="../diagrams/quickStyle19.xml"/><Relationship Id="rId11" Type="http://schemas.openxmlformats.org/officeDocument/2006/relationships/image" Target="../media/image93.png"/><Relationship Id="rId5" Type="http://schemas.openxmlformats.org/officeDocument/2006/relationships/diagramLayout" Target="../diagrams/layout19.xml"/><Relationship Id="rId10" Type="http://schemas.openxmlformats.org/officeDocument/2006/relationships/slide" Target="slide2.xml"/><Relationship Id="rId4" Type="http://schemas.openxmlformats.org/officeDocument/2006/relationships/diagramData" Target="../diagrams/data19.xml"/><Relationship Id="rId9" Type="http://schemas.openxmlformats.org/officeDocument/2006/relationships/image" Target="../media/image89.jpg"/></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image" Target="../media/image94.png"/><Relationship Id="rId7" Type="http://schemas.openxmlformats.org/officeDocument/2006/relationships/diagramQuickStyle" Target="../diagrams/quickStyle20.xml"/><Relationship Id="rId12" Type="http://schemas.openxmlformats.org/officeDocument/2006/relationships/image" Target="../media/image96.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20.xml"/><Relationship Id="rId11" Type="http://schemas.openxmlformats.org/officeDocument/2006/relationships/slide" Target="slide2.xml"/><Relationship Id="rId5" Type="http://schemas.openxmlformats.org/officeDocument/2006/relationships/diagramData" Target="../diagrams/data20.xml"/><Relationship Id="rId10" Type="http://schemas.openxmlformats.org/officeDocument/2006/relationships/image" Target="../media/image95.jpg"/><Relationship Id="rId4" Type="http://schemas.openxmlformats.org/officeDocument/2006/relationships/image" Target="../media/image2.jpeg"/><Relationship Id="rId9" Type="http://schemas.microsoft.com/office/2007/relationships/diagramDrawing" Target="../diagrams/drawing20.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slide" Target="slide2.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image" Target="../media/image97.png"/><Relationship Id="rId7" Type="http://schemas.openxmlformats.org/officeDocument/2006/relationships/diagramQuickStyle" Target="../diagrams/quickStyle21.xml"/><Relationship Id="rId12" Type="http://schemas.openxmlformats.org/officeDocument/2006/relationships/image" Target="../media/image98.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21.xml"/><Relationship Id="rId11" Type="http://schemas.openxmlformats.org/officeDocument/2006/relationships/slide" Target="slide2.xml"/><Relationship Id="rId5" Type="http://schemas.openxmlformats.org/officeDocument/2006/relationships/diagramData" Target="../diagrams/data21.xml"/><Relationship Id="rId10" Type="http://schemas.openxmlformats.org/officeDocument/2006/relationships/image" Target="../media/image95.jpg"/><Relationship Id="rId4" Type="http://schemas.openxmlformats.org/officeDocument/2006/relationships/image" Target="../media/image2.jpeg"/><Relationship Id="rId9" Type="http://schemas.microsoft.com/office/2007/relationships/diagramDrawing" Target="../diagrams/drawing21.xml"/></Relationships>
</file>

<file path=ppt/slides/_rels/slide51.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2.jpeg"/><Relationship Id="rId7" Type="http://schemas.openxmlformats.org/officeDocument/2006/relationships/diagramColors" Target="../diagrams/colors22.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QuickStyle" Target="../diagrams/quickStyle22.xml"/><Relationship Id="rId11" Type="http://schemas.openxmlformats.org/officeDocument/2006/relationships/image" Target="../media/image99.png"/><Relationship Id="rId5" Type="http://schemas.openxmlformats.org/officeDocument/2006/relationships/diagramLayout" Target="../diagrams/layout22.xml"/><Relationship Id="rId10" Type="http://schemas.openxmlformats.org/officeDocument/2006/relationships/slide" Target="slide2.xml"/><Relationship Id="rId4" Type="http://schemas.openxmlformats.org/officeDocument/2006/relationships/diagramData" Target="../diagrams/data22.xml"/><Relationship Id="rId9" Type="http://schemas.openxmlformats.org/officeDocument/2006/relationships/image" Target="../media/image95.jpg"/></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23.xml"/><Relationship Id="rId3" Type="http://schemas.openxmlformats.org/officeDocument/2006/relationships/image" Target="../media/image100.png"/><Relationship Id="rId7" Type="http://schemas.openxmlformats.org/officeDocument/2006/relationships/diagramQuickStyle" Target="../diagrams/quickStyle23.xml"/><Relationship Id="rId12" Type="http://schemas.openxmlformats.org/officeDocument/2006/relationships/image" Target="../media/image102.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23.xml"/><Relationship Id="rId11" Type="http://schemas.openxmlformats.org/officeDocument/2006/relationships/slide" Target="slide2.xml"/><Relationship Id="rId5" Type="http://schemas.openxmlformats.org/officeDocument/2006/relationships/diagramData" Target="../diagrams/data23.xml"/><Relationship Id="rId10" Type="http://schemas.openxmlformats.org/officeDocument/2006/relationships/image" Target="../media/image101.jpg"/><Relationship Id="rId4" Type="http://schemas.openxmlformats.org/officeDocument/2006/relationships/image" Target="../media/image2.jpeg"/><Relationship Id="rId9" Type="http://schemas.microsoft.com/office/2007/relationships/diagramDrawing" Target="../diagrams/drawing23.xml"/></Relationships>
</file>

<file path=ppt/slides/_rels/slide53.xml.rels><?xml version="1.0" encoding="UTF-8" standalone="yes"?>
<Relationships xmlns="http://schemas.openxmlformats.org/package/2006/relationships"><Relationship Id="rId8" Type="http://schemas.openxmlformats.org/officeDocument/2006/relationships/diagramColors" Target="../diagrams/colors24.xml"/><Relationship Id="rId3" Type="http://schemas.openxmlformats.org/officeDocument/2006/relationships/image" Target="../media/image103.png"/><Relationship Id="rId7" Type="http://schemas.openxmlformats.org/officeDocument/2006/relationships/diagramQuickStyle" Target="../diagrams/quickStyle24.xml"/><Relationship Id="rId12" Type="http://schemas.openxmlformats.org/officeDocument/2006/relationships/image" Target="../media/image104.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24.xml"/><Relationship Id="rId11" Type="http://schemas.openxmlformats.org/officeDocument/2006/relationships/slide" Target="slide2.xml"/><Relationship Id="rId5" Type="http://schemas.openxmlformats.org/officeDocument/2006/relationships/diagramData" Target="../diagrams/data24.xml"/><Relationship Id="rId10" Type="http://schemas.openxmlformats.org/officeDocument/2006/relationships/image" Target="../media/image101.jpg"/><Relationship Id="rId4" Type="http://schemas.openxmlformats.org/officeDocument/2006/relationships/image" Target="../media/image2.jpeg"/><Relationship Id="rId9" Type="http://schemas.microsoft.com/office/2007/relationships/diagramDrawing" Target="../diagrams/drawing24.xml"/></Relationships>
</file>

<file path=ppt/slides/_rels/slide54.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2.jpeg"/><Relationship Id="rId7" Type="http://schemas.openxmlformats.org/officeDocument/2006/relationships/diagramColors" Target="../diagrams/colors25.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QuickStyle" Target="../diagrams/quickStyle25.xml"/><Relationship Id="rId11" Type="http://schemas.openxmlformats.org/officeDocument/2006/relationships/image" Target="../media/image105.png"/><Relationship Id="rId5" Type="http://schemas.openxmlformats.org/officeDocument/2006/relationships/diagramLayout" Target="../diagrams/layout25.xml"/><Relationship Id="rId10" Type="http://schemas.openxmlformats.org/officeDocument/2006/relationships/slide" Target="slide2.xml"/><Relationship Id="rId4" Type="http://schemas.openxmlformats.org/officeDocument/2006/relationships/diagramData" Target="../diagrams/data25.xml"/><Relationship Id="rId9" Type="http://schemas.openxmlformats.org/officeDocument/2006/relationships/image" Target="../media/image101.jpg"/></Relationships>
</file>

<file path=ppt/slides/_rels/slide55.xml.rels><?xml version="1.0" encoding="UTF-8" standalone="yes"?>
<Relationships xmlns="http://schemas.openxmlformats.org/package/2006/relationships"><Relationship Id="rId8" Type="http://schemas.openxmlformats.org/officeDocument/2006/relationships/diagramColors" Target="../diagrams/colors26.xml"/><Relationship Id="rId3" Type="http://schemas.openxmlformats.org/officeDocument/2006/relationships/image" Target="../media/image106.png"/><Relationship Id="rId7" Type="http://schemas.openxmlformats.org/officeDocument/2006/relationships/diagramQuickStyle" Target="../diagrams/quickStyle26.xml"/><Relationship Id="rId12" Type="http://schemas.openxmlformats.org/officeDocument/2006/relationships/image" Target="../media/image108.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26.xml"/><Relationship Id="rId11" Type="http://schemas.openxmlformats.org/officeDocument/2006/relationships/slide" Target="slide2.xml"/><Relationship Id="rId5" Type="http://schemas.openxmlformats.org/officeDocument/2006/relationships/diagramData" Target="../diagrams/data26.xml"/><Relationship Id="rId10" Type="http://schemas.openxmlformats.org/officeDocument/2006/relationships/image" Target="../media/image107.jpg"/><Relationship Id="rId4" Type="http://schemas.openxmlformats.org/officeDocument/2006/relationships/image" Target="../media/image2.jpeg"/><Relationship Id="rId9" Type="http://schemas.microsoft.com/office/2007/relationships/diagramDrawing" Target="../diagrams/drawing26.xml"/></Relationships>
</file>

<file path=ppt/slides/_rels/slide56.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2.jpeg"/><Relationship Id="rId7" Type="http://schemas.openxmlformats.org/officeDocument/2006/relationships/diagramColors" Target="../diagrams/colors27.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QuickStyle" Target="../diagrams/quickStyle27.xml"/><Relationship Id="rId11" Type="http://schemas.openxmlformats.org/officeDocument/2006/relationships/image" Target="../media/image109.png"/><Relationship Id="rId5" Type="http://schemas.openxmlformats.org/officeDocument/2006/relationships/diagramLayout" Target="../diagrams/layout27.xml"/><Relationship Id="rId10" Type="http://schemas.openxmlformats.org/officeDocument/2006/relationships/slide" Target="slide2.xml"/><Relationship Id="rId4" Type="http://schemas.openxmlformats.org/officeDocument/2006/relationships/diagramData" Target="../diagrams/data27.xml"/><Relationship Id="rId9" Type="http://schemas.openxmlformats.org/officeDocument/2006/relationships/image" Target="../media/image107.jpg"/></Relationships>
</file>

<file path=ppt/slides/_rels/slide57.xml.rels><?xml version="1.0" encoding="UTF-8" standalone="yes"?>
<Relationships xmlns="http://schemas.openxmlformats.org/package/2006/relationships"><Relationship Id="rId8" Type="http://schemas.openxmlformats.org/officeDocument/2006/relationships/diagramColors" Target="../diagrams/colors28.xml"/><Relationship Id="rId3" Type="http://schemas.openxmlformats.org/officeDocument/2006/relationships/image" Target="../media/image110.png"/><Relationship Id="rId7" Type="http://schemas.openxmlformats.org/officeDocument/2006/relationships/diagramQuickStyle" Target="../diagrams/quickStyle28.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28.xml"/><Relationship Id="rId11" Type="http://schemas.openxmlformats.org/officeDocument/2006/relationships/image" Target="../media/image111.png"/><Relationship Id="rId5" Type="http://schemas.openxmlformats.org/officeDocument/2006/relationships/diagramData" Target="../diagrams/data28.xml"/><Relationship Id="rId10" Type="http://schemas.openxmlformats.org/officeDocument/2006/relationships/slide" Target="slide2.xml"/><Relationship Id="rId4" Type="http://schemas.openxmlformats.org/officeDocument/2006/relationships/image" Target="../media/image2.jpeg"/><Relationship Id="rId9" Type="http://schemas.microsoft.com/office/2007/relationships/diagramDrawing" Target="../diagrams/drawing28.xml"/></Relationships>
</file>

<file path=ppt/slides/_rels/slide58.xml.rels><?xml version="1.0" encoding="UTF-8" standalone="yes"?>
<Relationships xmlns="http://schemas.openxmlformats.org/package/2006/relationships"><Relationship Id="rId8" Type="http://schemas.openxmlformats.org/officeDocument/2006/relationships/diagramColors" Target="../diagrams/colors29.xml"/><Relationship Id="rId3" Type="http://schemas.openxmlformats.org/officeDocument/2006/relationships/image" Target="../media/image112.png"/><Relationship Id="rId7" Type="http://schemas.openxmlformats.org/officeDocument/2006/relationships/diagramQuickStyle" Target="../diagrams/quickStyle29.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29.xml"/><Relationship Id="rId11" Type="http://schemas.openxmlformats.org/officeDocument/2006/relationships/image" Target="../media/image113.png"/><Relationship Id="rId5" Type="http://schemas.openxmlformats.org/officeDocument/2006/relationships/diagramData" Target="../diagrams/data29.xml"/><Relationship Id="rId10" Type="http://schemas.openxmlformats.org/officeDocument/2006/relationships/slide" Target="slide2.xml"/><Relationship Id="rId4" Type="http://schemas.openxmlformats.org/officeDocument/2006/relationships/image" Target="../media/image2.jpeg"/><Relationship Id="rId9" Type="http://schemas.microsoft.com/office/2007/relationships/diagramDrawing" Target="../diagrams/drawing29.xml"/></Relationships>
</file>

<file path=ppt/slides/_rels/slide59.xml.rels><?xml version="1.0" encoding="UTF-8" standalone="yes"?>
<Relationships xmlns="http://schemas.openxmlformats.org/package/2006/relationships"><Relationship Id="rId8" Type="http://schemas.openxmlformats.org/officeDocument/2006/relationships/diagramColors" Target="../diagrams/colors30.xml"/><Relationship Id="rId3" Type="http://schemas.openxmlformats.org/officeDocument/2006/relationships/image" Target="../media/image114.png"/><Relationship Id="rId7" Type="http://schemas.openxmlformats.org/officeDocument/2006/relationships/diagramQuickStyle" Target="../diagrams/quickStyle30.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30.xml"/><Relationship Id="rId11" Type="http://schemas.openxmlformats.org/officeDocument/2006/relationships/image" Target="../media/image115.png"/><Relationship Id="rId5" Type="http://schemas.openxmlformats.org/officeDocument/2006/relationships/diagramData" Target="../diagrams/data30.xml"/><Relationship Id="rId10" Type="http://schemas.openxmlformats.org/officeDocument/2006/relationships/slide" Target="slide2.xml"/><Relationship Id="rId4" Type="http://schemas.openxmlformats.org/officeDocument/2006/relationships/image" Target="../media/image2.jpeg"/><Relationship Id="rId9" Type="http://schemas.microsoft.com/office/2007/relationships/diagramDrawing" Target="../diagrams/drawing30.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slide" Target="slide2.xml"/><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8" Type="http://schemas.openxmlformats.org/officeDocument/2006/relationships/diagramColors" Target="../diagrams/colors31.xml"/><Relationship Id="rId3" Type="http://schemas.openxmlformats.org/officeDocument/2006/relationships/image" Target="../media/image116.png"/><Relationship Id="rId7" Type="http://schemas.openxmlformats.org/officeDocument/2006/relationships/diagramQuickStyle" Target="../diagrams/quickStyle31.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31.xml"/><Relationship Id="rId11" Type="http://schemas.openxmlformats.org/officeDocument/2006/relationships/image" Target="../media/image117.png"/><Relationship Id="rId5" Type="http://schemas.openxmlformats.org/officeDocument/2006/relationships/diagramData" Target="../diagrams/data31.xml"/><Relationship Id="rId10" Type="http://schemas.openxmlformats.org/officeDocument/2006/relationships/slide" Target="slide2.xml"/><Relationship Id="rId4" Type="http://schemas.openxmlformats.org/officeDocument/2006/relationships/image" Target="../media/image2.jpeg"/><Relationship Id="rId9" Type="http://schemas.microsoft.com/office/2007/relationships/diagramDrawing" Target="../diagrams/drawing31.xml"/></Relationships>
</file>

<file path=ppt/slides/_rels/slide61.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2.jpeg"/><Relationship Id="rId7" Type="http://schemas.openxmlformats.org/officeDocument/2006/relationships/diagramColors" Target="../diagrams/colors32.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QuickStyle" Target="../diagrams/quickStyle32.xml"/><Relationship Id="rId5" Type="http://schemas.openxmlformats.org/officeDocument/2006/relationships/diagramLayout" Target="../diagrams/layout32.xml"/><Relationship Id="rId10" Type="http://schemas.openxmlformats.org/officeDocument/2006/relationships/image" Target="../media/image118.png"/><Relationship Id="rId4" Type="http://schemas.openxmlformats.org/officeDocument/2006/relationships/diagramData" Target="../diagrams/data32.xml"/><Relationship Id="rId9" Type="http://schemas.openxmlformats.org/officeDocument/2006/relationships/slide" Target="slide2.xml"/></Relationships>
</file>

<file path=ppt/slides/_rels/slide62.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2.jpeg"/><Relationship Id="rId7" Type="http://schemas.openxmlformats.org/officeDocument/2006/relationships/diagramColors" Target="../diagrams/colors33.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QuickStyle" Target="../diagrams/quickStyle33.xml"/><Relationship Id="rId11" Type="http://schemas.openxmlformats.org/officeDocument/2006/relationships/image" Target="../media/image120.png"/><Relationship Id="rId5" Type="http://schemas.openxmlformats.org/officeDocument/2006/relationships/diagramLayout" Target="../diagrams/layout33.xml"/><Relationship Id="rId10" Type="http://schemas.openxmlformats.org/officeDocument/2006/relationships/slide" Target="slide2.xml"/><Relationship Id="rId4" Type="http://schemas.openxmlformats.org/officeDocument/2006/relationships/diagramData" Target="../diagrams/data33.xml"/><Relationship Id="rId9" Type="http://schemas.openxmlformats.org/officeDocument/2006/relationships/image" Target="../media/image119.jpg"/></Relationships>
</file>

<file path=ppt/slides/_rels/slide63.xml.rels><?xml version="1.0" encoding="UTF-8" standalone="yes"?>
<Relationships xmlns="http://schemas.openxmlformats.org/package/2006/relationships"><Relationship Id="rId8" Type="http://schemas.openxmlformats.org/officeDocument/2006/relationships/diagramColors" Target="../diagrams/colors34.xml"/><Relationship Id="rId3" Type="http://schemas.openxmlformats.org/officeDocument/2006/relationships/image" Target="../media/image121.png"/><Relationship Id="rId7" Type="http://schemas.openxmlformats.org/officeDocument/2006/relationships/diagramQuickStyle" Target="../diagrams/quickStyle34.xml"/><Relationship Id="rId12" Type="http://schemas.openxmlformats.org/officeDocument/2006/relationships/image" Target="../media/image123.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34.xml"/><Relationship Id="rId11" Type="http://schemas.openxmlformats.org/officeDocument/2006/relationships/image" Target="../media/image122.jpg"/><Relationship Id="rId5" Type="http://schemas.openxmlformats.org/officeDocument/2006/relationships/diagramData" Target="../diagrams/data34.xml"/><Relationship Id="rId10" Type="http://schemas.openxmlformats.org/officeDocument/2006/relationships/slide" Target="slide2.xml"/><Relationship Id="rId4" Type="http://schemas.openxmlformats.org/officeDocument/2006/relationships/image" Target="../media/image2.jpeg"/><Relationship Id="rId9" Type="http://schemas.microsoft.com/office/2007/relationships/diagramDrawing" Target="../diagrams/drawing34.xml"/></Relationships>
</file>

<file path=ppt/slides/_rels/slide64.xml.rels><?xml version="1.0" encoding="UTF-8" standalone="yes"?>
<Relationships xmlns="http://schemas.openxmlformats.org/package/2006/relationships"><Relationship Id="rId8" Type="http://schemas.openxmlformats.org/officeDocument/2006/relationships/diagramColors" Target="../diagrams/colors35.xml"/><Relationship Id="rId3" Type="http://schemas.openxmlformats.org/officeDocument/2006/relationships/image" Target="../media/image124.png"/><Relationship Id="rId7" Type="http://schemas.openxmlformats.org/officeDocument/2006/relationships/diagramQuickStyle" Target="../diagrams/quickStyle35.xml"/><Relationship Id="rId12" Type="http://schemas.openxmlformats.org/officeDocument/2006/relationships/image" Target="../media/image125.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35.xml"/><Relationship Id="rId11" Type="http://schemas.openxmlformats.org/officeDocument/2006/relationships/image" Target="../media/image122.jpg"/><Relationship Id="rId5" Type="http://schemas.openxmlformats.org/officeDocument/2006/relationships/diagramData" Target="../diagrams/data35.xml"/><Relationship Id="rId10" Type="http://schemas.openxmlformats.org/officeDocument/2006/relationships/slide" Target="slide2.xml"/><Relationship Id="rId4" Type="http://schemas.openxmlformats.org/officeDocument/2006/relationships/image" Target="../media/image2.jpeg"/><Relationship Id="rId9" Type="http://schemas.microsoft.com/office/2007/relationships/diagramDrawing" Target="../diagrams/drawing35.xml"/></Relationships>
</file>

<file path=ppt/slides/_rels/slide65.xml.rels><?xml version="1.0" encoding="UTF-8" standalone="yes"?>
<Relationships xmlns="http://schemas.openxmlformats.org/package/2006/relationships"><Relationship Id="rId8" Type="http://schemas.openxmlformats.org/officeDocument/2006/relationships/diagramColors" Target="../diagrams/colors36.xml"/><Relationship Id="rId3" Type="http://schemas.openxmlformats.org/officeDocument/2006/relationships/image" Target="../media/image126.png"/><Relationship Id="rId7" Type="http://schemas.openxmlformats.org/officeDocument/2006/relationships/diagramQuickStyle" Target="../diagrams/quickStyle36.xml"/><Relationship Id="rId12" Type="http://schemas.openxmlformats.org/officeDocument/2006/relationships/image" Target="../media/image127.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36.xml"/><Relationship Id="rId11" Type="http://schemas.openxmlformats.org/officeDocument/2006/relationships/image" Target="../media/image122.jpg"/><Relationship Id="rId5" Type="http://schemas.openxmlformats.org/officeDocument/2006/relationships/diagramData" Target="../diagrams/data36.xml"/><Relationship Id="rId10" Type="http://schemas.openxmlformats.org/officeDocument/2006/relationships/slide" Target="slide2.xml"/><Relationship Id="rId4" Type="http://schemas.openxmlformats.org/officeDocument/2006/relationships/image" Target="../media/image2.jpeg"/><Relationship Id="rId9" Type="http://schemas.microsoft.com/office/2007/relationships/diagramDrawing" Target="../diagrams/drawing36.xml"/></Relationships>
</file>

<file path=ppt/slides/_rels/slide66.xml.rels><?xml version="1.0" encoding="UTF-8" standalone="yes"?>
<Relationships xmlns="http://schemas.openxmlformats.org/package/2006/relationships"><Relationship Id="rId8" Type="http://schemas.microsoft.com/office/2007/relationships/diagramDrawing" Target="../diagrams/drawing37.xml"/><Relationship Id="rId3" Type="http://schemas.openxmlformats.org/officeDocument/2006/relationships/image" Target="../media/image2.jpeg"/><Relationship Id="rId7" Type="http://schemas.openxmlformats.org/officeDocument/2006/relationships/diagramColors" Target="../diagrams/colors37.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QuickStyle" Target="../diagrams/quickStyle37.xml"/><Relationship Id="rId11" Type="http://schemas.openxmlformats.org/officeDocument/2006/relationships/image" Target="../media/image128.png"/><Relationship Id="rId5" Type="http://schemas.openxmlformats.org/officeDocument/2006/relationships/diagramLayout" Target="../diagrams/layout37.xml"/><Relationship Id="rId10" Type="http://schemas.openxmlformats.org/officeDocument/2006/relationships/image" Target="../media/image122.jpg"/><Relationship Id="rId4" Type="http://schemas.openxmlformats.org/officeDocument/2006/relationships/diagramData" Target="../diagrams/data37.xml"/><Relationship Id="rId9" Type="http://schemas.openxmlformats.org/officeDocument/2006/relationships/slide" Target="slide2.xml"/></Relationships>
</file>

<file path=ppt/slides/_rels/slide67.xml.rels><?xml version="1.0" encoding="UTF-8" standalone="yes"?>
<Relationships xmlns="http://schemas.openxmlformats.org/package/2006/relationships"><Relationship Id="rId8" Type="http://schemas.microsoft.com/office/2007/relationships/diagramDrawing" Target="../diagrams/drawing38.xml"/><Relationship Id="rId3" Type="http://schemas.openxmlformats.org/officeDocument/2006/relationships/image" Target="../media/image2.jpeg"/><Relationship Id="rId7" Type="http://schemas.openxmlformats.org/officeDocument/2006/relationships/diagramColors" Target="../diagrams/colors38.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QuickStyle" Target="../diagrams/quickStyle38.xml"/><Relationship Id="rId11" Type="http://schemas.openxmlformats.org/officeDocument/2006/relationships/image" Target="../media/image130.png"/><Relationship Id="rId5" Type="http://schemas.openxmlformats.org/officeDocument/2006/relationships/diagramLayout" Target="../diagrams/layout38.xml"/><Relationship Id="rId10" Type="http://schemas.openxmlformats.org/officeDocument/2006/relationships/slide" Target="slide2.xml"/><Relationship Id="rId4" Type="http://schemas.openxmlformats.org/officeDocument/2006/relationships/diagramData" Target="../diagrams/data38.xml"/><Relationship Id="rId9" Type="http://schemas.openxmlformats.org/officeDocument/2006/relationships/image" Target="../media/image129.jpg"/></Relationships>
</file>

<file path=ppt/slides/_rels/slide68.xml.rels><?xml version="1.0" encoding="UTF-8" standalone="yes"?>
<Relationships xmlns="http://schemas.openxmlformats.org/package/2006/relationships"><Relationship Id="rId8" Type="http://schemas.openxmlformats.org/officeDocument/2006/relationships/diagramColors" Target="../diagrams/colors39.xml"/><Relationship Id="rId3" Type="http://schemas.openxmlformats.org/officeDocument/2006/relationships/image" Target="../media/image131.png"/><Relationship Id="rId7" Type="http://schemas.openxmlformats.org/officeDocument/2006/relationships/diagramQuickStyle" Target="../diagrams/quickStyle39.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39.xml"/><Relationship Id="rId11" Type="http://schemas.openxmlformats.org/officeDocument/2006/relationships/image" Target="../media/image132.png"/><Relationship Id="rId5" Type="http://schemas.openxmlformats.org/officeDocument/2006/relationships/diagramData" Target="../diagrams/data39.xml"/><Relationship Id="rId10" Type="http://schemas.openxmlformats.org/officeDocument/2006/relationships/slide" Target="slide2.xml"/><Relationship Id="rId4" Type="http://schemas.openxmlformats.org/officeDocument/2006/relationships/image" Target="../media/image2.jpeg"/><Relationship Id="rId9" Type="http://schemas.microsoft.com/office/2007/relationships/diagramDrawing" Target="../diagrams/drawing39.xml"/></Relationships>
</file>

<file path=ppt/slides/_rels/slide69.xml.rels><?xml version="1.0" encoding="UTF-8" standalone="yes"?>
<Relationships xmlns="http://schemas.openxmlformats.org/package/2006/relationships"><Relationship Id="rId8" Type="http://schemas.openxmlformats.org/officeDocument/2006/relationships/diagramColors" Target="../diagrams/colors40.xml"/><Relationship Id="rId3" Type="http://schemas.openxmlformats.org/officeDocument/2006/relationships/image" Target="../media/image133.png"/><Relationship Id="rId7" Type="http://schemas.openxmlformats.org/officeDocument/2006/relationships/diagramQuickStyle" Target="../diagrams/quickStyle40.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40.xml"/><Relationship Id="rId11" Type="http://schemas.openxmlformats.org/officeDocument/2006/relationships/image" Target="../media/image134.png"/><Relationship Id="rId5" Type="http://schemas.openxmlformats.org/officeDocument/2006/relationships/diagramData" Target="../diagrams/data40.xml"/><Relationship Id="rId10" Type="http://schemas.openxmlformats.org/officeDocument/2006/relationships/slide" Target="slide2.xml"/><Relationship Id="rId4" Type="http://schemas.openxmlformats.org/officeDocument/2006/relationships/image" Target="../media/image2.jpeg"/><Relationship Id="rId9" Type="http://schemas.microsoft.com/office/2007/relationships/diagramDrawing" Target="../diagrams/drawing40.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slide" Target="slide2.xml"/><Relationship Id="rId5" Type="http://schemas.openxmlformats.org/officeDocument/2006/relationships/image" Target="../media/image2.jpeg"/><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8" Type="http://schemas.openxmlformats.org/officeDocument/2006/relationships/diagramColors" Target="../diagrams/colors41.xml"/><Relationship Id="rId3" Type="http://schemas.openxmlformats.org/officeDocument/2006/relationships/image" Target="../media/image135.png"/><Relationship Id="rId7" Type="http://schemas.openxmlformats.org/officeDocument/2006/relationships/diagramQuickStyle" Target="../diagrams/quickStyle41.xml"/><Relationship Id="rId12" Type="http://schemas.openxmlformats.org/officeDocument/2006/relationships/image" Target="../media/image137.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41.xml"/><Relationship Id="rId11" Type="http://schemas.openxmlformats.org/officeDocument/2006/relationships/slide" Target="slide2.xml"/><Relationship Id="rId5" Type="http://schemas.openxmlformats.org/officeDocument/2006/relationships/diagramData" Target="../diagrams/data41.xml"/><Relationship Id="rId10" Type="http://schemas.openxmlformats.org/officeDocument/2006/relationships/image" Target="../media/image136.jpg"/><Relationship Id="rId4" Type="http://schemas.openxmlformats.org/officeDocument/2006/relationships/image" Target="../media/image2.jpeg"/><Relationship Id="rId9" Type="http://schemas.microsoft.com/office/2007/relationships/diagramDrawing" Target="../diagrams/drawing41.xml"/></Relationships>
</file>

<file path=ppt/slides/_rels/slide71.xml.rels><?xml version="1.0" encoding="UTF-8" standalone="yes"?>
<Relationships xmlns="http://schemas.openxmlformats.org/package/2006/relationships"><Relationship Id="rId8" Type="http://schemas.openxmlformats.org/officeDocument/2006/relationships/diagramColors" Target="../diagrams/colors42.xml"/><Relationship Id="rId3" Type="http://schemas.openxmlformats.org/officeDocument/2006/relationships/image" Target="../media/image138.png"/><Relationship Id="rId7" Type="http://schemas.openxmlformats.org/officeDocument/2006/relationships/diagramQuickStyle" Target="../diagrams/quickStyle42.xml"/><Relationship Id="rId12" Type="http://schemas.openxmlformats.org/officeDocument/2006/relationships/image" Target="../media/image139.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42.xml"/><Relationship Id="rId11" Type="http://schemas.openxmlformats.org/officeDocument/2006/relationships/slide" Target="slide2.xml"/><Relationship Id="rId5" Type="http://schemas.openxmlformats.org/officeDocument/2006/relationships/diagramData" Target="../diagrams/data42.xml"/><Relationship Id="rId10" Type="http://schemas.openxmlformats.org/officeDocument/2006/relationships/image" Target="../media/image136.jpg"/><Relationship Id="rId4" Type="http://schemas.openxmlformats.org/officeDocument/2006/relationships/image" Target="../media/image2.jpeg"/><Relationship Id="rId9" Type="http://schemas.microsoft.com/office/2007/relationships/diagramDrawing" Target="../diagrams/drawing42.xml"/></Relationships>
</file>

<file path=ppt/slides/_rels/slide72.xml.rels><?xml version="1.0" encoding="UTF-8" standalone="yes"?>
<Relationships xmlns="http://schemas.openxmlformats.org/package/2006/relationships"><Relationship Id="rId8" Type="http://schemas.openxmlformats.org/officeDocument/2006/relationships/diagramColors" Target="../diagrams/colors43.xml"/><Relationship Id="rId3" Type="http://schemas.openxmlformats.org/officeDocument/2006/relationships/image" Target="../media/image140.png"/><Relationship Id="rId7" Type="http://schemas.openxmlformats.org/officeDocument/2006/relationships/diagramQuickStyle" Target="../diagrams/quickStyle43.xml"/><Relationship Id="rId12" Type="http://schemas.openxmlformats.org/officeDocument/2006/relationships/image" Target="../media/image141.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43.xml"/><Relationship Id="rId11" Type="http://schemas.openxmlformats.org/officeDocument/2006/relationships/slide" Target="slide2.xml"/><Relationship Id="rId5" Type="http://schemas.openxmlformats.org/officeDocument/2006/relationships/diagramData" Target="../diagrams/data43.xml"/><Relationship Id="rId10" Type="http://schemas.openxmlformats.org/officeDocument/2006/relationships/image" Target="../media/image136.jpg"/><Relationship Id="rId4" Type="http://schemas.openxmlformats.org/officeDocument/2006/relationships/image" Target="../media/image2.jpeg"/><Relationship Id="rId9" Type="http://schemas.microsoft.com/office/2007/relationships/diagramDrawing" Target="../diagrams/drawing43.xml"/></Relationships>
</file>

<file path=ppt/slides/_rels/slide73.xml.rels><?xml version="1.0" encoding="UTF-8" standalone="yes"?>
<Relationships xmlns="http://schemas.openxmlformats.org/package/2006/relationships"><Relationship Id="rId8" Type="http://schemas.openxmlformats.org/officeDocument/2006/relationships/diagramColors" Target="../diagrams/colors44.xml"/><Relationship Id="rId3" Type="http://schemas.openxmlformats.org/officeDocument/2006/relationships/image" Target="../media/image142.png"/><Relationship Id="rId7" Type="http://schemas.openxmlformats.org/officeDocument/2006/relationships/diagramQuickStyle" Target="../diagrams/quickStyle44.xml"/><Relationship Id="rId12" Type="http://schemas.openxmlformats.org/officeDocument/2006/relationships/image" Target="../media/image143.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44.xml"/><Relationship Id="rId11" Type="http://schemas.openxmlformats.org/officeDocument/2006/relationships/slide" Target="slide2.xml"/><Relationship Id="rId5" Type="http://schemas.openxmlformats.org/officeDocument/2006/relationships/diagramData" Target="../diagrams/data44.xml"/><Relationship Id="rId10" Type="http://schemas.openxmlformats.org/officeDocument/2006/relationships/image" Target="../media/image136.jpg"/><Relationship Id="rId4" Type="http://schemas.openxmlformats.org/officeDocument/2006/relationships/image" Target="../media/image2.jpeg"/><Relationship Id="rId9" Type="http://schemas.microsoft.com/office/2007/relationships/diagramDrawing" Target="../diagrams/drawing44.xml"/></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45.xml"/><Relationship Id="rId3" Type="http://schemas.openxmlformats.org/officeDocument/2006/relationships/image" Target="../media/image144.png"/><Relationship Id="rId7" Type="http://schemas.openxmlformats.org/officeDocument/2006/relationships/diagramQuickStyle" Target="../diagrams/quickStyle45.xml"/><Relationship Id="rId12" Type="http://schemas.openxmlformats.org/officeDocument/2006/relationships/image" Target="../media/image145.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45.xml"/><Relationship Id="rId11" Type="http://schemas.openxmlformats.org/officeDocument/2006/relationships/slide" Target="slide2.xml"/><Relationship Id="rId5" Type="http://schemas.openxmlformats.org/officeDocument/2006/relationships/diagramData" Target="../diagrams/data45.xml"/><Relationship Id="rId10" Type="http://schemas.openxmlformats.org/officeDocument/2006/relationships/image" Target="../media/image136.jpg"/><Relationship Id="rId4" Type="http://schemas.openxmlformats.org/officeDocument/2006/relationships/image" Target="../media/image2.jpeg"/><Relationship Id="rId9" Type="http://schemas.microsoft.com/office/2007/relationships/diagramDrawing" Target="../diagrams/drawing45.xml"/></Relationships>
</file>

<file path=ppt/slides/_rels/slide75.xml.rels><?xml version="1.0" encoding="UTF-8" standalone="yes"?>
<Relationships xmlns="http://schemas.openxmlformats.org/package/2006/relationships"><Relationship Id="rId8" Type="http://schemas.microsoft.com/office/2007/relationships/diagramDrawing" Target="../diagrams/drawing46.xml"/><Relationship Id="rId3" Type="http://schemas.openxmlformats.org/officeDocument/2006/relationships/image" Target="../media/image2.jpeg"/><Relationship Id="rId7" Type="http://schemas.openxmlformats.org/officeDocument/2006/relationships/diagramColors" Target="../diagrams/colors46.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QuickStyle" Target="../diagrams/quickStyle46.xml"/><Relationship Id="rId11" Type="http://schemas.openxmlformats.org/officeDocument/2006/relationships/image" Target="../media/image146.png"/><Relationship Id="rId5" Type="http://schemas.openxmlformats.org/officeDocument/2006/relationships/diagramLayout" Target="../diagrams/layout46.xml"/><Relationship Id="rId10" Type="http://schemas.openxmlformats.org/officeDocument/2006/relationships/slide" Target="slide2.xml"/><Relationship Id="rId4" Type="http://schemas.openxmlformats.org/officeDocument/2006/relationships/diagramData" Target="../diagrams/data46.xml"/><Relationship Id="rId9" Type="http://schemas.openxmlformats.org/officeDocument/2006/relationships/image" Target="../media/image136.jpg"/></Relationships>
</file>

<file path=ppt/slides/_rels/slide76.xml.rels><?xml version="1.0" encoding="UTF-8" standalone="yes"?>
<Relationships xmlns="http://schemas.openxmlformats.org/package/2006/relationships"><Relationship Id="rId8" Type="http://schemas.openxmlformats.org/officeDocument/2006/relationships/diagramColors" Target="../diagrams/colors47.xml"/><Relationship Id="rId3" Type="http://schemas.openxmlformats.org/officeDocument/2006/relationships/image" Target="../media/image147.png"/><Relationship Id="rId7" Type="http://schemas.openxmlformats.org/officeDocument/2006/relationships/diagramQuickStyle" Target="../diagrams/quickStyle47.xml"/><Relationship Id="rId12" Type="http://schemas.openxmlformats.org/officeDocument/2006/relationships/image" Target="../media/image149.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47.xml"/><Relationship Id="rId11" Type="http://schemas.openxmlformats.org/officeDocument/2006/relationships/slide" Target="slide2.xml"/><Relationship Id="rId5" Type="http://schemas.openxmlformats.org/officeDocument/2006/relationships/diagramData" Target="../diagrams/data47.xml"/><Relationship Id="rId10" Type="http://schemas.openxmlformats.org/officeDocument/2006/relationships/image" Target="../media/image148.jpg"/><Relationship Id="rId4" Type="http://schemas.openxmlformats.org/officeDocument/2006/relationships/image" Target="../media/image2.jpeg"/><Relationship Id="rId9" Type="http://schemas.microsoft.com/office/2007/relationships/diagramDrawing" Target="../diagrams/drawing47.xml"/></Relationships>
</file>

<file path=ppt/slides/_rels/slide77.xml.rels><?xml version="1.0" encoding="UTF-8" standalone="yes"?>
<Relationships xmlns="http://schemas.openxmlformats.org/package/2006/relationships"><Relationship Id="rId8" Type="http://schemas.openxmlformats.org/officeDocument/2006/relationships/diagramColors" Target="../diagrams/colors48.xml"/><Relationship Id="rId3" Type="http://schemas.openxmlformats.org/officeDocument/2006/relationships/image" Target="../media/image150.png"/><Relationship Id="rId7" Type="http://schemas.openxmlformats.org/officeDocument/2006/relationships/diagramQuickStyle" Target="../diagrams/quickStyle48.xml"/><Relationship Id="rId12" Type="http://schemas.openxmlformats.org/officeDocument/2006/relationships/image" Target="../media/image151.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48.xml"/><Relationship Id="rId11" Type="http://schemas.openxmlformats.org/officeDocument/2006/relationships/slide" Target="slide2.xml"/><Relationship Id="rId5" Type="http://schemas.openxmlformats.org/officeDocument/2006/relationships/diagramData" Target="../diagrams/data48.xml"/><Relationship Id="rId10" Type="http://schemas.openxmlformats.org/officeDocument/2006/relationships/image" Target="../media/image148.jpg"/><Relationship Id="rId4" Type="http://schemas.openxmlformats.org/officeDocument/2006/relationships/image" Target="../media/image2.jpeg"/><Relationship Id="rId9" Type="http://schemas.microsoft.com/office/2007/relationships/diagramDrawing" Target="../diagrams/drawing48.xml"/></Relationships>
</file>

<file path=ppt/slides/_rels/slide78.xml.rels><?xml version="1.0" encoding="UTF-8" standalone="yes"?>
<Relationships xmlns="http://schemas.openxmlformats.org/package/2006/relationships"><Relationship Id="rId8" Type="http://schemas.openxmlformats.org/officeDocument/2006/relationships/diagramColors" Target="../diagrams/colors49.xml"/><Relationship Id="rId3" Type="http://schemas.openxmlformats.org/officeDocument/2006/relationships/image" Target="../media/image152.png"/><Relationship Id="rId7" Type="http://schemas.openxmlformats.org/officeDocument/2006/relationships/diagramQuickStyle" Target="../diagrams/quickStyle49.xml"/><Relationship Id="rId12" Type="http://schemas.openxmlformats.org/officeDocument/2006/relationships/image" Target="../media/image154.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49.xml"/><Relationship Id="rId11" Type="http://schemas.openxmlformats.org/officeDocument/2006/relationships/slide" Target="slide2.xml"/><Relationship Id="rId5" Type="http://schemas.openxmlformats.org/officeDocument/2006/relationships/diagramData" Target="../diagrams/data49.xml"/><Relationship Id="rId10" Type="http://schemas.openxmlformats.org/officeDocument/2006/relationships/image" Target="../media/image153.jpg"/><Relationship Id="rId4" Type="http://schemas.openxmlformats.org/officeDocument/2006/relationships/image" Target="../media/image2.jpeg"/><Relationship Id="rId9" Type="http://schemas.microsoft.com/office/2007/relationships/diagramDrawing" Target="../diagrams/drawing49.xml"/></Relationships>
</file>

<file path=ppt/slides/_rels/slide79.xml.rels><?xml version="1.0" encoding="UTF-8" standalone="yes"?>
<Relationships xmlns="http://schemas.openxmlformats.org/package/2006/relationships"><Relationship Id="rId8" Type="http://schemas.openxmlformats.org/officeDocument/2006/relationships/diagramColors" Target="../diagrams/colors50.xml"/><Relationship Id="rId3" Type="http://schemas.openxmlformats.org/officeDocument/2006/relationships/image" Target="../media/image155.png"/><Relationship Id="rId7" Type="http://schemas.openxmlformats.org/officeDocument/2006/relationships/diagramQuickStyle" Target="../diagrams/quickStyle50.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50.xml"/><Relationship Id="rId11" Type="http://schemas.openxmlformats.org/officeDocument/2006/relationships/image" Target="../media/image156.png"/><Relationship Id="rId5" Type="http://schemas.openxmlformats.org/officeDocument/2006/relationships/diagramData" Target="../diagrams/data50.xml"/><Relationship Id="rId10" Type="http://schemas.openxmlformats.org/officeDocument/2006/relationships/slide" Target="slide2.xml"/><Relationship Id="rId4" Type="http://schemas.openxmlformats.org/officeDocument/2006/relationships/image" Target="../media/image2.jpeg"/><Relationship Id="rId9" Type="http://schemas.microsoft.com/office/2007/relationships/diagramDrawing" Target="../diagrams/drawing50.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slide" Target="slide2.xml"/><Relationship Id="rId5" Type="http://schemas.openxmlformats.org/officeDocument/2006/relationships/image" Target="../media/image19.jpeg"/><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8" Type="http://schemas.openxmlformats.org/officeDocument/2006/relationships/diagramColors" Target="../diagrams/colors51.xml"/><Relationship Id="rId3" Type="http://schemas.openxmlformats.org/officeDocument/2006/relationships/image" Target="../media/image157.png"/><Relationship Id="rId7" Type="http://schemas.openxmlformats.org/officeDocument/2006/relationships/diagramQuickStyle" Target="../diagrams/quickStyle51.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51.xml"/><Relationship Id="rId11" Type="http://schemas.openxmlformats.org/officeDocument/2006/relationships/image" Target="../media/image158.png"/><Relationship Id="rId5" Type="http://schemas.openxmlformats.org/officeDocument/2006/relationships/diagramData" Target="../diagrams/data51.xml"/><Relationship Id="rId10" Type="http://schemas.openxmlformats.org/officeDocument/2006/relationships/slide" Target="slide2.xml"/><Relationship Id="rId4" Type="http://schemas.openxmlformats.org/officeDocument/2006/relationships/image" Target="../media/image2.jpeg"/><Relationship Id="rId9" Type="http://schemas.microsoft.com/office/2007/relationships/diagramDrawing" Target="../diagrams/drawing51.xml"/></Relationships>
</file>

<file path=ppt/slides/_rels/slide81.xml.rels><?xml version="1.0" encoding="UTF-8" standalone="yes"?>
<Relationships xmlns="http://schemas.openxmlformats.org/package/2006/relationships"><Relationship Id="rId8" Type="http://schemas.microsoft.com/office/2007/relationships/diagramDrawing" Target="../diagrams/drawing52.xml"/><Relationship Id="rId3" Type="http://schemas.openxmlformats.org/officeDocument/2006/relationships/image" Target="../media/image2.jpeg"/><Relationship Id="rId7" Type="http://schemas.openxmlformats.org/officeDocument/2006/relationships/diagramColors" Target="../diagrams/colors52.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QuickStyle" Target="../diagrams/quickStyle52.xml"/><Relationship Id="rId5" Type="http://schemas.openxmlformats.org/officeDocument/2006/relationships/diagramLayout" Target="../diagrams/layout52.xml"/><Relationship Id="rId10" Type="http://schemas.openxmlformats.org/officeDocument/2006/relationships/image" Target="../media/image159.png"/><Relationship Id="rId4" Type="http://schemas.openxmlformats.org/officeDocument/2006/relationships/diagramData" Target="../diagrams/data52.xml"/><Relationship Id="rId9" Type="http://schemas.openxmlformats.org/officeDocument/2006/relationships/slide" Target="slide2.xml"/></Relationships>
</file>

<file path=ppt/slides/_rels/slide82.xml.rels><?xml version="1.0" encoding="UTF-8" standalone="yes"?>
<Relationships xmlns="http://schemas.openxmlformats.org/package/2006/relationships"><Relationship Id="rId8" Type="http://schemas.openxmlformats.org/officeDocument/2006/relationships/diagramColors" Target="../diagrams/colors53.xml"/><Relationship Id="rId3" Type="http://schemas.openxmlformats.org/officeDocument/2006/relationships/image" Target="../media/image160.png"/><Relationship Id="rId7" Type="http://schemas.openxmlformats.org/officeDocument/2006/relationships/diagramQuickStyle" Target="../diagrams/quickStyle53.xml"/><Relationship Id="rId12" Type="http://schemas.openxmlformats.org/officeDocument/2006/relationships/image" Target="../media/image162.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53.xml"/><Relationship Id="rId11" Type="http://schemas.openxmlformats.org/officeDocument/2006/relationships/slide" Target="slide2.xml"/><Relationship Id="rId5" Type="http://schemas.openxmlformats.org/officeDocument/2006/relationships/diagramData" Target="../diagrams/data53.xml"/><Relationship Id="rId10" Type="http://schemas.openxmlformats.org/officeDocument/2006/relationships/image" Target="../media/image161.jpg"/><Relationship Id="rId4" Type="http://schemas.openxmlformats.org/officeDocument/2006/relationships/image" Target="../media/image2.jpeg"/><Relationship Id="rId9" Type="http://schemas.microsoft.com/office/2007/relationships/diagramDrawing" Target="../diagrams/drawing53.xml"/></Relationships>
</file>

<file path=ppt/slides/_rels/slide83.xml.rels><?xml version="1.0" encoding="UTF-8" standalone="yes"?>
<Relationships xmlns="http://schemas.openxmlformats.org/package/2006/relationships"><Relationship Id="rId8" Type="http://schemas.openxmlformats.org/officeDocument/2006/relationships/diagramColors" Target="../diagrams/colors54.xml"/><Relationship Id="rId3" Type="http://schemas.openxmlformats.org/officeDocument/2006/relationships/image" Target="../media/image163.png"/><Relationship Id="rId7" Type="http://schemas.openxmlformats.org/officeDocument/2006/relationships/diagramQuickStyle" Target="../diagrams/quickStyle54.xml"/><Relationship Id="rId12" Type="http://schemas.openxmlformats.org/officeDocument/2006/relationships/image" Target="../media/image165.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54.xml"/><Relationship Id="rId11" Type="http://schemas.openxmlformats.org/officeDocument/2006/relationships/slide" Target="slide2.xml"/><Relationship Id="rId5" Type="http://schemas.openxmlformats.org/officeDocument/2006/relationships/diagramData" Target="../diagrams/data54.xml"/><Relationship Id="rId10" Type="http://schemas.openxmlformats.org/officeDocument/2006/relationships/image" Target="../media/image164.jpg"/><Relationship Id="rId4" Type="http://schemas.openxmlformats.org/officeDocument/2006/relationships/image" Target="../media/image2.jpeg"/><Relationship Id="rId9" Type="http://schemas.microsoft.com/office/2007/relationships/diagramDrawing" Target="../diagrams/drawing54.xml"/></Relationships>
</file>

<file path=ppt/slides/_rels/slide84.xml.rels><?xml version="1.0" encoding="UTF-8" standalone="yes"?>
<Relationships xmlns="http://schemas.openxmlformats.org/package/2006/relationships"><Relationship Id="rId8" Type="http://schemas.microsoft.com/office/2007/relationships/diagramDrawing" Target="../diagrams/drawing55.xml"/><Relationship Id="rId3" Type="http://schemas.openxmlformats.org/officeDocument/2006/relationships/image" Target="../media/image2.jpeg"/><Relationship Id="rId7" Type="http://schemas.openxmlformats.org/officeDocument/2006/relationships/diagramColors" Target="../diagrams/colors55.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QuickStyle" Target="../diagrams/quickStyle55.xml"/><Relationship Id="rId11" Type="http://schemas.openxmlformats.org/officeDocument/2006/relationships/image" Target="../media/image166.png"/><Relationship Id="rId5" Type="http://schemas.openxmlformats.org/officeDocument/2006/relationships/diagramLayout" Target="../diagrams/layout55.xml"/><Relationship Id="rId10" Type="http://schemas.openxmlformats.org/officeDocument/2006/relationships/slide" Target="slide2.xml"/><Relationship Id="rId4" Type="http://schemas.openxmlformats.org/officeDocument/2006/relationships/diagramData" Target="../diagrams/data55.xml"/><Relationship Id="rId9" Type="http://schemas.openxmlformats.org/officeDocument/2006/relationships/image" Target="../media/image164.jpg"/></Relationships>
</file>

<file path=ppt/slides/_rels/slide85.xml.rels><?xml version="1.0" encoding="UTF-8" standalone="yes"?>
<Relationships xmlns="http://schemas.openxmlformats.org/package/2006/relationships"><Relationship Id="rId8" Type="http://schemas.openxmlformats.org/officeDocument/2006/relationships/diagramColors" Target="../diagrams/colors56.xml"/><Relationship Id="rId3" Type="http://schemas.openxmlformats.org/officeDocument/2006/relationships/image" Target="../media/image167.png"/><Relationship Id="rId7" Type="http://schemas.openxmlformats.org/officeDocument/2006/relationships/diagramQuickStyle" Target="../diagrams/quickStyle56.xml"/><Relationship Id="rId12" Type="http://schemas.openxmlformats.org/officeDocument/2006/relationships/image" Target="../media/image169.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56.xml"/><Relationship Id="rId11" Type="http://schemas.openxmlformats.org/officeDocument/2006/relationships/slide" Target="slide2.xml"/><Relationship Id="rId5" Type="http://schemas.openxmlformats.org/officeDocument/2006/relationships/diagramData" Target="../diagrams/data56.xml"/><Relationship Id="rId10" Type="http://schemas.openxmlformats.org/officeDocument/2006/relationships/image" Target="../media/image168.jpg"/><Relationship Id="rId4" Type="http://schemas.openxmlformats.org/officeDocument/2006/relationships/image" Target="../media/image2.jpeg"/><Relationship Id="rId9" Type="http://schemas.microsoft.com/office/2007/relationships/diagramDrawing" Target="../diagrams/drawing56.xml"/></Relationships>
</file>

<file path=ppt/slides/_rels/slide86.xml.rels><?xml version="1.0" encoding="UTF-8" standalone="yes"?>
<Relationships xmlns="http://schemas.openxmlformats.org/package/2006/relationships"><Relationship Id="rId8" Type="http://schemas.openxmlformats.org/officeDocument/2006/relationships/diagramColors" Target="../diagrams/colors57.xml"/><Relationship Id="rId3" Type="http://schemas.openxmlformats.org/officeDocument/2006/relationships/image" Target="../media/image170.png"/><Relationship Id="rId7" Type="http://schemas.openxmlformats.org/officeDocument/2006/relationships/diagramQuickStyle" Target="../diagrams/quickStyle57.xml"/><Relationship Id="rId12" Type="http://schemas.openxmlformats.org/officeDocument/2006/relationships/image" Target="../media/image171.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57.xml"/><Relationship Id="rId11" Type="http://schemas.openxmlformats.org/officeDocument/2006/relationships/slide" Target="slide2.xml"/><Relationship Id="rId5" Type="http://schemas.openxmlformats.org/officeDocument/2006/relationships/diagramData" Target="../diagrams/data57.xml"/><Relationship Id="rId10" Type="http://schemas.openxmlformats.org/officeDocument/2006/relationships/image" Target="../media/image168.jpg"/><Relationship Id="rId4" Type="http://schemas.openxmlformats.org/officeDocument/2006/relationships/image" Target="../media/image2.jpeg"/><Relationship Id="rId9" Type="http://schemas.microsoft.com/office/2007/relationships/diagramDrawing" Target="../diagrams/drawing57.xml"/></Relationships>
</file>

<file path=ppt/slides/_rels/slide87.xml.rels><?xml version="1.0" encoding="UTF-8" standalone="yes"?>
<Relationships xmlns="http://schemas.openxmlformats.org/package/2006/relationships"><Relationship Id="rId8" Type="http://schemas.microsoft.com/office/2007/relationships/diagramDrawing" Target="../diagrams/drawing58.xml"/><Relationship Id="rId3" Type="http://schemas.openxmlformats.org/officeDocument/2006/relationships/image" Target="../media/image2.jpeg"/><Relationship Id="rId7" Type="http://schemas.openxmlformats.org/officeDocument/2006/relationships/diagramColors" Target="../diagrams/colors58.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QuickStyle" Target="../diagrams/quickStyle58.xml"/><Relationship Id="rId11" Type="http://schemas.openxmlformats.org/officeDocument/2006/relationships/image" Target="../media/image172.png"/><Relationship Id="rId5" Type="http://schemas.openxmlformats.org/officeDocument/2006/relationships/diagramLayout" Target="../diagrams/layout58.xml"/><Relationship Id="rId10" Type="http://schemas.openxmlformats.org/officeDocument/2006/relationships/slide" Target="slide2.xml"/><Relationship Id="rId4" Type="http://schemas.openxmlformats.org/officeDocument/2006/relationships/diagramData" Target="../diagrams/data58.xml"/><Relationship Id="rId9" Type="http://schemas.openxmlformats.org/officeDocument/2006/relationships/image" Target="../media/image168.jpg"/></Relationships>
</file>

<file path=ppt/slides/_rels/slide88.xml.rels><?xml version="1.0" encoding="UTF-8" standalone="yes"?>
<Relationships xmlns="http://schemas.openxmlformats.org/package/2006/relationships"><Relationship Id="rId8" Type="http://schemas.openxmlformats.org/officeDocument/2006/relationships/diagramColors" Target="../diagrams/colors59.xml"/><Relationship Id="rId13" Type="http://schemas.microsoft.com/office/2007/relationships/hdphoto" Target="../media/hdphoto2.wdp"/><Relationship Id="rId3" Type="http://schemas.openxmlformats.org/officeDocument/2006/relationships/image" Target="../media/image173.png"/><Relationship Id="rId7" Type="http://schemas.openxmlformats.org/officeDocument/2006/relationships/diagramQuickStyle" Target="../diagrams/quickStyle59.xml"/><Relationship Id="rId12" Type="http://schemas.openxmlformats.org/officeDocument/2006/relationships/image" Target="../media/image175.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59.xml"/><Relationship Id="rId11" Type="http://schemas.openxmlformats.org/officeDocument/2006/relationships/image" Target="../media/image174.png"/><Relationship Id="rId5" Type="http://schemas.openxmlformats.org/officeDocument/2006/relationships/diagramData" Target="../diagrams/data59.xml"/><Relationship Id="rId10" Type="http://schemas.openxmlformats.org/officeDocument/2006/relationships/slide" Target="slide2.xml"/><Relationship Id="rId4" Type="http://schemas.openxmlformats.org/officeDocument/2006/relationships/image" Target="../media/image2.jpeg"/><Relationship Id="rId9" Type="http://schemas.microsoft.com/office/2007/relationships/diagramDrawing" Target="../diagrams/drawing59.xml"/></Relationships>
</file>

<file path=ppt/slides/_rels/slide89.xml.rels><?xml version="1.0" encoding="UTF-8" standalone="yes"?>
<Relationships xmlns="http://schemas.openxmlformats.org/package/2006/relationships"><Relationship Id="rId8" Type="http://schemas.openxmlformats.org/officeDocument/2006/relationships/diagramColors" Target="../diagrams/colors60.xml"/><Relationship Id="rId13" Type="http://schemas.microsoft.com/office/2007/relationships/hdphoto" Target="../media/hdphoto2.wdp"/><Relationship Id="rId3" Type="http://schemas.openxmlformats.org/officeDocument/2006/relationships/image" Target="../media/image176.png"/><Relationship Id="rId7" Type="http://schemas.openxmlformats.org/officeDocument/2006/relationships/diagramQuickStyle" Target="../diagrams/quickStyle60.xml"/><Relationship Id="rId12" Type="http://schemas.openxmlformats.org/officeDocument/2006/relationships/image" Target="../media/image175.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60.xml"/><Relationship Id="rId11" Type="http://schemas.openxmlformats.org/officeDocument/2006/relationships/image" Target="../media/image177.png"/><Relationship Id="rId5" Type="http://schemas.openxmlformats.org/officeDocument/2006/relationships/diagramData" Target="../diagrams/data60.xml"/><Relationship Id="rId10" Type="http://schemas.openxmlformats.org/officeDocument/2006/relationships/slide" Target="slide2.xml"/><Relationship Id="rId4" Type="http://schemas.openxmlformats.org/officeDocument/2006/relationships/image" Target="../media/image2.jpeg"/><Relationship Id="rId9" Type="http://schemas.microsoft.com/office/2007/relationships/diagramDrawing" Target="../diagrams/drawing60.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slide" Target="slide2.xml"/><Relationship Id="rId5" Type="http://schemas.openxmlformats.org/officeDocument/2006/relationships/image" Target="../media/image21.jpeg"/><Relationship Id="rId4" Type="http://schemas.openxmlformats.org/officeDocument/2006/relationships/image" Target="../media/image20.jpeg"/></Relationships>
</file>

<file path=ppt/slides/_rels/slide90.xml.rels><?xml version="1.0" encoding="UTF-8" standalone="yes"?>
<Relationships xmlns="http://schemas.openxmlformats.org/package/2006/relationships"><Relationship Id="rId8" Type="http://schemas.openxmlformats.org/officeDocument/2006/relationships/diagramColors" Target="../diagrams/colors61.xml"/><Relationship Id="rId13" Type="http://schemas.microsoft.com/office/2007/relationships/hdphoto" Target="../media/hdphoto2.wdp"/><Relationship Id="rId3" Type="http://schemas.openxmlformats.org/officeDocument/2006/relationships/image" Target="../media/image178.png"/><Relationship Id="rId7" Type="http://schemas.openxmlformats.org/officeDocument/2006/relationships/diagramQuickStyle" Target="../diagrams/quickStyle61.xml"/><Relationship Id="rId12" Type="http://schemas.openxmlformats.org/officeDocument/2006/relationships/image" Target="../media/image175.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61.xml"/><Relationship Id="rId11" Type="http://schemas.openxmlformats.org/officeDocument/2006/relationships/image" Target="../media/image179.png"/><Relationship Id="rId5" Type="http://schemas.openxmlformats.org/officeDocument/2006/relationships/diagramData" Target="../diagrams/data61.xml"/><Relationship Id="rId10" Type="http://schemas.openxmlformats.org/officeDocument/2006/relationships/slide" Target="slide2.xml"/><Relationship Id="rId4" Type="http://schemas.openxmlformats.org/officeDocument/2006/relationships/image" Target="../media/image2.jpeg"/><Relationship Id="rId9" Type="http://schemas.microsoft.com/office/2007/relationships/diagramDrawing" Target="../diagrams/drawing61.xml"/></Relationships>
</file>

<file path=ppt/slides/_rels/slide91.xml.rels><?xml version="1.0" encoding="UTF-8" standalone="yes"?>
<Relationships xmlns="http://schemas.openxmlformats.org/package/2006/relationships"><Relationship Id="rId8" Type="http://schemas.openxmlformats.org/officeDocument/2006/relationships/diagramColors" Target="../diagrams/colors62.xml"/><Relationship Id="rId13" Type="http://schemas.microsoft.com/office/2007/relationships/hdphoto" Target="../media/hdphoto2.wdp"/><Relationship Id="rId3" Type="http://schemas.openxmlformats.org/officeDocument/2006/relationships/image" Target="../media/image180.png"/><Relationship Id="rId7" Type="http://schemas.openxmlformats.org/officeDocument/2006/relationships/diagramQuickStyle" Target="../diagrams/quickStyle62.xml"/><Relationship Id="rId12" Type="http://schemas.openxmlformats.org/officeDocument/2006/relationships/image" Target="../media/image175.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62.xml"/><Relationship Id="rId11" Type="http://schemas.openxmlformats.org/officeDocument/2006/relationships/image" Target="../media/image181.png"/><Relationship Id="rId5" Type="http://schemas.openxmlformats.org/officeDocument/2006/relationships/diagramData" Target="../diagrams/data62.xml"/><Relationship Id="rId10" Type="http://schemas.openxmlformats.org/officeDocument/2006/relationships/slide" Target="slide2.xml"/><Relationship Id="rId4" Type="http://schemas.openxmlformats.org/officeDocument/2006/relationships/image" Target="../media/image2.jpeg"/><Relationship Id="rId9" Type="http://schemas.microsoft.com/office/2007/relationships/diagramDrawing" Target="../diagrams/drawing62.xml"/></Relationships>
</file>

<file path=ppt/slides/_rels/slide92.xml.rels><?xml version="1.0" encoding="UTF-8" standalone="yes"?>
<Relationships xmlns="http://schemas.openxmlformats.org/package/2006/relationships"><Relationship Id="rId8" Type="http://schemas.openxmlformats.org/officeDocument/2006/relationships/diagramColors" Target="../diagrams/colors63.xml"/><Relationship Id="rId13" Type="http://schemas.microsoft.com/office/2007/relationships/hdphoto" Target="../media/hdphoto2.wdp"/><Relationship Id="rId3" Type="http://schemas.openxmlformats.org/officeDocument/2006/relationships/image" Target="../media/image182.png"/><Relationship Id="rId7" Type="http://schemas.openxmlformats.org/officeDocument/2006/relationships/diagramQuickStyle" Target="../diagrams/quickStyle63.xml"/><Relationship Id="rId12" Type="http://schemas.openxmlformats.org/officeDocument/2006/relationships/image" Target="../media/image175.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63.xml"/><Relationship Id="rId11" Type="http://schemas.openxmlformats.org/officeDocument/2006/relationships/image" Target="../media/image183.png"/><Relationship Id="rId5" Type="http://schemas.openxmlformats.org/officeDocument/2006/relationships/diagramData" Target="../diagrams/data63.xml"/><Relationship Id="rId10" Type="http://schemas.openxmlformats.org/officeDocument/2006/relationships/slide" Target="slide2.xml"/><Relationship Id="rId4" Type="http://schemas.openxmlformats.org/officeDocument/2006/relationships/image" Target="../media/image2.jpeg"/><Relationship Id="rId9" Type="http://schemas.microsoft.com/office/2007/relationships/diagramDrawing" Target="../diagrams/drawing63.xml"/></Relationships>
</file>

<file path=ppt/slides/_rels/slide93.xml.rels><?xml version="1.0" encoding="UTF-8" standalone="yes"?>
<Relationships xmlns="http://schemas.openxmlformats.org/package/2006/relationships"><Relationship Id="rId8" Type="http://schemas.openxmlformats.org/officeDocument/2006/relationships/diagramColors" Target="../diagrams/colors64.xml"/><Relationship Id="rId13" Type="http://schemas.microsoft.com/office/2007/relationships/hdphoto" Target="../media/hdphoto2.wdp"/><Relationship Id="rId3" Type="http://schemas.openxmlformats.org/officeDocument/2006/relationships/image" Target="../media/image184.png"/><Relationship Id="rId7" Type="http://schemas.openxmlformats.org/officeDocument/2006/relationships/diagramQuickStyle" Target="../diagrams/quickStyle64.xml"/><Relationship Id="rId12" Type="http://schemas.openxmlformats.org/officeDocument/2006/relationships/image" Target="../media/image175.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64.xml"/><Relationship Id="rId11" Type="http://schemas.openxmlformats.org/officeDocument/2006/relationships/image" Target="../media/image185.png"/><Relationship Id="rId5" Type="http://schemas.openxmlformats.org/officeDocument/2006/relationships/diagramData" Target="../diagrams/data64.xml"/><Relationship Id="rId10" Type="http://schemas.openxmlformats.org/officeDocument/2006/relationships/slide" Target="slide2.xml"/><Relationship Id="rId4" Type="http://schemas.openxmlformats.org/officeDocument/2006/relationships/image" Target="../media/image2.jpeg"/><Relationship Id="rId9" Type="http://schemas.microsoft.com/office/2007/relationships/diagramDrawing" Target="../diagrams/drawing64.xml"/></Relationships>
</file>

<file path=ppt/slides/_rels/slide94.xml.rels><?xml version="1.0" encoding="UTF-8" standalone="yes"?>
<Relationships xmlns="http://schemas.openxmlformats.org/package/2006/relationships"><Relationship Id="rId8" Type="http://schemas.openxmlformats.org/officeDocument/2006/relationships/diagramColors" Target="../diagrams/colors65.xml"/><Relationship Id="rId3" Type="http://schemas.openxmlformats.org/officeDocument/2006/relationships/image" Target="../media/image186.png"/><Relationship Id="rId7" Type="http://schemas.openxmlformats.org/officeDocument/2006/relationships/diagramQuickStyle" Target="../diagrams/quickStyle65.xml"/><Relationship Id="rId12" Type="http://schemas.openxmlformats.org/officeDocument/2006/relationships/image" Target="../media/image188.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65.xml"/><Relationship Id="rId11" Type="http://schemas.openxmlformats.org/officeDocument/2006/relationships/slide" Target="slide2.xml"/><Relationship Id="rId5" Type="http://schemas.openxmlformats.org/officeDocument/2006/relationships/diagramData" Target="../diagrams/data65.xml"/><Relationship Id="rId10" Type="http://schemas.openxmlformats.org/officeDocument/2006/relationships/image" Target="../media/image187.jpg"/><Relationship Id="rId4" Type="http://schemas.openxmlformats.org/officeDocument/2006/relationships/image" Target="../media/image2.jpeg"/><Relationship Id="rId9" Type="http://schemas.microsoft.com/office/2007/relationships/diagramDrawing" Target="../diagrams/drawing65.xml"/></Relationships>
</file>

<file path=ppt/slides/_rels/slide95.xml.rels><?xml version="1.0" encoding="UTF-8" standalone="yes"?>
<Relationships xmlns="http://schemas.openxmlformats.org/package/2006/relationships"><Relationship Id="rId8" Type="http://schemas.openxmlformats.org/officeDocument/2006/relationships/diagramColors" Target="../diagrams/colors66.xml"/><Relationship Id="rId3" Type="http://schemas.openxmlformats.org/officeDocument/2006/relationships/image" Target="../media/image189.png"/><Relationship Id="rId7" Type="http://schemas.openxmlformats.org/officeDocument/2006/relationships/diagramQuickStyle" Target="../diagrams/quickStyle66.xml"/><Relationship Id="rId12" Type="http://schemas.openxmlformats.org/officeDocument/2006/relationships/image" Target="../media/image190.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66.xml"/><Relationship Id="rId11" Type="http://schemas.openxmlformats.org/officeDocument/2006/relationships/slide" Target="slide2.xml"/><Relationship Id="rId5" Type="http://schemas.openxmlformats.org/officeDocument/2006/relationships/diagramData" Target="../diagrams/data66.xml"/><Relationship Id="rId10" Type="http://schemas.openxmlformats.org/officeDocument/2006/relationships/image" Target="../media/image187.jpg"/><Relationship Id="rId4" Type="http://schemas.openxmlformats.org/officeDocument/2006/relationships/image" Target="../media/image2.jpeg"/><Relationship Id="rId9" Type="http://schemas.microsoft.com/office/2007/relationships/diagramDrawing" Target="../diagrams/drawing66.xml"/></Relationships>
</file>

<file path=ppt/slides/_rels/slide96.xml.rels><?xml version="1.0" encoding="UTF-8" standalone="yes"?>
<Relationships xmlns="http://schemas.openxmlformats.org/package/2006/relationships"><Relationship Id="rId8" Type="http://schemas.openxmlformats.org/officeDocument/2006/relationships/diagramColors" Target="../diagrams/colors67.xml"/><Relationship Id="rId3" Type="http://schemas.openxmlformats.org/officeDocument/2006/relationships/image" Target="../media/image191.png"/><Relationship Id="rId7" Type="http://schemas.openxmlformats.org/officeDocument/2006/relationships/diagramQuickStyle" Target="../diagrams/quickStyle67.xml"/><Relationship Id="rId12" Type="http://schemas.openxmlformats.org/officeDocument/2006/relationships/image" Target="../media/image192.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67.xml"/><Relationship Id="rId11" Type="http://schemas.openxmlformats.org/officeDocument/2006/relationships/slide" Target="slide2.xml"/><Relationship Id="rId5" Type="http://schemas.openxmlformats.org/officeDocument/2006/relationships/diagramData" Target="../diagrams/data67.xml"/><Relationship Id="rId10" Type="http://schemas.openxmlformats.org/officeDocument/2006/relationships/image" Target="../media/image187.jpg"/><Relationship Id="rId4" Type="http://schemas.openxmlformats.org/officeDocument/2006/relationships/image" Target="../media/image2.jpeg"/><Relationship Id="rId9" Type="http://schemas.microsoft.com/office/2007/relationships/diagramDrawing" Target="../diagrams/drawing67.xml"/></Relationships>
</file>

<file path=ppt/slides/_rels/slide97.xml.rels><?xml version="1.0" encoding="UTF-8" standalone="yes"?>
<Relationships xmlns="http://schemas.openxmlformats.org/package/2006/relationships"><Relationship Id="rId8" Type="http://schemas.openxmlformats.org/officeDocument/2006/relationships/diagramColors" Target="../diagrams/colors68.xml"/><Relationship Id="rId3" Type="http://schemas.openxmlformats.org/officeDocument/2006/relationships/image" Target="../media/image193.png"/><Relationship Id="rId7" Type="http://schemas.openxmlformats.org/officeDocument/2006/relationships/diagramQuickStyle" Target="../diagrams/quickStyle68.xml"/><Relationship Id="rId12" Type="http://schemas.openxmlformats.org/officeDocument/2006/relationships/image" Target="../media/image194.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68.xml"/><Relationship Id="rId11" Type="http://schemas.openxmlformats.org/officeDocument/2006/relationships/slide" Target="slide2.xml"/><Relationship Id="rId5" Type="http://schemas.openxmlformats.org/officeDocument/2006/relationships/diagramData" Target="../diagrams/data68.xml"/><Relationship Id="rId10" Type="http://schemas.openxmlformats.org/officeDocument/2006/relationships/image" Target="../media/image187.jpg"/><Relationship Id="rId4" Type="http://schemas.openxmlformats.org/officeDocument/2006/relationships/image" Target="../media/image2.jpeg"/><Relationship Id="rId9" Type="http://schemas.microsoft.com/office/2007/relationships/diagramDrawing" Target="../diagrams/drawing68.xml"/></Relationships>
</file>

<file path=ppt/slides/_rels/slide98.xml.rels><?xml version="1.0" encoding="UTF-8" standalone="yes"?>
<Relationships xmlns="http://schemas.openxmlformats.org/package/2006/relationships"><Relationship Id="rId8" Type="http://schemas.openxmlformats.org/officeDocument/2006/relationships/diagramColors" Target="../diagrams/colors69.xml"/><Relationship Id="rId3" Type="http://schemas.openxmlformats.org/officeDocument/2006/relationships/image" Target="../media/image195.png"/><Relationship Id="rId7" Type="http://schemas.openxmlformats.org/officeDocument/2006/relationships/diagramQuickStyle" Target="../diagrams/quickStyle69.xml"/><Relationship Id="rId12" Type="http://schemas.openxmlformats.org/officeDocument/2006/relationships/image" Target="../media/image196.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69.xml"/><Relationship Id="rId11" Type="http://schemas.openxmlformats.org/officeDocument/2006/relationships/slide" Target="slide2.xml"/><Relationship Id="rId5" Type="http://schemas.openxmlformats.org/officeDocument/2006/relationships/diagramData" Target="../diagrams/data69.xml"/><Relationship Id="rId10" Type="http://schemas.openxmlformats.org/officeDocument/2006/relationships/image" Target="../media/image187.jpg"/><Relationship Id="rId4" Type="http://schemas.openxmlformats.org/officeDocument/2006/relationships/image" Target="../media/image2.jpeg"/><Relationship Id="rId9" Type="http://schemas.microsoft.com/office/2007/relationships/diagramDrawing" Target="../diagrams/drawing69.xml"/></Relationships>
</file>

<file path=ppt/slides/_rels/slide99.xml.rels><?xml version="1.0" encoding="UTF-8" standalone="yes"?>
<Relationships xmlns="http://schemas.openxmlformats.org/package/2006/relationships"><Relationship Id="rId8" Type="http://schemas.openxmlformats.org/officeDocument/2006/relationships/diagramColors" Target="../diagrams/colors70.xml"/><Relationship Id="rId3" Type="http://schemas.openxmlformats.org/officeDocument/2006/relationships/image" Target="../media/image197.png"/><Relationship Id="rId7" Type="http://schemas.openxmlformats.org/officeDocument/2006/relationships/diagramQuickStyle" Target="../diagrams/quickStyle70.xml"/><Relationship Id="rId12" Type="http://schemas.openxmlformats.org/officeDocument/2006/relationships/image" Target="../media/image199.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Layout" Target="../diagrams/layout70.xml"/><Relationship Id="rId11" Type="http://schemas.openxmlformats.org/officeDocument/2006/relationships/slide" Target="slide2.xml"/><Relationship Id="rId5" Type="http://schemas.openxmlformats.org/officeDocument/2006/relationships/diagramData" Target="../diagrams/data70.xml"/><Relationship Id="rId10" Type="http://schemas.openxmlformats.org/officeDocument/2006/relationships/image" Target="../media/image198.jpg"/><Relationship Id="rId4" Type="http://schemas.openxmlformats.org/officeDocument/2006/relationships/image" Target="../media/image2.jpeg"/><Relationship Id="rId9" Type="http://schemas.microsoft.com/office/2007/relationships/diagramDrawing" Target="../diagrams/drawing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Видео (16-9) 1920x1080  пикс.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000" y="0"/>
            <a:ext cx="9144000" cy="5143501"/>
          </a:xfrm>
          <a:prstGeom prst="rect">
            <a:avLst/>
          </a:prstGeom>
        </p:spPr>
      </p:pic>
      <p:sp>
        <p:nvSpPr>
          <p:cNvPr id="8" name="Управляющая кнопка: далее 7">
            <a:hlinkClick r:id="" action="ppaction://hlinkshowjump?jump=nextslide" highlightClick="1"/>
          </p:cNvPr>
          <p:cNvSpPr/>
          <p:nvPr/>
        </p:nvSpPr>
        <p:spPr>
          <a:xfrm>
            <a:off x="8748000" y="4803750"/>
            <a:ext cx="360000" cy="288000"/>
          </a:xfrm>
          <a:prstGeom prst="actionButtonForwardNext">
            <a:avLst/>
          </a:prstGeom>
          <a:blipFill>
            <a:blip r:embed="rId6"/>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4024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635"/>
          <a:stretch/>
        </p:blipFill>
        <p:spPr>
          <a:xfrm>
            <a:off x="0" y="-29026"/>
            <a:ext cx="9144000" cy="4956525"/>
          </a:xfrm>
          <a:prstGeom prst="rect">
            <a:avLst/>
          </a:prstGeom>
        </p:spPr>
      </p:pic>
      <p:sp>
        <p:nvSpPr>
          <p:cNvPr id="8" name="Управляющая кнопка: далее 7">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Управляющая кнопка: назад 9">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rotWithShape="1">
          <a:blip r:embed="rId4" cstate="print">
            <a:extLst>
              <a:ext uri="{28A0092B-C50C-407E-A947-70E740481C1C}">
                <a14:useLocalDpi xmlns:a14="http://schemas.microsoft.com/office/drawing/2010/main" val="0"/>
              </a:ext>
            </a:extLst>
          </a:blip>
          <a:srcRect l="14997" t="2714" r="4041"/>
          <a:stretch/>
        </p:blipFill>
        <p:spPr>
          <a:xfrm>
            <a:off x="252000" y="748081"/>
            <a:ext cx="2673880" cy="4284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39700" prst="cross"/>
          </a:sp3d>
        </p:spPr>
      </p:pic>
      <p:pic>
        <p:nvPicPr>
          <p:cNvPr id="4" name="Рисунок 3"/>
          <p:cNvPicPr>
            <a:picLocks noChangeAspect="1"/>
          </p:cNvPicPr>
          <p:nvPr/>
        </p:nvPicPr>
        <p:blipFill rotWithShape="1">
          <a:blip r:embed="rId5" cstate="print">
            <a:extLst>
              <a:ext uri="{28A0092B-C50C-407E-A947-70E740481C1C}">
                <a14:useLocalDpi xmlns:a14="http://schemas.microsoft.com/office/drawing/2010/main" val="0"/>
              </a:ext>
            </a:extLst>
          </a:blip>
          <a:srcRect l="14192" t="2080" r="3433"/>
          <a:stretch/>
        </p:blipFill>
        <p:spPr>
          <a:xfrm>
            <a:off x="3132000" y="771750"/>
            <a:ext cx="2702925" cy="4284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39700" prst="cross"/>
          </a:sp3d>
        </p:spPr>
      </p:pic>
      <p:pic>
        <p:nvPicPr>
          <p:cNvPr id="11" name="Рисунок 10"/>
          <p:cNvPicPr>
            <a:picLocks noChangeAspect="1"/>
          </p:cNvPicPr>
          <p:nvPr/>
        </p:nvPicPr>
        <p:blipFill rotWithShape="1">
          <a:blip r:embed="rId6" cstate="print">
            <a:extLst>
              <a:ext uri="{28A0092B-C50C-407E-A947-70E740481C1C}">
                <a14:useLocalDpi xmlns:a14="http://schemas.microsoft.com/office/drawing/2010/main" val="0"/>
              </a:ext>
            </a:extLst>
          </a:blip>
          <a:srcRect l="8945" t="2539" r="18299" b="4200"/>
          <a:stretch/>
        </p:blipFill>
        <p:spPr>
          <a:xfrm>
            <a:off x="6059008" y="756923"/>
            <a:ext cx="2338493" cy="3996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39700" prst="cross"/>
          </a:sp3d>
        </p:spPr>
      </p:pic>
      <p:sp>
        <p:nvSpPr>
          <p:cNvPr id="12" name="Управляющая кнопка: возврат 11">
            <a:hlinkClick r:id="rId7"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0" y="-20399"/>
            <a:ext cx="9144000" cy="446276"/>
          </a:xfrm>
          <a:prstGeom prst="rect">
            <a:avLst/>
          </a:prstGeom>
        </p:spPr>
        <p:txBody>
          <a:bodyPr wrap="square">
            <a:spAutoFit/>
          </a:bodyPr>
          <a:lstStyle/>
          <a:p>
            <a:pPr algn="ctr"/>
            <a:r>
              <a:rPr lang="ru-RU" sz="2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Личное дело. </a:t>
            </a:r>
            <a:r>
              <a:rPr lang="ru-RU" sz="23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Документы периода деятельности в Мордовии</a:t>
            </a:r>
            <a:endParaRPr lang="ru-RU" sz="2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06136232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3990760872"/>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Рисунок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2758"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403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52972" y="627750"/>
            <a:ext cx="3301422"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243633209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00" y="627750"/>
            <a:ext cx="2875017"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840646705"/>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505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59482" y="627750"/>
            <a:ext cx="2932518"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426854852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00" y="627510"/>
            <a:ext cx="2974850"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227126109"/>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608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68000" y="627750"/>
            <a:ext cx="2993957"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29238084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7637" y="627750"/>
            <a:ext cx="3018363"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2109787602"/>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710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37546" y="627750"/>
            <a:ext cx="2954454"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19648169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00" y="627750"/>
            <a:ext cx="3009032"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277932789"/>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813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40000" y="627750"/>
            <a:ext cx="3056904"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226104009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48" y="627750"/>
            <a:ext cx="2886752"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4154815279"/>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915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000" y="627750"/>
            <a:ext cx="2858002"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403294183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00" y="627750"/>
            <a:ext cx="3206769"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3669954758"/>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017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000" y="627750"/>
            <a:ext cx="2883396"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71586484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00" y="627750"/>
            <a:ext cx="2911079"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2940653022"/>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Рисунок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0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7054" y="627750"/>
            <a:ext cx="2924946"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190247868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000" y="627750"/>
            <a:ext cx="3102497"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897939344"/>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Рисунок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22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40000" y="627750"/>
            <a:ext cx="3024542"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274835368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8" name="Прямоугольник 27"/>
          <p:cNvSpPr/>
          <p:nvPr/>
        </p:nvSpPr>
        <p:spPr>
          <a:xfrm>
            <a:off x="-2" y="4371750"/>
            <a:ext cx="9144001" cy="400110"/>
          </a:xfrm>
          <a:prstGeom prst="rect">
            <a:avLst/>
          </a:prstGeom>
        </p:spPr>
        <p:txBody>
          <a:bodyPr wrap="square">
            <a:spAutoFit/>
          </a:bodyPr>
          <a:lstStyle/>
          <a:p>
            <a:pPr algn="ctr"/>
            <a:r>
              <a:rPr lang="en-US" sz="2000" b="1" dirty="0" smtClean="0">
                <a:ln w="1905">
                  <a:solidFill>
                    <a:schemeClr val="bg2"/>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lumMod val="85000"/>
                      <a:lumOff val="15000"/>
                      <a:alpha val="60000"/>
                    </a:schemeClr>
                  </a:glow>
                  <a:outerShdw blurRad="38100" dist="38100" dir="2700000" algn="tl">
                    <a:srgbClr val="000000">
                      <a:alpha val="43137"/>
                    </a:srgbClr>
                  </a:outerShdw>
                </a:effectLst>
                <a:latin typeface="Arial Narrow" panose="020B0606020202030204" pitchFamily="34" charset="0"/>
              </a:rPr>
              <a:t>https</a:t>
            </a:r>
            <a:r>
              <a:rPr lang="en-US" sz="2000" b="1" dirty="0">
                <a:ln w="1905">
                  <a:solidFill>
                    <a:schemeClr val="bg2"/>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lumMod val="85000"/>
                      <a:lumOff val="15000"/>
                      <a:alpha val="60000"/>
                    </a:schemeClr>
                  </a:glow>
                  <a:outerShdw blurRad="38100" dist="38100" dir="2700000" algn="tl">
                    <a:srgbClr val="000000">
                      <a:alpha val="43137"/>
                    </a:srgbClr>
                  </a:outerShdw>
                </a:effectLst>
                <a:latin typeface="Arial Narrow" panose="020B0606020202030204" pitchFamily="34" charset="0"/>
              </a:rPr>
              <a:t>://www.mordgpi.ru/</a:t>
            </a:r>
            <a:endParaRPr lang="ru-RU" sz="2000" b="1" dirty="0">
              <a:ln w="1905">
                <a:solidFill>
                  <a:schemeClr val="bg2"/>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lumMod val="85000"/>
                    <a:lumOff val="15000"/>
                    <a:alpha val="60000"/>
                  </a:schemeClr>
                </a:glow>
                <a:outerShdw blurRad="38100" dist="38100" dir="2700000" algn="tl">
                  <a:srgbClr val="000000">
                    <a:alpha val="43137"/>
                  </a:srgbClr>
                </a:outerShdw>
              </a:effectLst>
              <a:latin typeface="Arial Narrow" panose="020B0606020202030204" pitchFamily="34" charset="0"/>
            </a:endParaRPr>
          </a:p>
        </p:txBody>
      </p:sp>
      <p:sp>
        <p:nvSpPr>
          <p:cNvPr id="29" name="Прямоугольник 28"/>
          <p:cNvSpPr/>
          <p:nvPr/>
        </p:nvSpPr>
        <p:spPr>
          <a:xfrm>
            <a:off x="0" y="2156251"/>
            <a:ext cx="9144000" cy="830997"/>
          </a:xfrm>
          <a:prstGeom prst="rect">
            <a:avLst/>
          </a:prstGeom>
        </p:spPr>
        <p:txBody>
          <a:bodyPr wrap="square">
            <a:spAutoFit/>
          </a:bodyPr>
          <a:lstStyle/>
          <a:p>
            <a:pPr algn="ctr"/>
            <a:r>
              <a:rPr lang="ru-RU" sz="4800" b="1" dirty="0" smtClean="0">
                <a:ln w="1905">
                  <a:solidFill>
                    <a:schemeClr val="bg2"/>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lumMod val="75000"/>
                      <a:lumOff val="25000"/>
                      <a:alpha val="60000"/>
                    </a:schemeClr>
                  </a:glow>
                  <a:outerShdw blurRad="38100" dist="38100" dir="2700000" algn="tl">
                    <a:srgbClr val="000000">
                      <a:alpha val="43137"/>
                    </a:srgbClr>
                  </a:outerShdw>
                </a:effectLst>
                <a:latin typeface="Arial Narrow" panose="020B0606020202030204" pitchFamily="34" charset="0"/>
              </a:rPr>
              <a:t>Благодарим за внимание</a:t>
            </a:r>
            <a:r>
              <a:rPr lang="ru-RU" sz="4800" b="1" dirty="0">
                <a:ln w="1905">
                  <a:solidFill>
                    <a:schemeClr val="bg2"/>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lumMod val="75000"/>
                      <a:lumOff val="25000"/>
                      <a:alpha val="60000"/>
                    </a:schemeClr>
                  </a:glow>
                  <a:outerShdw blurRad="38100" dist="38100" dir="2700000" algn="tl">
                    <a:srgbClr val="000000">
                      <a:alpha val="43137"/>
                    </a:srgbClr>
                  </a:outerShdw>
                </a:effectLst>
                <a:latin typeface="Arial Narrow" panose="020B0606020202030204" pitchFamily="34" charset="0"/>
              </a:rPr>
              <a:t>! </a:t>
            </a:r>
          </a:p>
        </p:txBody>
      </p:sp>
      <p:sp>
        <p:nvSpPr>
          <p:cNvPr id="7" name="Управляющая кнопка: возврат 6">
            <a:hlinkClick r:id="" action="ppaction://hlinkshowjump?jump=firstslide" highlightClick="1"/>
          </p:cNvPr>
          <p:cNvSpPr/>
          <p:nvPr/>
        </p:nvSpPr>
        <p:spPr>
          <a:xfrm>
            <a:off x="8748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Управляющая кнопка: назад 7">
            <a:hlinkClick r:id="" action="ppaction://hlinkshowjump?jump=previousslide" highlightClick="1"/>
          </p:cNvPr>
          <p:cNvSpPr/>
          <p:nvPr/>
        </p:nvSpPr>
        <p:spPr>
          <a:xfrm>
            <a:off x="8316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000" y="59932"/>
            <a:ext cx="6701182" cy="1071818"/>
          </a:xfrm>
          <a:prstGeom prst="rect">
            <a:avLst/>
          </a:prstGeom>
        </p:spPr>
      </p:pic>
    </p:spTree>
    <p:extLst>
      <p:ext uri="{BB962C8B-B14F-4D97-AF65-F5344CB8AC3E}">
        <p14:creationId xmlns:p14="http://schemas.microsoft.com/office/powerpoint/2010/main" val="22995767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635"/>
          <a:stretch/>
        </p:blipFill>
        <p:spPr>
          <a:xfrm>
            <a:off x="0" y="-29026"/>
            <a:ext cx="9144000" cy="4956525"/>
          </a:xfrm>
          <a:prstGeom prst="rect">
            <a:avLst/>
          </a:prstGeom>
        </p:spPr>
      </p:pic>
      <p:sp>
        <p:nvSpPr>
          <p:cNvPr id="8" name="Управляющая кнопка: далее 7">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Управляющая кнопка: назад 9">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l="7980" t="2713" r="7980" b="3412"/>
          <a:stretch/>
        </p:blipFill>
        <p:spPr>
          <a:xfrm>
            <a:off x="1023390" y="771750"/>
            <a:ext cx="2900610" cy="4320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39700" prst="cross"/>
          </a:sp3d>
        </p:spPr>
      </p:pic>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l="11226" t="3315" r="483" b="9643"/>
          <a:stretch/>
        </p:blipFill>
        <p:spPr>
          <a:xfrm>
            <a:off x="4428000" y="771750"/>
            <a:ext cx="3286533" cy="4320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39700" prst="cross"/>
          </a:sp3d>
        </p:spPr>
      </p:pic>
      <p:sp>
        <p:nvSpPr>
          <p:cNvPr id="11" name="Управляющая кнопка: возврат 10">
            <a:hlinkClick r:id="rId6"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36000" y="-29025"/>
            <a:ext cx="9144000" cy="446276"/>
          </a:xfrm>
          <a:prstGeom prst="rect">
            <a:avLst/>
          </a:prstGeom>
        </p:spPr>
        <p:txBody>
          <a:bodyPr wrap="square">
            <a:spAutoFit/>
          </a:bodyPr>
          <a:lstStyle/>
          <a:p>
            <a:pPr algn="ctr"/>
            <a:r>
              <a:rPr lang="ru-RU" sz="2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Личное дело. </a:t>
            </a:r>
            <a:r>
              <a:rPr lang="ru-RU" sz="23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Документы периода деятельности в Мордовии</a:t>
            </a:r>
            <a:endParaRPr lang="ru-RU" sz="2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6427192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635"/>
          <a:stretch/>
        </p:blipFill>
        <p:spPr>
          <a:xfrm>
            <a:off x="0" y="-29026"/>
            <a:ext cx="9144000" cy="4956525"/>
          </a:xfrm>
          <a:prstGeom prst="rect">
            <a:avLst/>
          </a:prstGeom>
        </p:spPr>
      </p:pic>
      <p:sp>
        <p:nvSpPr>
          <p:cNvPr id="8" name="Управляющая кнопка: далее 7">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Управляющая кнопка: назад 9">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rotWithShape="1">
          <a:blip r:embed="rId4" cstate="print">
            <a:extLst>
              <a:ext uri="{28A0092B-C50C-407E-A947-70E740481C1C}">
                <a14:useLocalDpi xmlns:a14="http://schemas.microsoft.com/office/drawing/2010/main" val="0"/>
              </a:ext>
            </a:extLst>
          </a:blip>
          <a:srcRect l="5671" t="2032" r="9981" b="969"/>
          <a:stretch/>
        </p:blipFill>
        <p:spPr>
          <a:xfrm>
            <a:off x="827999" y="699750"/>
            <a:ext cx="2840921" cy="4356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39700" prst="cross"/>
          </a:sp3d>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12135" t="-552" r="4748" b="15700"/>
          <a:stretch/>
        </p:blipFill>
        <p:spPr>
          <a:xfrm>
            <a:off x="4068000" y="727387"/>
            <a:ext cx="3206338" cy="436436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39700" prst="cross"/>
          </a:sp3d>
        </p:spPr>
      </p:pic>
      <p:sp>
        <p:nvSpPr>
          <p:cNvPr id="11" name="Управляющая кнопка: возврат 10">
            <a:hlinkClick r:id="rId6"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36000" y="-29025"/>
            <a:ext cx="9144000" cy="446276"/>
          </a:xfrm>
          <a:prstGeom prst="rect">
            <a:avLst/>
          </a:prstGeom>
        </p:spPr>
        <p:txBody>
          <a:bodyPr wrap="square">
            <a:spAutoFit/>
          </a:bodyPr>
          <a:lstStyle/>
          <a:p>
            <a:pPr algn="ctr"/>
            <a:r>
              <a:rPr lang="ru-RU" sz="2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Личное дело. </a:t>
            </a:r>
            <a:r>
              <a:rPr lang="ru-RU" sz="23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Документы периода деятельности в Мордовии</a:t>
            </a:r>
            <a:endParaRPr lang="ru-RU" sz="2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700288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635"/>
          <a:stretch/>
        </p:blipFill>
        <p:spPr>
          <a:xfrm>
            <a:off x="0" y="-29026"/>
            <a:ext cx="9144000" cy="4956525"/>
          </a:xfrm>
          <a:prstGeom prst="rect">
            <a:avLst/>
          </a:prstGeom>
        </p:spPr>
      </p:pic>
      <p:sp>
        <p:nvSpPr>
          <p:cNvPr id="8" name="Управляющая кнопка: далее 7">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Управляющая кнопка: назад 9">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l="9365" r="4748"/>
          <a:stretch/>
        </p:blipFill>
        <p:spPr>
          <a:xfrm>
            <a:off x="108000" y="756175"/>
            <a:ext cx="2759555" cy="4284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39700" prst="cross"/>
          </a:sp3d>
        </p:spPr>
      </p:pic>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l="3781"/>
          <a:stretch/>
        </p:blipFill>
        <p:spPr>
          <a:xfrm>
            <a:off x="2988000" y="771750"/>
            <a:ext cx="3091519" cy="4284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39700" prst="cross"/>
          </a:sp3d>
        </p:spPr>
      </p:pic>
      <p:pic>
        <p:nvPicPr>
          <p:cNvPr id="11" name="Рисунок 10"/>
          <p:cNvPicPr>
            <a:picLocks noChangeAspect="1"/>
          </p:cNvPicPr>
          <p:nvPr/>
        </p:nvPicPr>
        <p:blipFill rotWithShape="1">
          <a:blip r:embed="rId6" cstate="print">
            <a:extLst>
              <a:ext uri="{28A0092B-C50C-407E-A947-70E740481C1C}">
                <a14:useLocalDpi xmlns:a14="http://schemas.microsoft.com/office/drawing/2010/main" val="0"/>
              </a:ext>
            </a:extLst>
          </a:blip>
          <a:srcRect l="8134" t="22627" r="5055" b="29120"/>
          <a:stretch/>
        </p:blipFill>
        <p:spPr>
          <a:xfrm>
            <a:off x="6133755" y="1635750"/>
            <a:ext cx="2914450" cy="2160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39700" prst="cross"/>
          </a:sp3d>
        </p:spPr>
      </p:pic>
      <p:sp>
        <p:nvSpPr>
          <p:cNvPr id="12" name="Управляющая кнопка: возврат 11">
            <a:hlinkClick r:id="rId7"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36000" y="-29025"/>
            <a:ext cx="9144000" cy="446276"/>
          </a:xfrm>
          <a:prstGeom prst="rect">
            <a:avLst/>
          </a:prstGeom>
        </p:spPr>
        <p:txBody>
          <a:bodyPr wrap="square">
            <a:spAutoFit/>
          </a:bodyPr>
          <a:lstStyle/>
          <a:p>
            <a:pPr algn="ctr"/>
            <a:r>
              <a:rPr lang="ru-RU" sz="2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Личное дело. </a:t>
            </a:r>
            <a:r>
              <a:rPr lang="ru-RU" sz="23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Документы периода деятельности в Мордовии</a:t>
            </a:r>
            <a:endParaRPr lang="ru-RU" sz="2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8497703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t="4593"/>
          <a:stretch/>
        </p:blipFill>
        <p:spPr>
          <a:xfrm>
            <a:off x="0" y="0"/>
            <a:ext cx="9144000" cy="4907250"/>
          </a:xfrm>
          <a:prstGeom prst="rect">
            <a:avLst/>
          </a:prstGeom>
        </p:spPr>
      </p:pic>
      <p:sp>
        <p:nvSpPr>
          <p:cNvPr id="5" name="Прямоугольник 4"/>
          <p:cNvSpPr/>
          <p:nvPr/>
        </p:nvSpPr>
        <p:spPr>
          <a:xfrm>
            <a:off x="0"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Личный листок и автобиография</a:t>
            </a:r>
            <a:endParaRPr lang="ru-RU" sz="3200" dirty="0"/>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44820" r="6063"/>
          <a:stretch/>
        </p:blipFill>
        <p:spPr>
          <a:xfrm>
            <a:off x="396000" y="843750"/>
            <a:ext cx="2592930" cy="3960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39700" prst="cross"/>
          </a:sp3d>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3885" t="7827" r="18745"/>
          <a:stretch/>
        </p:blipFill>
        <p:spPr>
          <a:xfrm>
            <a:off x="3204000" y="843750"/>
            <a:ext cx="2493039" cy="3960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39700" prst="cross"/>
          </a:sp3d>
        </p:spPr>
      </p:pic>
      <p:pic>
        <p:nvPicPr>
          <p:cNvPr id="8" name="Рисунок 7"/>
          <p:cNvPicPr>
            <a:picLocks noChangeAspect="1"/>
          </p:cNvPicPr>
          <p:nvPr/>
        </p:nvPicPr>
        <p:blipFill rotWithShape="1">
          <a:blip r:embed="rId5" cstate="print">
            <a:extLst>
              <a:ext uri="{28A0092B-C50C-407E-A947-70E740481C1C}">
                <a14:useLocalDpi xmlns:a14="http://schemas.microsoft.com/office/drawing/2010/main" val="0"/>
              </a:ext>
            </a:extLst>
          </a:blip>
          <a:srcRect l="8061"/>
          <a:stretch/>
        </p:blipFill>
        <p:spPr>
          <a:xfrm>
            <a:off x="5868000" y="843750"/>
            <a:ext cx="2729143" cy="3960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39700" prst="cross"/>
          </a:sp3d>
        </p:spPr>
      </p:pic>
      <p:sp>
        <p:nvSpPr>
          <p:cNvPr id="9" name="Управляющая кнопка: далее 8">
            <a:hlinkClick r:id="" action="ppaction://hlinkshowjump?jump=nextslide" highlightClick="1"/>
          </p:cNvPr>
          <p:cNvSpPr/>
          <p:nvPr/>
        </p:nvSpPr>
        <p:spPr>
          <a:xfrm>
            <a:off x="8748000" y="4803750"/>
            <a:ext cx="360000" cy="288000"/>
          </a:xfrm>
          <a:prstGeom prst="actionButtonForwardNext">
            <a:avLst/>
          </a:prstGeom>
          <a:blipFill>
            <a:blip r:embed="rId6"/>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Управляющая кнопка: назад 10">
            <a:hlinkClick r:id="" action="ppaction://hlinkshowjump?jump=previousslide" highlightClick="1"/>
          </p:cNvPr>
          <p:cNvSpPr/>
          <p:nvPr/>
        </p:nvSpPr>
        <p:spPr>
          <a:xfrm>
            <a:off x="7884000" y="4803750"/>
            <a:ext cx="360000" cy="288000"/>
          </a:xfrm>
          <a:prstGeom prst="actionButtonBackPrevious">
            <a:avLst/>
          </a:prstGeom>
          <a:blipFill>
            <a:blip r:embed="rId6"/>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возврат 11">
            <a:hlinkClick r:id="rId7" action="ppaction://hlinksldjump" highlightClick="1"/>
          </p:cNvPr>
          <p:cNvSpPr/>
          <p:nvPr/>
        </p:nvSpPr>
        <p:spPr>
          <a:xfrm>
            <a:off x="8316000" y="4803750"/>
            <a:ext cx="360000" cy="288000"/>
          </a:xfrm>
          <a:prstGeom prst="actionButtonReturn">
            <a:avLst/>
          </a:prstGeom>
          <a:blipFill>
            <a:blip r:embed="rId6"/>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13030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t="4593"/>
          <a:stretch/>
        </p:blipFill>
        <p:spPr>
          <a:xfrm>
            <a:off x="0" y="0"/>
            <a:ext cx="9144000" cy="4907250"/>
          </a:xfrm>
          <a:prstGeom prst="rect">
            <a:avLst/>
          </a:prstGeom>
        </p:spPr>
      </p:pic>
      <p:sp>
        <p:nvSpPr>
          <p:cNvPr id="5" name="Прямоугольник 4"/>
          <p:cNvSpPr/>
          <p:nvPr/>
        </p:nvSpPr>
        <p:spPr>
          <a:xfrm>
            <a:off x="0"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Личный листок и автобиография</a:t>
            </a:r>
            <a:endParaRPr lang="ru-RU" sz="3200" dirty="0"/>
          </a:p>
        </p:txBody>
      </p:sp>
      <p:sp>
        <p:nvSpPr>
          <p:cNvPr id="9" name="Управляющая кнопка: далее 8">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Управляющая кнопка: назад 10">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rotWithShape="1">
          <a:blip r:embed="rId4" cstate="print">
            <a:extLst>
              <a:ext uri="{28A0092B-C50C-407E-A947-70E740481C1C}">
                <a14:useLocalDpi xmlns:a14="http://schemas.microsoft.com/office/drawing/2010/main" val="0"/>
              </a:ext>
            </a:extLst>
          </a:blip>
          <a:srcRect r="4481"/>
          <a:stretch/>
        </p:blipFill>
        <p:spPr>
          <a:xfrm>
            <a:off x="2844000" y="771750"/>
            <a:ext cx="3095115" cy="4320000"/>
          </a:xfrm>
          <a:prstGeom prst="rect">
            <a:avLst/>
          </a:prstGeom>
          <a:scene3d>
            <a:camera prst="orthographicFront"/>
            <a:lightRig rig="threePt" dir="t"/>
          </a:scene3d>
          <a:sp3d>
            <a:bevelT w="139700" prst="cross"/>
          </a:sp3d>
        </p:spPr>
      </p:pic>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5987" t="1616" r="49220"/>
          <a:stretch/>
        </p:blipFill>
        <p:spPr>
          <a:xfrm>
            <a:off x="107999" y="771750"/>
            <a:ext cx="2620632" cy="4320000"/>
          </a:xfrm>
          <a:prstGeom prst="rect">
            <a:avLst/>
          </a:prstGeom>
          <a:scene3d>
            <a:camera prst="orthographicFront"/>
            <a:lightRig rig="threePt" dir="t"/>
          </a:scene3d>
          <a:sp3d>
            <a:bevelT w="139700" prst="cross"/>
          </a:sp3d>
        </p:spPr>
      </p:pic>
      <p:pic>
        <p:nvPicPr>
          <p:cNvPr id="12" name="Рисунок 11"/>
          <p:cNvPicPr>
            <a:picLocks noChangeAspect="1"/>
          </p:cNvPicPr>
          <p:nvPr/>
        </p:nvPicPr>
        <p:blipFill rotWithShape="1">
          <a:blip r:embed="rId6" cstate="print">
            <a:extLst>
              <a:ext uri="{28A0092B-C50C-407E-A947-70E740481C1C}">
                <a14:useLocalDpi xmlns:a14="http://schemas.microsoft.com/office/drawing/2010/main" val="0"/>
              </a:ext>
            </a:extLst>
          </a:blip>
          <a:srcRect l="5980" t="13622" r="22602" b="18961"/>
          <a:stretch/>
        </p:blipFill>
        <p:spPr>
          <a:xfrm>
            <a:off x="6012000" y="771750"/>
            <a:ext cx="3031893" cy="3816000"/>
          </a:xfrm>
          <a:prstGeom prst="rect">
            <a:avLst/>
          </a:prstGeom>
          <a:scene3d>
            <a:camera prst="orthographicFront"/>
            <a:lightRig rig="threePt" dir="t"/>
          </a:scene3d>
          <a:sp3d>
            <a:bevelT w="139700" prst="cross"/>
          </a:sp3d>
        </p:spPr>
      </p:pic>
      <p:sp>
        <p:nvSpPr>
          <p:cNvPr id="13" name="Управляющая кнопка: возврат 12">
            <a:hlinkClick r:id="rId7"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647620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226"/>
          <a:stretch/>
        </p:blipFill>
        <p:spPr>
          <a:xfrm>
            <a:off x="10525" y="0"/>
            <a:ext cx="9144000" cy="4977526"/>
          </a:xfrm>
          <a:prstGeom prst="rect">
            <a:avLst/>
          </a:prstGeom>
        </p:spPr>
      </p:pic>
      <p:sp>
        <p:nvSpPr>
          <p:cNvPr id="5" name="Прямоугольник 4"/>
          <p:cNvSpPr/>
          <p:nvPr/>
        </p:nvSpPr>
        <p:spPr>
          <a:xfrm>
            <a:off x="36000" y="-17468"/>
            <a:ext cx="9144000" cy="569387"/>
          </a:xfrm>
          <a:prstGeom prst="rect">
            <a:avLst/>
          </a:prstGeom>
        </p:spPr>
        <p:txBody>
          <a:bodyPr wrap="square">
            <a:spAutoFit/>
          </a:bodyPr>
          <a:lstStyle/>
          <a:p>
            <a:pPr algn="ctr"/>
            <a:r>
              <a:rPr lang="ru-RU" sz="3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Труды А.И. Пискунова по </a:t>
            </a:r>
            <a:r>
              <a:rPr lang="ru-RU" sz="3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истории педагогики</a:t>
            </a:r>
          </a:p>
        </p:txBody>
      </p:sp>
      <p:sp>
        <p:nvSpPr>
          <p:cNvPr id="11" name="Прямоугольник 10"/>
          <p:cNvSpPr/>
          <p:nvPr/>
        </p:nvSpPr>
        <p:spPr>
          <a:xfrm>
            <a:off x="1332000" y="757537"/>
            <a:ext cx="7164000" cy="1600438"/>
          </a:xfrm>
          <a:prstGeom prst="rect">
            <a:avLst/>
          </a:prstGeom>
        </p:spPr>
        <p:txBody>
          <a:bodyPr wrap="square">
            <a:spAutoFit/>
          </a:bodyPr>
          <a:lstStyle/>
          <a:p>
            <a:pPr marL="285750" indent="-285750">
              <a:buFont typeface="Wingdings" panose="05000000000000000000" pitchFamily="2" charset="2"/>
              <a:buChar char="q"/>
            </a:pPr>
            <a:r>
              <a:rPr lang="ru-RU" sz="1400" u="sng" dirty="0">
                <a:solidFill>
                  <a:schemeClr val="accent6">
                    <a:lumMod val="75000"/>
                  </a:schemeClr>
                </a:solidFill>
                <a:latin typeface="Constantia" panose="02030602050306030303" pitchFamily="18" charset="0"/>
                <a:hlinkClick r:id="rId3"/>
              </a:rPr>
              <a:t>Деятельность и педагогические взгляды </a:t>
            </a:r>
            <a:r>
              <a:rPr lang="ru-RU" sz="1400" u="sng" dirty="0" err="1">
                <a:solidFill>
                  <a:schemeClr val="accent6">
                    <a:lumMod val="75000"/>
                  </a:schemeClr>
                </a:solidFill>
                <a:latin typeface="Constantia" panose="02030602050306030303" pitchFamily="18" charset="0"/>
                <a:hlinkClick r:id="rId3"/>
              </a:rPr>
              <a:t>Гораса</a:t>
            </a:r>
            <a:r>
              <a:rPr lang="ru-RU" sz="1400" u="sng" dirty="0">
                <a:solidFill>
                  <a:schemeClr val="accent6">
                    <a:lumMod val="75000"/>
                  </a:schemeClr>
                </a:solidFill>
                <a:latin typeface="Constantia" panose="02030602050306030303" pitchFamily="18" charset="0"/>
                <a:hlinkClick r:id="rId3"/>
              </a:rPr>
              <a:t> Манна</a:t>
            </a:r>
            <a:endParaRPr lang="ru-RU" sz="1400" dirty="0">
              <a:solidFill>
                <a:schemeClr val="accent6">
                  <a:lumMod val="75000"/>
                </a:schemeClr>
              </a:solidFill>
              <a:latin typeface="Constantia" panose="02030602050306030303" pitchFamily="18" charset="0"/>
            </a:endParaRPr>
          </a:p>
          <a:p>
            <a:pPr marL="285750" indent="-285750">
              <a:buFont typeface="Wingdings" panose="05000000000000000000" pitchFamily="2" charset="2"/>
              <a:buChar char="q"/>
            </a:pPr>
            <a:r>
              <a:rPr lang="ru-RU" sz="1400" u="sng" dirty="0">
                <a:solidFill>
                  <a:schemeClr val="accent6">
                    <a:lumMod val="75000"/>
                  </a:schemeClr>
                </a:solidFill>
                <a:latin typeface="Constantia" panose="02030602050306030303" pitchFamily="18" charset="0"/>
                <a:hlinkClick r:id="rId4"/>
              </a:rPr>
              <a:t>Дидактические взгляды Адольфа </a:t>
            </a:r>
            <a:r>
              <a:rPr lang="ru-RU" sz="1400" u="sng" dirty="0" err="1">
                <a:solidFill>
                  <a:schemeClr val="accent6">
                    <a:lumMod val="75000"/>
                  </a:schemeClr>
                </a:solidFill>
                <a:latin typeface="Constantia" panose="02030602050306030303" pitchFamily="18" charset="0"/>
                <a:hlinkClick r:id="rId4"/>
              </a:rPr>
              <a:t>Дистервега</a:t>
            </a:r>
            <a:endParaRPr lang="ru-RU" sz="1400" dirty="0">
              <a:solidFill>
                <a:schemeClr val="accent6">
                  <a:lumMod val="75000"/>
                </a:schemeClr>
              </a:solidFill>
              <a:latin typeface="Constantia" panose="02030602050306030303" pitchFamily="18" charset="0"/>
            </a:endParaRPr>
          </a:p>
          <a:p>
            <a:pPr marL="285750" indent="-285750">
              <a:buFont typeface="Wingdings" panose="05000000000000000000" pitchFamily="2" charset="2"/>
              <a:buChar char="q"/>
            </a:pPr>
            <a:r>
              <a:rPr lang="ru-RU" sz="1400" u="sng" dirty="0">
                <a:solidFill>
                  <a:schemeClr val="accent6">
                    <a:lumMod val="75000"/>
                  </a:schemeClr>
                </a:solidFill>
                <a:latin typeface="Constantia" panose="02030602050306030303" pitchFamily="18" charset="0"/>
                <a:hlinkClick r:id="rId5"/>
              </a:rPr>
              <a:t>Из истории немецкой демократической педагогики первой половины XIX в. (Карл Фридрих Вильгельм </a:t>
            </a:r>
            <a:r>
              <a:rPr lang="ru-RU" sz="1400" u="sng" dirty="0" err="1">
                <a:solidFill>
                  <a:schemeClr val="accent6">
                    <a:lumMod val="75000"/>
                  </a:schemeClr>
                </a:solidFill>
                <a:latin typeface="Constantia" panose="02030602050306030303" pitchFamily="18" charset="0"/>
                <a:hlinkClick r:id="rId5"/>
              </a:rPr>
              <a:t>Вандер</a:t>
            </a:r>
            <a:r>
              <a:rPr lang="ru-RU" sz="1400" u="sng" dirty="0">
                <a:solidFill>
                  <a:schemeClr val="accent6">
                    <a:lumMod val="75000"/>
                  </a:schemeClr>
                </a:solidFill>
                <a:latin typeface="Constantia" panose="02030602050306030303" pitchFamily="18" charset="0"/>
                <a:hlinkClick r:id="rId5"/>
              </a:rPr>
              <a:t>)</a:t>
            </a:r>
            <a:endParaRPr lang="ru-RU" sz="1400" dirty="0">
              <a:solidFill>
                <a:schemeClr val="accent6">
                  <a:lumMod val="75000"/>
                </a:schemeClr>
              </a:solidFill>
              <a:latin typeface="Constantia" panose="02030602050306030303" pitchFamily="18" charset="0"/>
            </a:endParaRPr>
          </a:p>
          <a:p>
            <a:pPr marL="285750" indent="-285750">
              <a:buFont typeface="Wingdings" panose="05000000000000000000" pitchFamily="2" charset="2"/>
              <a:buChar char="q"/>
            </a:pPr>
            <a:r>
              <a:rPr lang="ru-RU" sz="1400" u="sng" dirty="0">
                <a:solidFill>
                  <a:schemeClr val="accent6">
                    <a:lumMod val="75000"/>
                  </a:schemeClr>
                </a:solidFill>
                <a:latin typeface="Constantia" panose="02030602050306030303" pitchFamily="18" charset="0"/>
                <a:hlinkClick r:id="rId6"/>
              </a:rPr>
              <a:t>О проблематике истории педагогики на современном этапе (60-е гг. XX в.)</a:t>
            </a:r>
            <a:endParaRPr lang="ru-RU" sz="1400" dirty="0">
              <a:solidFill>
                <a:schemeClr val="accent6">
                  <a:lumMod val="75000"/>
                </a:schemeClr>
              </a:solidFill>
              <a:latin typeface="Constantia" panose="02030602050306030303" pitchFamily="18" charset="0"/>
            </a:endParaRPr>
          </a:p>
          <a:p>
            <a:pPr marL="285750" indent="-285750">
              <a:buFont typeface="Wingdings" panose="05000000000000000000" pitchFamily="2" charset="2"/>
              <a:buChar char="q"/>
            </a:pPr>
            <a:r>
              <a:rPr lang="ru-RU" sz="1400" u="sng" dirty="0" err="1">
                <a:solidFill>
                  <a:schemeClr val="accent6">
                    <a:lumMod val="75000"/>
                  </a:schemeClr>
                </a:solidFill>
                <a:latin typeface="Constantia" panose="02030602050306030303" pitchFamily="18" charset="0"/>
                <a:hlinkClick r:id="rId7"/>
              </a:rPr>
              <a:t>Пансофические</a:t>
            </a:r>
            <a:r>
              <a:rPr lang="ru-RU" sz="1400" u="sng" dirty="0">
                <a:solidFill>
                  <a:schemeClr val="accent6">
                    <a:lumMod val="75000"/>
                  </a:schemeClr>
                </a:solidFill>
                <a:latin typeface="Constantia" panose="02030602050306030303" pitchFamily="18" charset="0"/>
                <a:hlinkClick r:id="rId7"/>
              </a:rPr>
              <a:t> идеи Я.А. Коменского и отношение к ним прогрессивных русских педагогов конца XIX – начала XX в.</a:t>
            </a:r>
            <a:endParaRPr lang="ru-RU" sz="1400" dirty="0">
              <a:solidFill>
                <a:schemeClr val="accent6">
                  <a:lumMod val="75000"/>
                </a:schemeClr>
              </a:solidFill>
              <a:latin typeface="Constantia" panose="02030602050306030303" pitchFamily="18" charset="0"/>
            </a:endParaRPr>
          </a:p>
        </p:txBody>
      </p:sp>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2172" y="2421760"/>
            <a:ext cx="1577919" cy="248400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coolSlant"/>
            <a:bevelB w="82550" h="44450" prst="angle"/>
            <a:contourClr>
              <a:srgbClr val="FFFFFF"/>
            </a:contourClr>
          </a:sp3d>
        </p:spPr>
      </p:pic>
      <p:pic>
        <p:nvPicPr>
          <p:cNvPr id="14" name="Рисунок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4499" y="2427750"/>
            <a:ext cx="1749501" cy="248400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5" name="Рисунок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398" y="2416032"/>
            <a:ext cx="1613274" cy="248400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a:bevelB w="82550" h="44450" prst="angle"/>
            <a:contourClr>
              <a:srgbClr val="FFFFFF"/>
            </a:contourClr>
          </a:sp3d>
        </p:spPr>
      </p:pic>
      <p:sp>
        <p:nvSpPr>
          <p:cNvPr id="16" name="Управляющая кнопка: далее 15">
            <a:hlinkClick r:id="" action="ppaction://hlinkshowjump?jump=nextslide" highlightClick="1"/>
          </p:cNvPr>
          <p:cNvSpPr/>
          <p:nvPr/>
        </p:nvSpPr>
        <p:spPr>
          <a:xfrm>
            <a:off x="8748000" y="4803750"/>
            <a:ext cx="360000" cy="288000"/>
          </a:xfrm>
          <a:prstGeom prst="actionButtonForwardNext">
            <a:avLst/>
          </a:prstGeom>
          <a:blipFill>
            <a:blip r:embed="rId11"/>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Управляющая кнопка: назад 18">
            <a:hlinkClick r:id="" action="ppaction://hlinkshowjump?jump=previousslide" highlightClick="1"/>
          </p:cNvPr>
          <p:cNvSpPr/>
          <p:nvPr/>
        </p:nvSpPr>
        <p:spPr>
          <a:xfrm>
            <a:off x="7884000" y="4803750"/>
            <a:ext cx="360000" cy="288000"/>
          </a:xfrm>
          <a:prstGeom prst="actionButtonBackPrevious">
            <a:avLst/>
          </a:prstGeom>
          <a:blipFill>
            <a:blip r:embed="rId11"/>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22908" y="2391750"/>
            <a:ext cx="1585411" cy="248400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13" name="Управляющая кнопка: возврат 12">
            <a:hlinkClick r:id="rId13" action="ppaction://hlinksldjump" highlightClick="1"/>
          </p:cNvPr>
          <p:cNvSpPr/>
          <p:nvPr/>
        </p:nvSpPr>
        <p:spPr>
          <a:xfrm>
            <a:off x="8316000" y="4803750"/>
            <a:ext cx="360000" cy="288000"/>
          </a:xfrm>
          <a:prstGeom prst="actionButtonReturn">
            <a:avLst/>
          </a:prstGeom>
          <a:blipFill>
            <a:blip r:embed="rId11"/>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728576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226"/>
          <a:stretch/>
        </p:blipFill>
        <p:spPr>
          <a:xfrm>
            <a:off x="10525" y="0"/>
            <a:ext cx="9144000" cy="4977526"/>
          </a:xfrm>
          <a:prstGeom prst="rect">
            <a:avLst/>
          </a:prstGeom>
        </p:spPr>
      </p:pic>
      <p:sp>
        <p:nvSpPr>
          <p:cNvPr id="5" name="Прямоугольник 4"/>
          <p:cNvSpPr/>
          <p:nvPr/>
        </p:nvSpPr>
        <p:spPr>
          <a:xfrm>
            <a:off x="36000" y="-17468"/>
            <a:ext cx="9144000" cy="569387"/>
          </a:xfrm>
          <a:prstGeom prst="rect">
            <a:avLst/>
          </a:prstGeom>
        </p:spPr>
        <p:txBody>
          <a:bodyPr wrap="square">
            <a:spAutoFit/>
          </a:bodyPr>
          <a:lstStyle/>
          <a:p>
            <a:pPr algn="ctr"/>
            <a:r>
              <a:rPr lang="ru-RU" sz="3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Труды А.И. Пискунова по </a:t>
            </a:r>
            <a:r>
              <a:rPr lang="ru-RU" sz="3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истории педагогики</a:t>
            </a:r>
          </a:p>
        </p:txBody>
      </p:sp>
      <p:sp>
        <p:nvSpPr>
          <p:cNvPr id="11" name="Прямоугольник 10"/>
          <p:cNvSpPr/>
          <p:nvPr/>
        </p:nvSpPr>
        <p:spPr>
          <a:xfrm>
            <a:off x="1332000" y="757537"/>
            <a:ext cx="6696000" cy="954107"/>
          </a:xfrm>
          <a:prstGeom prst="rect">
            <a:avLst/>
          </a:prstGeom>
        </p:spPr>
        <p:txBody>
          <a:bodyPr wrap="square">
            <a:spAutoFit/>
          </a:bodyPr>
          <a:lstStyle/>
          <a:p>
            <a:pPr marL="285750" indent="-285750">
              <a:buFont typeface="Wingdings" panose="05000000000000000000" pitchFamily="2" charset="2"/>
              <a:buChar char="q"/>
            </a:pPr>
            <a:r>
              <a:rPr lang="ru-RU" sz="1400" u="sng" dirty="0">
                <a:solidFill>
                  <a:schemeClr val="accent6">
                    <a:lumMod val="75000"/>
                  </a:schemeClr>
                </a:solidFill>
                <a:latin typeface="Constantia" panose="02030602050306030303" pitchFamily="18" charset="0"/>
                <a:hlinkClick r:id="rId3"/>
              </a:rPr>
              <a:t>К. Д. Ушинский – основоположник научной педагогики в России</a:t>
            </a:r>
            <a:endParaRPr lang="ru-RU" sz="1400" dirty="0">
              <a:solidFill>
                <a:schemeClr val="accent6">
                  <a:lumMod val="75000"/>
                </a:schemeClr>
              </a:solidFill>
              <a:latin typeface="Constantia" panose="02030602050306030303" pitchFamily="18" charset="0"/>
            </a:endParaRPr>
          </a:p>
          <a:p>
            <a:pPr marL="285750" indent="-285750">
              <a:buFont typeface="Wingdings" panose="05000000000000000000" pitchFamily="2" charset="2"/>
              <a:buChar char="q"/>
            </a:pPr>
            <a:r>
              <a:rPr lang="ru-RU" sz="1400" u="sng" dirty="0">
                <a:solidFill>
                  <a:schemeClr val="accent6">
                    <a:lumMod val="75000"/>
                  </a:schemeClr>
                </a:solidFill>
                <a:latin typeface="Constantia" panose="02030602050306030303" pitchFamily="18" charset="0"/>
                <a:hlinkClick r:id="rId4"/>
              </a:rPr>
              <a:t>История педагогики в СССР: некоторые итоги и перспективы</a:t>
            </a:r>
            <a:endParaRPr lang="ru-RU" sz="1400" dirty="0">
              <a:solidFill>
                <a:schemeClr val="accent6">
                  <a:lumMod val="75000"/>
                </a:schemeClr>
              </a:solidFill>
              <a:latin typeface="Constantia" panose="02030602050306030303" pitchFamily="18" charset="0"/>
            </a:endParaRPr>
          </a:p>
          <a:p>
            <a:pPr marL="285750" indent="-285750">
              <a:buFont typeface="Wingdings" panose="05000000000000000000" pitchFamily="2" charset="2"/>
              <a:buChar char="q"/>
            </a:pPr>
            <a:r>
              <a:rPr lang="ru-RU" sz="1400" u="sng" dirty="0">
                <a:solidFill>
                  <a:schemeClr val="accent6">
                    <a:lumMod val="75000"/>
                  </a:schemeClr>
                </a:solidFill>
                <a:latin typeface="Constantia" panose="02030602050306030303" pitchFamily="18" charset="0"/>
                <a:hlinkClick r:id="rId5"/>
              </a:rPr>
              <a:t>Жизнь, деятельность и педагогическое наследие Я. А. Коменского</a:t>
            </a:r>
            <a:endParaRPr lang="ru-RU" sz="1400" dirty="0">
              <a:solidFill>
                <a:schemeClr val="accent6">
                  <a:lumMod val="75000"/>
                </a:schemeClr>
              </a:solidFill>
              <a:latin typeface="Constantia" panose="02030602050306030303" pitchFamily="18" charset="0"/>
            </a:endParaRPr>
          </a:p>
          <a:p>
            <a:pPr marL="285750" indent="-285750">
              <a:buFont typeface="Wingdings" panose="05000000000000000000" pitchFamily="2" charset="2"/>
              <a:buChar char="q"/>
            </a:pPr>
            <a:r>
              <a:rPr lang="ru-RU" sz="1400" u="sng" dirty="0">
                <a:solidFill>
                  <a:schemeClr val="accent6">
                    <a:lumMod val="75000"/>
                  </a:schemeClr>
                </a:solidFill>
                <a:latin typeface="Constantia" panose="02030602050306030303" pitchFamily="18" charset="0"/>
                <a:hlinkClick r:id="rId6"/>
              </a:rPr>
              <a:t>Принцип историзма в педагогических исследованиях</a:t>
            </a:r>
            <a:endParaRPr lang="ru-RU" sz="1400" dirty="0">
              <a:solidFill>
                <a:schemeClr val="accent6">
                  <a:lumMod val="75000"/>
                </a:schemeClr>
              </a:solidFill>
              <a:latin typeface="Constantia" panose="02030602050306030303" pitchFamily="18" charset="0"/>
            </a:endParaRPr>
          </a:p>
        </p:txBody>
      </p:sp>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71705">
            <a:off x="4822008" y="1838453"/>
            <a:ext cx="1913304" cy="291600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cross"/>
            <a:bevelB w="82550" h="44450" prst="angle"/>
            <a:contourClr>
              <a:srgbClr val="FFFFFF"/>
            </a:contourClr>
          </a:sp3d>
        </p:spPr>
      </p:pic>
      <p:sp>
        <p:nvSpPr>
          <p:cNvPr id="16" name="Управляющая кнопка: далее 15">
            <a:hlinkClick r:id="" action="ppaction://hlinkshowjump?jump=nextslide" highlightClick="1"/>
          </p:cNvPr>
          <p:cNvSpPr/>
          <p:nvPr/>
        </p:nvSpPr>
        <p:spPr>
          <a:xfrm>
            <a:off x="8748000" y="4803750"/>
            <a:ext cx="360000" cy="288000"/>
          </a:xfrm>
          <a:prstGeom prst="actionButtonForwardNext">
            <a:avLst/>
          </a:prstGeom>
          <a:blipFill>
            <a:blip r:embed="rId8"/>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Управляющая кнопка: назад 18">
            <a:hlinkClick r:id="" action="ppaction://hlinkshowjump?jump=previousslide" highlightClick="1"/>
          </p:cNvPr>
          <p:cNvSpPr/>
          <p:nvPr/>
        </p:nvSpPr>
        <p:spPr>
          <a:xfrm>
            <a:off x="7884000" y="4803750"/>
            <a:ext cx="360000" cy="288000"/>
          </a:xfrm>
          <a:prstGeom prst="actionButtonBackPrevious">
            <a:avLst/>
          </a:prstGeom>
          <a:blipFill>
            <a:blip r:embed="rId8"/>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34305">
            <a:off x="2601004" y="1850575"/>
            <a:ext cx="2006808" cy="288000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cross"/>
            <a:bevelB w="82550" h="44450" prst="angle"/>
            <a:contourClr>
              <a:srgbClr val="FFFFFF"/>
            </a:contourClr>
          </a:sp3d>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409421">
            <a:off x="6930741" y="1779174"/>
            <a:ext cx="1909981" cy="291600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cross"/>
            <a:bevelB w="82550" h="44450" prst="angle"/>
            <a:contourClr>
              <a:srgbClr val="FFFFFF"/>
            </a:contourClr>
          </a:sp3d>
        </p:spPr>
      </p:pic>
      <p:pic>
        <p:nvPicPr>
          <p:cNvPr id="7" name="Рисунок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19973">
            <a:off x="584855" y="1886907"/>
            <a:ext cx="1856826" cy="288562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cross"/>
            <a:bevelB w="82550" h="44450" prst="angle"/>
            <a:contourClr>
              <a:srgbClr val="FFFFFF"/>
            </a:contourClr>
          </a:sp3d>
        </p:spPr>
      </p:pic>
      <p:sp>
        <p:nvSpPr>
          <p:cNvPr id="12" name="Управляющая кнопка: возврат 11">
            <a:hlinkClick r:id="rId12" action="ppaction://hlinksldjump" highlightClick="1"/>
          </p:cNvPr>
          <p:cNvSpPr/>
          <p:nvPr/>
        </p:nvSpPr>
        <p:spPr>
          <a:xfrm>
            <a:off x="8316000" y="4803750"/>
            <a:ext cx="360000" cy="288000"/>
          </a:xfrm>
          <a:prstGeom prst="actionButtonReturn">
            <a:avLst/>
          </a:prstGeom>
          <a:blipFill>
            <a:blip r:embed="rId8"/>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705918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226"/>
          <a:stretch/>
        </p:blipFill>
        <p:spPr>
          <a:xfrm>
            <a:off x="10525" y="0"/>
            <a:ext cx="9144000" cy="4977526"/>
          </a:xfrm>
          <a:prstGeom prst="rect">
            <a:avLst/>
          </a:prstGeom>
        </p:spPr>
      </p:pic>
      <p:sp>
        <p:nvSpPr>
          <p:cNvPr id="5" name="Прямоугольник 4"/>
          <p:cNvSpPr/>
          <p:nvPr/>
        </p:nvSpPr>
        <p:spPr>
          <a:xfrm>
            <a:off x="36000" y="51750"/>
            <a:ext cx="9144000" cy="461665"/>
          </a:xfrm>
          <a:prstGeom prst="rect">
            <a:avLst/>
          </a:prstGeom>
        </p:spPr>
        <p:txBody>
          <a:bodyPr wrap="square">
            <a:spAutoFit/>
          </a:bodyPr>
          <a:lstStyle/>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Труды А.И. </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Пискунова по проблемам подготовки учителя</a:t>
            </a:r>
          </a:p>
        </p:txBody>
      </p:sp>
      <p:sp>
        <p:nvSpPr>
          <p:cNvPr id="11" name="Прямоугольник 10"/>
          <p:cNvSpPr/>
          <p:nvPr/>
        </p:nvSpPr>
        <p:spPr>
          <a:xfrm>
            <a:off x="1332000" y="757537"/>
            <a:ext cx="6696000" cy="1661993"/>
          </a:xfrm>
          <a:prstGeom prst="rect">
            <a:avLst/>
          </a:prstGeom>
        </p:spPr>
        <p:txBody>
          <a:bodyPr wrap="square">
            <a:spAutoFit/>
          </a:bodyPr>
          <a:lstStyle/>
          <a:p>
            <a:pPr marL="285750" indent="-285750">
              <a:buFont typeface="Wingdings" panose="05000000000000000000" pitchFamily="2" charset="2"/>
              <a:buChar char="q"/>
            </a:pPr>
            <a:r>
              <a:rPr lang="ru-RU" sz="1400" u="sng" dirty="0">
                <a:solidFill>
                  <a:schemeClr val="accent6">
                    <a:lumMod val="75000"/>
                  </a:schemeClr>
                </a:solidFill>
                <a:latin typeface="Constantia" panose="02030602050306030303" pitchFamily="18" charset="0"/>
                <a:hlinkClick r:id="rId3"/>
              </a:rPr>
              <a:t>Усовершенствование общепедагогической подготовки студентов педагогических институтов и университетов.</a:t>
            </a:r>
            <a:endParaRPr lang="ru-RU" sz="1400" dirty="0">
              <a:solidFill>
                <a:schemeClr val="accent6">
                  <a:lumMod val="75000"/>
                </a:schemeClr>
              </a:solidFill>
              <a:latin typeface="Constantia" panose="02030602050306030303" pitchFamily="18" charset="0"/>
            </a:endParaRPr>
          </a:p>
          <a:p>
            <a:pPr marL="285750" indent="-285750">
              <a:buFont typeface="Wingdings" panose="05000000000000000000" pitchFamily="2" charset="2"/>
              <a:buChar char="q"/>
            </a:pPr>
            <a:r>
              <a:rPr lang="ru-RU" sz="1400" u="sng" dirty="0">
                <a:solidFill>
                  <a:schemeClr val="accent6">
                    <a:lumMod val="75000"/>
                  </a:schemeClr>
                </a:solidFill>
                <a:latin typeface="Constantia" panose="02030602050306030303" pitchFamily="18" charset="0"/>
                <a:hlinkClick r:id="rId4"/>
              </a:rPr>
              <a:t>О совершенствовании подготовки учителя-воспитателя.</a:t>
            </a:r>
            <a:endParaRPr lang="ru-RU" sz="1400" dirty="0">
              <a:solidFill>
                <a:schemeClr val="accent6">
                  <a:lumMod val="75000"/>
                </a:schemeClr>
              </a:solidFill>
              <a:latin typeface="Constantia" panose="02030602050306030303" pitchFamily="18" charset="0"/>
            </a:endParaRPr>
          </a:p>
          <a:p>
            <a:pPr marL="285750" indent="-285750">
              <a:buFont typeface="Wingdings" panose="05000000000000000000" pitchFamily="2" charset="2"/>
              <a:buChar char="q"/>
            </a:pPr>
            <a:r>
              <a:rPr lang="ru-RU" sz="1400" u="sng" dirty="0">
                <a:solidFill>
                  <a:schemeClr val="accent6">
                    <a:lumMod val="75000"/>
                  </a:schemeClr>
                </a:solidFill>
                <a:latin typeface="Constantia" panose="02030602050306030303" pitchFamily="18" charset="0"/>
                <a:hlinkClick r:id="rId5"/>
              </a:rPr>
              <a:t>История педагогики как учебный предмет в педагогическом вузе.</a:t>
            </a:r>
            <a:endParaRPr lang="ru-RU" sz="1400" dirty="0">
              <a:solidFill>
                <a:schemeClr val="accent6">
                  <a:lumMod val="75000"/>
                </a:schemeClr>
              </a:solidFill>
              <a:latin typeface="Constantia" panose="02030602050306030303" pitchFamily="18" charset="0"/>
            </a:endParaRPr>
          </a:p>
          <a:p>
            <a:pPr marL="285750" indent="-285750">
              <a:buFont typeface="Wingdings" panose="05000000000000000000" pitchFamily="2" charset="2"/>
              <a:buChar char="q"/>
            </a:pPr>
            <a:r>
              <a:rPr lang="ru-RU" sz="1400" u="sng" dirty="0">
                <a:solidFill>
                  <a:schemeClr val="accent6">
                    <a:lumMod val="75000"/>
                  </a:schemeClr>
                </a:solidFill>
                <a:latin typeface="Constantia" panose="02030602050306030303" pitchFamily="18" charset="0"/>
                <a:hlinkClick r:id="rId6"/>
              </a:rPr>
              <a:t>Профессионально-педагогическая подготовка будущего учителя.</a:t>
            </a:r>
            <a:endParaRPr lang="ru-RU" sz="1400" dirty="0">
              <a:solidFill>
                <a:schemeClr val="accent6">
                  <a:lumMod val="75000"/>
                </a:schemeClr>
              </a:solidFill>
              <a:latin typeface="Constantia" panose="02030602050306030303" pitchFamily="18" charset="0"/>
            </a:endParaRPr>
          </a:p>
          <a:p>
            <a:pPr marL="285750" indent="-285750">
              <a:buFont typeface="Wingdings" panose="05000000000000000000" pitchFamily="2" charset="2"/>
              <a:buChar char="q"/>
            </a:pPr>
            <a:r>
              <a:rPr lang="ru-RU" sz="1400" u="sng" dirty="0">
                <a:solidFill>
                  <a:schemeClr val="accent6">
                    <a:lumMod val="75000"/>
                  </a:schemeClr>
                </a:solidFill>
                <a:latin typeface="Constantia" panose="02030602050306030303" pitchFamily="18" charset="0"/>
                <a:hlinkClick r:id="rId7"/>
              </a:rPr>
              <a:t>Педагогическое образование: цель, задачи и содержание.</a:t>
            </a:r>
            <a:endParaRPr lang="ru-RU" sz="1400" dirty="0">
              <a:solidFill>
                <a:schemeClr val="accent6">
                  <a:lumMod val="75000"/>
                </a:schemeClr>
              </a:solidFill>
              <a:latin typeface="Constantia" panose="02030602050306030303" pitchFamily="18" charset="0"/>
            </a:endParaRPr>
          </a:p>
          <a:p>
            <a:pPr marL="285750" indent="-285750">
              <a:buFont typeface="Wingdings" panose="05000000000000000000" pitchFamily="2" charset="2"/>
              <a:buChar char="q"/>
            </a:pPr>
            <a:r>
              <a:rPr lang="ru-RU" sz="1400" u="sng" dirty="0">
                <a:solidFill>
                  <a:schemeClr val="accent6">
                    <a:lumMod val="75000"/>
                  </a:schemeClr>
                </a:solidFill>
                <a:latin typeface="Constantia" panose="02030602050306030303" pitchFamily="18" charset="0"/>
                <a:hlinkClick r:id="rId8"/>
              </a:rPr>
              <a:t>Педагогическое образование: концепция, содержание, структура.</a:t>
            </a:r>
            <a:endParaRPr lang="ru-RU" sz="1400" dirty="0">
              <a:solidFill>
                <a:schemeClr val="accent6">
                  <a:lumMod val="75000"/>
                </a:schemeClr>
              </a:solidFill>
              <a:latin typeface="Constantia" panose="02030602050306030303" pitchFamily="18" charset="0"/>
            </a:endParaRPr>
          </a:p>
        </p:txBody>
      </p:sp>
      <p:sp>
        <p:nvSpPr>
          <p:cNvPr id="16" name="Управляющая кнопка: далее 15">
            <a:hlinkClick r:id="" action="ppaction://hlinkshowjump?jump=nextslide" highlightClick="1"/>
          </p:cNvPr>
          <p:cNvSpPr/>
          <p:nvPr/>
        </p:nvSpPr>
        <p:spPr>
          <a:xfrm>
            <a:off x="8748000" y="4803750"/>
            <a:ext cx="360000" cy="288000"/>
          </a:xfrm>
          <a:prstGeom prst="actionButtonForwardNext">
            <a:avLst/>
          </a:prstGeom>
          <a:blipFill>
            <a:blip r:embed="rId9"/>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Управляющая кнопка: назад 18">
            <a:hlinkClick r:id="" action="ppaction://hlinkshowjump?jump=previousslide" highlightClick="1"/>
          </p:cNvPr>
          <p:cNvSpPr/>
          <p:nvPr/>
        </p:nvSpPr>
        <p:spPr>
          <a:xfrm>
            <a:off x="7884000" y="4803750"/>
            <a:ext cx="360000" cy="288000"/>
          </a:xfrm>
          <a:prstGeom prst="actionButtonBackPrevious">
            <a:avLst/>
          </a:prstGeom>
          <a:blipFill>
            <a:blip r:embed="rId9"/>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1607" y="2355750"/>
            <a:ext cx="4113809" cy="2376000"/>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0001" y="2355750"/>
            <a:ext cx="3570867" cy="2376000"/>
          </a:xfrm>
          <a:prstGeom prst="rect">
            <a:avLst/>
          </a:prstGeom>
          <a:ln>
            <a:noFill/>
          </a:ln>
          <a:effectLst>
            <a:outerShdw blurRad="292100" dist="139700" dir="2700000" algn="tl" rotWithShape="0">
              <a:srgbClr val="333333">
                <a:alpha val="65000"/>
              </a:srgbClr>
            </a:outerShdw>
          </a:effectLst>
        </p:spPr>
      </p:pic>
      <p:sp>
        <p:nvSpPr>
          <p:cNvPr id="10" name="Управляющая кнопка: возврат 9">
            <a:hlinkClick r:id="rId12" action="ppaction://hlinksldjump" highlightClick="1"/>
          </p:cNvPr>
          <p:cNvSpPr/>
          <p:nvPr/>
        </p:nvSpPr>
        <p:spPr>
          <a:xfrm>
            <a:off x="8316000" y="4803750"/>
            <a:ext cx="360000" cy="288000"/>
          </a:xfrm>
          <a:prstGeom prst="actionButtonReturn">
            <a:avLst/>
          </a:prstGeom>
          <a:blipFill>
            <a:blip r:embed="rId9"/>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217342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Прямоугольник 4"/>
          <p:cNvSpPr/>
          <p:nvPr/>
        </p:nvSpPr>
        <p:spPr>
          <a:xfrm>
            <a:off x="0" y="-20250"/>
            <a:ext cx="9144000" cy="830997"/>
          </a:xfrm>
          <a:prstGeom prst="rect">
            <a:avLst/>
          </a:prstGeom>
        </p:spPr>
        <p:txBody>
          <a:bodyPr wrap="square">
            <a:spAutoFit/>
          </a:bodyPr>
          <a:lstStyle/>
          <a:p>
            <a:pPr algn="ct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Список диссертантов, выполнивших и защитивших диссертации под </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руководством А</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 И. Пискунова</a:t>
            </a:r>
          </a:p>
        </p:txBody>
      </p:sp>
      <p:sp>
        <p:nvSpPr>
          <p:cNvPr id="3" name="Прямоугольник 2"/>
          <p:cNvSpPr/>
          <p:nvPr/>
        </p:nvSpPr>
        <p:spPr>
          <a:xfrm>
            <a:off x="216000" y="1059750"/>
            <a:ext cx="8712000" cy="3970318"/>
          </a:xfrm>
          <a:prstGeom prst="rect">
            <a:avLst/>
          </a:prstGeom>
        </p:spPr>
        <p:txBody>
          <a:bodyPr wrap="square">
            <a:spAutoFit/>
          </a:bodyPr>
          <a:lstStyle/>
          <a:p>
            <a:pPr marL="342900" lvl="0" indent="-342900">
              <a:buFont typeface="+mj-lt"/>
              <a:buAutoNum type="arabicPeriod"/>
            </a:pPr>
            <a:r>
              <a:rPr lang="ru-RU" sz="1400" dirty="0">
                <a:latin typeface="Constantia" panose="02030602050306030303" pitchFamily="18" charset="0"/>
              </a:rPr>
              <a:t>Черник С. А. Принципы и организация ученического самоуправления в единой трудовой школе (1917-1931 гг.). М., 1965.</a:t>
            </a:r>
          </a:p>
          <a:p>
            <a:pPr marL="342900" lvl="0" indent="-342900">
              <a:buFont typeface="+mj-lt"/>
              <a:buAutoNum type="arabicPeriod"/>
            </a:pPr>
            <a:r>
              <a:rPr lang="ru-RU" sz="1400" dirty="0">
                <a:latin typeface="Constantia" panose="02030602050306030303" pitchFamily="18" charset="0"/>
              </a:rPr>
              <a:t>Михайлова М. В. Передовые школы нового типа, созданные общественной и частной инициативой в России в начале ХХ века. М., 1966.</a:t>
            </a:r>
          </a:p>
          <a:p>
            <a:pPr marL="342900" lvl="0" indent="-342900">
              <a:buFont typeface="+mj-lt"/>
              <a:buAutoNum type="arabicPeriod"/>
            </a:pPr>
            <a:r>
              <a:rPr lang="ru-RU" sz="1400" dirty="0" err="1">
                <a:latin typeface="Constantia" panose="02030602050306030303" pitchFamily="18" charset="0"/>
              </a:rPr>
              <a:t>Ходжимухамедова</a:t>
            </a:r>
            <a:r>
              <a:rPr lang="ru-RU" sz="1400" dirty="0">
                <a:latin typeface="Constantia" panose="02030602050306030303" pitchFamily="18" charset="0"/>
              </a:rPr>
              <a:t> Р. И. Развитие Таджикской общеобразовательной школы (1917-1930). М., 1967.</a:t>
            </a:r>
          </a:p>
          <a:p>
            <a:pPr marL="342900" lvl="0" indent="-342900">
              <a:buFont typeface="+mj-lt"/>
              <a:buAutoNum type="arabicPeriod"/>
            </a:pPr>
            <a:r>
              <a:rPr lang="ru-RU" sz="1400" dirty="0" err="1">
                <a:latin typeface="Constantia" panose="02030602050306030303" pitchFamily="18" charset="0"/>
              </a:rPr>
              <a:t>Ширматов</a:t>
            </a:r>
            <a:r>
              <a:rPr lang="ru-RU" sz="1400" dirty="0">
                <a:latin typeface="Constantia" panose="02030602050306030303" pitchFamily="18" charset="0"/>
              </a:rPr>
              <a:t> А. И. Школьное образование у Таджиков во II половине ХIХ –начале ХХ века (до 1917 г.). Душанбе, 1967.</a:t>
            </a:r>
          </a:p>
          <a:p>
            <a:pPr marL="342900" lvl="0" indent="-342900">
              <a:buFont typeface="+mj-lt"/>
              <a:buAutoNum type="arabicPeriod"/>
            </a:pPr>
            <a:r>
              <a:rPr lang="ru-RU" sz="1400" dirty="0" err="1">
                <a:latin typeface="Constantia" panose="02030602050306030303" pitchFamily="18" charset="0"/>
              </a:rPr>
              <a:t>Мухаммаджанов</a:t>
            </a:r>
            <a:r>
              <a:rPr lang="ru-RU" sz="1400" dirty="0">
                <a:latin typeface="Constantia" panose="02030602050306030303" pitchFamily="18" charset="0"/>
              </a:rPr>
              <a:t> А. Развитие школьного образования узбекского народа после присоединения Средней Азии к России (1865-1917 гг.). М., 1969.</a:t>
            </a:r>
          </a:p>
          <a:p>
            <a:pPr marL="342900" lvl="0" indent="-342900">
              <a:buFont typeface="+mj-lt"/>
              <a:buAutoNum type="arabicPeriod"/>
            </a:pPr>
            <a:r>
              <a:rPr lang="ru-RU" sz="1400" dirty="0" err="1">
                <a:latin typeface="Constantia" panose="02030602050306030303" pitchFamily="18" charset="0"/>
              </a:rPr>
              <a:t>Вейкшан</a:t>
            </a:r>
            <a:r>
              <a:rPr lang="ru-RU" sz="1400" dirty="0">
                <a:latin typeface="Constantia" panose="02030602050306030303" pitchFamily="18" charset="0"/>
              </a:rPr>
              <a:t> Н. В. Теория и практика «нового воспитания» до первой мировой войны (на материале Франции, Бельгии, Швейцарии). М., 1969.</a:t>
            </a:r>
          </a:p>
          <a:p>
            <a:pPr marL="342900" lvl="0" indent="-342900">
              <a:buFont typeface="+mj-lt"/>
              <a:buAutoNum type="arabicPeriod"/>
            </a:pPr>
            <a:r>
              <a:rPr lang="ru-RU" sz="1400" dirty="0" err="1">
                <a:latin typeface="Constantia" panose="02030602050306030303" pitchFamily="18" charset="0"/>
              </a:rPr>
              <a:t>Андреезен</a:t>
            </a:r>
            <a:r>
              <a:rPr lang="ru-RU" sz="1400" dirty="0">
                <a:latin typeface="Constantia" panose="02030602050306030303" pitchFamily="18" charset="0"/>
              </a:rPr>
              <a:t> Л. А. Эстонские народные школы во второй половине 19 века (до школьных реформ 80-х годов). М., 1969.</a:t>
            </a:r>
          </a:p>
          <a:p>
            <a:pPr marL="342900" lvl="0" indent="-342900">
              <a:buFont typeface="+mj-lt"/>
              <a:buAutoNum type="arabicPeriod"/>
            </a:pPr>
            <a:r>
              <a:rPr lang="ru-RU" sz="1400" dirty="0" err="1">
                <a:latin typeface="Constantia" panose="02030602050306030303" pitchFamily="18" charset="0"/>
              </a:rPr>
              <a:t>Искандарова</a:t>
            </a:r>
            <a:r>
              <a:rPr lang="ru-RU" sz="1400" dirty="0">
                <a:latin typeface="Constantia" panose="02030602050306030303" pitchFamily="18" charset="0"/>
              </a:rPr>
              <a:t> Р. И. Ликвидация неграмотности в Таджикистане (1917-1941 гг.). Душанбе, 1969.</a:t>
            </a:r>
          </a:p>
          <a:p>
            <a:pPr marL="342900" lvl="0" indent="-342900">
              <a:buFont typeface="+mj-lt"/>
              <a:buAutoNum type="arabicPeriod"/>
            </a:pPr>
            <a:r>
              <a:rPr lang="ru-RU" sz="1400" dirty="0">
                <a:latin typeface="Constantia" panose="02030602050306030303" pitchFamily="18" charset="0"/>
              </a:rPr>
              <a:t>Долгова Т. П. Отношения учителя и ученика как фактор воспитания в советской единой трудовой школе (1917-1931 гг.). Калинин, 1970.</a:t>
            </a:r>
          </a:p>
          <a:p>
            <a:pPr marL="342900" lvl="0" indent="-342900">
              <a:buFont typeface="+mj-lt"/>
              <a:buAutoNum type="arabicPeriod"/>
            </a:pPr>
            <a:r>
              <a:rPr lang="ru-RU" sz="1400" dirty="0" err="1">
                <a:latin typeface="Constantia" panose="02030602050306030303" pitchFamily="18" charset="0"/>
              </a:rPr>
              <a:t>Абдушукурова</a:t>
            </a:r>
            <a:r>
              <a:rPr lang="ru-RU" sz="1400" dirty="0">
                <a:latin typeface="Constantia" panose="02030602050306030303" pitchFamily="18" charset="0"/>
              </a:rPr>
              <a:t> Л. М. Воспитательная работа в советской Таджикской школе 20-х – 30-х годов. Душанбе, 1971</a:t>
            </a:r>
            <a:r>
              <a:rPr lang="ru-RU" sz="1400" dirty="0" smtClean="0">
                <a:latin typeface="Constantia" panose="02030602050306030303" pitchFamily="18" charset="0"/>
              </a:rPr>
              <a:t>.</a:t>
            </a:r>
            <a:endParaRPr lang="ru-RU" sz="1400" dirty="0">
              <a:latin typeface="Constantia" panose="02030602050306030303" pitchFamily="18" charset="0"/>
            </a:endParaRPr>
          </a:p>
        </p:txBody>
      </p:sp>
      <p:sp>
        <p:nvSpPr>
          <p:cNvPr id="6" name="Управляющая кнопка: далее 5">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Управляющая кнопка: назад 7">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Управляющая кнопка: возврат 8">
            <a:hlinkClick r:id="rId4"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77585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1006"/>
          <a:stretch/>
        </p:blipFill>
        <p:spPr>
          <a:xfrm>
            <a:off x="0" y="0"/>
            <a:ext cx="9144000" cy="5091750"/>
          </a:xfrm>
          <a:prstGeom prst="rect">
            <a:avLst/>
          </a:prstGeom>
        </p:spPr>
      </p:pic>
      <p:sp>
        <p:nvSpPr>
          <p:cNvPr id="4" name="TextBox 3"/>
          <p:cNvSpPr txBox="1"/>
          <p:nvPr/>
        </p:nvSpPr>
        <p:spPr>
          <a:xfrm>
            <a:off x="1332000" y="1027987"/>
            <a:ext cx="5832000" cy="3698448"/>
          </a:xfrm>
          <a:prstGeom prst="rect">
            <a:avLst/>
          </a:prstGeom>
          <a:noFill/>
        </p:spPr>
        <p:txBody>
          <a:bodyPr wrap="square" rtlCol="0">
            <a:spAutoFit/>
          </a:bodyPr>
          <a:lstStyle/>
          <a:p>
            <a:pPr>
              <a:lnSpc>
                <a:spcPts val="4600"/>
              </a:lnSpc>
            </a:pPr>
            <a:r>
              <a:rPr lang="ru-RU" sz="21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Биография</a:t>
            </a:r>
          </a:p>
          <a:p>
            <a:r>
              <a:rPr lang="ru-RU" sz="21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Личное дело. Документы периода деятельности в Мордовии</a:t>
            </a:r>
          </a:p>
          <a:p>
            <a:pPr>
              <a:lnSpc>
                <a:spcPts val="4600"/>
              </a:lnSpc>
            </a:pPr>
            <a:r>
              <a:rPr lang="ru-RU" sz="21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Личный листок и автобиография</a:t>
            </a:r>
          </a:p>
          <a:p>
            <a:pPr>
              <a:lnSpc>
                <a:spcPts val="4600"/>
              </a:lnSpc>
            </a:pPr>
            <a:r>
              <a:rPr lang="ru-RU" sz="21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Книги, труды</a:t>
            </a:r>
          </a:p>
          <a:p>
            <a:pPr>
              <a:lnSpc>
                <a:spcPts val="4600"/>
              </a:lnSpc>
            </a:pPr>
            <a:r>
              <a:rPr lang="ru-RU" sz="21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Список диссертантов</a:t>
            </a:r>
          </a:p>
          <a:p>
            <a:endParaRPr lang="ru-RU" sz="1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endParaRPr>
          </a:p>
          <a:p>
            <a:r>
              <a:rPr lang="ru-RU" sz="21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учеников и коллег</a:t>
            </a:r>
            <a:br>
              <a:rPr lang="ru-RU" sz="21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br>
            <a:r>
              <a:rPr lang="ru-RU" sz="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материалы официального </a:t>
            </a:r>
            <a:r>
              <a:rPr lang="ru-RU" sz="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сайта </a:t>
            </a:r>
            <a:r>
              <a:rPr lang="ru-RU" sz="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Мурманского арктического государственного университета </a:t>
            </a:r>
            <a:endParaRPr lang="ru-RU"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endParaRPr>
          </a:p>
        </p:txBody>
      </p:sp>
      <p:sp>
        <p:nvSpPr>
          <p:cNvPr id="8" name="Управляющая кнопка: далее 7">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Управляющая кнопка: назад 9">
            <a:hlinkClick r:id="" action="ppaction://hlinkshowjump?jump=previousslide" highlightClick="1"/>
          </p:cNvPr>
          <p:cNvSpPr/>
          <p:nvPr/>
        </p:nvSpPr>
        <p:spPr>
          <a:xfrm>
            <a:off x="8316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a:hlinkClick r:id="rId4" action="ppaction://hlinksldjump"/>
          </p:cNvPr>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b="14805"/>
          <a:stretch/>
        </p:blipFill>
        <p:spPr>
          <a:xfrm>
            <a:off x="499390" y="1059750"/>
            <a:ext cx="760610" cy="648000"/>
          </a:xfrm>
          <a:prstGeom prst="rect">
            <a:avLst/>
          </a:prstGeom>
        </p:spPr>
      </p:pic>
      <p:pic>
        <p:nvPicPr>
          <p:cNvPr id="12" name="Рисунок 11">
            <a:hlinkClick r:id="rId6" action="ppaction://hlinksldjump"/>
          </p:cNvPr>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t="-4008" b="12727"/>
          <a:stretch/>
        </p:blipFill>
        <p:spPr>
          <a:xfrm>
            <a:off x="569330" y="1707750"/>
            <a:ext cx="690670" cy="630447"/>
          </a:xfrm>
          <a:prstGeom prst="rect">
            <a:avLst/>
          </a:prstGeom>
        </p:spPr>
      </p:pic>
      <p:pic>
        <p:nvPicPr>
          <p:cNvPr id="13" name="Рисунок 12">
            <a:hlinkClick r:id="rId8" action="ppaction://hlinksldjump"/>
          </p:cNvPr>
          <p:cNvPicPr>
            <a:picLocks noChangeAspect="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t="-1044" b="14694"/>
          <a:stretch/>
        </p:blipFill>
        <p:spPr>
          <a:xfrm>
            <a:off x="479249" y="2355750"/>
            <a:ext cx="708751" cy="612000"/>
          </a:xfrm>
          <a:prstGeom prst="rect">
            <a:avLst/>
          </a:prstGeom>
        </p:spPr>
      </p:pic>
      <p:pic>
        <p:nvPicPr>
          <p:cNvPr id="14" name="Рисунок 13">
            <a:hlinkClick r:id="rId10" action="ppaction://hlinksldjump"/>
          </p:cNvPr>
          <p:cNvPicPr>
            <a:picLocks noChangeAspect="1"/>
          </p:cNvPicPr>
          <p:nvPr/>
        </p:nvPicPr>
        <p:blipFill rotWithShape="1">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b="18038"/>
          <a:stretch/>
        </p:blipFill>
        <p:spPr>
          <a:xfrm>
            <a:off x="540000" y="2895750"/>
            <a:ext cx="746683" cy="612000"/>
          </a:xfrm>
          <a:prstGeom prst="rect">
            <a:avLst/>
          </a:prstGeom>
        </p:spPr>
      </p:pic>
      <p:pic>
        <p:nvPicPr>
          <p:cNvPr id="15" name="Рисунок 14">
            <a:hlinkClick r:id="rId12" action="ppaction://hlinksldjump"/>
          </p:cNvPr>
          <p:cNvPicPr>
            <a:picLocks noChangeAspect="1"/>
          </p:cNvPicPr>
          <p:nvPr/>
        </p:nvPicPr>
        <p:blipFill rotWithShape="1">
          <a:blip r:embed="rId13" cstate="print">
            <a:duotone>
              <a:schemeClr val="bg2">
                <a:shade val="45000"/>
                <a:satMod val="135000"/>
              </a:schemeClr>
              <a:prstClr val="white"/>
            </a:duotone>
            <a:extLst>
              <a:ext uri="{28A0092B-C50C-407E-A947-70E740481C1C}">
                <a14:useLocalDpi xmlns:a14="http://schemas.microsoft.com/office/drawing/2010/main" val="0"/>
              </a:ext>
            </a:extLst>
          </a:blip>
          <a:srcRect b="13420"/>
          <a:stretch/>
        </p:blipFill>
        <p:spPr>
          <a:xfrm>
            <a:off x="553140" y="3507750"/>
            <a:ext cx="706860" cy="612000"/>
          </a:xfrm>
          <a:prstGeom prst="rect">
            <a:avLst/>
          </a:prstGeom>
        </p:spPr>
      </p:pic>
      <p:pic>
        <p:nvPicPr>
          <p:cNvPr id="16" name="Рисунок 15">
            <a:hlinkClick r:id="rId14" action="ppaction://hlinksldjump"/>
          </p:cNvPr>
          <p:cNvPicPr>
            <a:picLocks noChangeAspect="1"/>
          </p:cNvPicPr>
          <p:nvPr/>
        </p:nvPicPr>
        <p:blipFill rotWithShape="1">
          <a:blip r:embed="rId15" cstate="print">
            <a:duotone>
              <a:schemeClr val="bg2">
                <a:shade val="45000"/>
                <a:satMod val="135000"/>
              </a:schemeClr>
              <a:prstClr val="white"/>
            </a:duotone>
            <a:extLst>
              <a:ext uri="{28A0092B-C50C-407E-A947-70E740481C1C}">
                <a14:useLocalDpi xmlns:a14="http://schemas.microsoft.com/office/drawing/2010/main" val="0"/>
              </a:ext>
            </a:extLst>
          </a:blip>
          <a:srcRect b="14344"/>
          <a:stretch/>
        </p:blipFill>
        <p:spPr>
          <a:xfrm>
            <a:off x="545518" y="4188245"/>
            <a:ext cx="714482" cy="612000"/>
          </a:xfrm>
          <a:prstGeom prst="rect">
            <a:avLst/>
          </a:prstGeom>
        </p:spPr>
      </p:pic>
    </p:spTree>
    <p:extLst>
      <p:ext uri="{BB962C8B-B14F-4D97-AF65-F5344CB8AC3E}">
        <p14:creationId xmlns:p14="http://schemas.microsoft.com/office/powerpoint/2010/main" val="36839461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Прямоугольник 4"/>
          <p:cNvSpPr/>
          <p:nvPr/>
        </p:nvSpPr>
        <p:spPr>
          <a:xfrm>
            <a:off x="0" y="-20250"/>
            <a:ext cx="9144000" cy="830997"/>
          </a:xfrm>
          <a:prstGeom prst="rect">
            <a:avLst/>
          </a:prstGeom>
        </p:spPr>
        <p:txBody>
          <a:bodyPr wrap="square">
            <a:spAutoFit/>
          </a:bodyPr>
          <a:lstStyle/>
          <a:p>
            <a:pPr algn="ct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Список диссертантов, выполнивших и защитивших диссертации под руководством А. И. Пискунова</a:t>
            </a:r>
          </a:p>
        </p:txBody>
      </p:sp>
      <p:sp>
        <p:nvSpPr>
          <p:cNvPr id="3" name="Прямоугольник 2"/>
          <p:cNvSpPr/>
          <p:nvPr/>
        </p:nvSpPr>
        <p:spPr>
          <a:xfrm>
            <a:off x="216000" y="977432"/>
            <a:ext cx="8712000" cy="3970318"/>
          </a:xfrm>
          <a:prstGeom prst="rect">
            <a:avLst/>
          </a:prstGeom>
        </p:spPr>
        <p:txBody>
          <a:bodyPr wrap="square">
            <a:spAutoFit/>
          </a:bodyPr>
          <a:lstStyle/>
          <a:p>
            <a:pPr marL="342900" lvl="0" indent="-342900">
              <a:buFont typeface="+mj-lt"/>
              <a:buAutoNum type="arabicPeriod" startAt="11"/>
            </a:pPr>
            <a:r>
              <a:rPr lang="ru-RU" sz="1400" dirty="0" err="1" smtClean="0">
                <a:latin typeface="Constantia" panose="02030602050306030303" pitchFamily="18" charset="0"/>
              </a:rPr>
              <a:t>Болобонов</a:t>
            </a:r>
            <a:r>
              <a:rPr lang="ru-RU" sz="1400" dirty="0" smtClean="0">
                <a:latin typeface="Constantia" panose="02030602050306030303" pitchFamily="18" charset="0"/>
              </a:rPr>
              <a:t> </a:t>
            </a:r>
            <a:r>
              <a:rPr lang="ru-RU" sz="1400" dirty="0">
                <a:latin typeface="Constantia" panose="02030602050306030303" pitchFamily="18" charset="0"/>
              </a:rPr>
              <a:t>В. Л. Военно-патриотическое воспитание в советской школе в предвоенные и военные годы (1938-1945 гг.). Калинин, 1971.</a:t>
            </a:r>
          </a:p>
          <a:p>
            <a:pPr marL="342900" lvl="0" indent="-342900">
              <a:buFont typeface="+mj-lt"/>
              <a:buAutoNum type="arabicPeriod" startAt="11"/>
            </a:pPr>
            <a:r>
              <a:rPr lang="ru-RU" sz="1400" dirty="0" err="1">
                <a:latin typeface="Constantia" panose="02030602050306030303" pitchFamily="18" charset="0"/>
              </a:rPr>
              <a:t>Кураскуа</a:t>
            </a:r>
            <a:r>
              <a:rPr lang="ru-RU" sz="1400" dirty="0">
                <a:latin typeface="Constantia" panose="02030602050306030303" pitchFamily="18" charset="0"/>
              </a:rPr>
              <a:t> В. Б. Становление и развитие абхазской национальной школы в Советской Абхазии (1921 – 1958 гг.). М., 1971.</a:t>
            </a:r>
          </a:p>
          <a:p>
            <a:pPr marL="342900" lvl="0" indent="-342900">
              <a:buFont typeface="+mj-lt"/>
              <a:buAutoNum type="arabicPeriod" startAt="11"/>
            </a:pPr>
            <a:r>
              <a:rPr lang="ru-RU" sz="1400" dirty="0">
                <a:latin typeface="Constantia" panose="02030602050306030303" pitchFamily="18" charset="0"/>
              </a:rPr>
              <a:t>Нестерова И. Ф. Проблема воспитывающего обучения в советской педагогике 20-х годов и ее отражение в программно-методической работе </a:t>
            </a:r>
            <a:r>
              <a:rPr lang="ru-RU" sz="1400" dirty="0" err="1">
                <a:latin typeface="Constantia" panose="02030602050306030303" pitchFamily="18" charset="0"/>
              </a:rPr>
              <a:t>наркомпроса</a:t>
            </a:r>
            <a:r>
              <a:rPr lang="ru-RU" sz="1400" dirty="0">
                <a:latin typeface="Constantia" panose="02030602050306030303" pitchFamily="18" charset="0"/>
              </a:rPr>
              <a:t> РСФСР (1917 – 1928 гг.). Калинин, 1972.</a:t>
            </a:r>
          </a:p>
          <a:p>
            <a:pPr marL="342900" lvl="0" indent="-342900">
              <a:buFont typeface="+mj-lt"/>
              <a:buAutoNum type="arabicPeriod" startAt="11"/>
            </a:pPr>
            <a:r>
              <a:rPr lang="ru-RU" sz="1400" dirty="0">
                <a:latin typeface="Constantia" panose="02030602050306030303" pitchFamily="18" charset="0"/>
              </a:rPr>
              <a:t>Колесников Б. В. Проблемы нравственного воспитания в общественно-педагогическом движении 60-х годов XIX века. М., 1972.</a:t>
            </a:r>
          </a:p>
          <a:p>
            <a:pPr marL="342900" lvl="0" indent="-342900">
              <a:buFont typeface="+mj-lt"/>
              <a:buAutoNum type="arabicPeriod" startAt="11"/>
            </a:pPr>
            <a:r>
              <a:rPr lang="ru-RU" sz="1400" dirty="0">
                <a:latin typeface="Constantia" panose="02030602050306030303" pitchFamily="18" charset="0"/>
              </a:rPr>
              <a:t>Прокофьева Н. М. Проблема взаимосвязи эстетического и нравственного воспитания в русской прогрессивной педагогике второй половины XIX – начала XX </a:t>
            </a:r>
            <a:r>
              <a:rPr lang="ru-RU" sz="1400" dirty="0" err="1">
                <a:latin typeface="Constantia" panose="02030602050306030303" pitchFamily="18" charset="0"/>
              </a:rPr>
              <a:t>в.в</a:t>
            </a:r>
            <a:r>
              <a:rPr lang="ru-RU" sz="1400" dirty="0">
                <a:latin typeface="Constantia" panose="02030602050306030303" pitchFamily="18" charset="0"/>
              </a:rPr>
              <a:t>. М., 1972.</a:t>
            </a:r>
          </a:p>
          <a:p>
            <a:pPr marL="342900" lvl="0" indent="-342900">
              <a:buFont typeface="+mj-lt"/>
              <a:buAutoNum type="arabicPeriod" startAt="11"/>
            </a:pPr>
            <a:r>
              <a:rPr lang="ru-RU" sz="1400" dirty="0">
                <a:latin typeface="Constantia" panose="02030602050306030303" pitchFamily="18" charset="0"/>
              </a:rPr>
              <a:t>Кузьмин Н. Н. Низшее и среднее специальное образование в России (подготовка специалистов для промышленности, транспорта и сельского хозяйства). М., 1972. – </a:t>
            </a:r>
            <a:r>
              <a:rPr lang="ru-RU" sz="1400" i="1" dirty="0">
                <a:latin typeface="Constantia" panose="02030602050306030303" pitchFamily="18" charset="0"/>
              </a:rPr>
              <a:t>докторская</a:t>
            </a:r>
            <a:endParaRPr lang="ru-RU" sz="1400" dirty="0">
              <a:latin typeface="Constantia" panose="02030602050306030303" pitchFamily="18" charset="0"/>
            </a:endParaRPr>
          </a:p>
          <a:p>
            <a:pPr marL="342900" lvl="0" indent="-342900">
              <a:buFont typeface="+mj-lt"/>
              <a:buAutoNum type="arabicPeriod" startAt="11"/>
            </a:pPr>
            <a:r>
              <a:rPr lang="ru-RU" sz="1400" dirty="0" err="1">
                <a:latin typeface="Constantia" panose="02030602050306030303" pitchFamily="18" charset="0"/>
              </a:rPr>
              <a:t>Оксак</a:t>
            </a:r>
            <a:r>
              <a:rPr lang="ru-RU" sz="1400" dirty="0">
                <a:latin typeface="Constantia" panose="02030602050306030303" pitchFamily="18" charset="0"/>
              </a:rPr>
              <a:t> Т. А. Проблемы эстетического воспитания в немецкой реформаторской педагогике конца XIX – начала XX вв. М., 1973.</a:t>
            </a:r>
          </a:p>
          <a:p>
            <a:pPr marL="342900" lvl="0" indent="-342900">
              <a:buFont typeface="+mj-lt"/>
              <a:buAutoNum type="arabicPeriod" startAt="11"/>
            </a:pPr>
            <a:r>
              <a:rPr lang="ru-RU" sz="1400" dirty="0">
                <a:latin typeface="Constantia" panose="02030602050306030303" pitchFamily="18" charset="0"/>
              </a:rPr>
              <a:t>Климова Г. М. Проблема подготовки и переподготовки учителей школ 1 ступени в период становления системы педагогического образования в РСФСР (1917 – 1924 гг.). М., 1974.</a:t>
            </a:r>
          </a:p>
          <a:p>
            <a:pPr marL="342900" lvl="0" indent="-342900">
              <a:buFont typeface="+mj-lt"/>
              <a:buAutoNum type="arabicPeriod" startAt="11"/>
            </a:pPr>
            <a:r>
              <a:rPr lang="ru-RU" sz="1400" dirty="0">
                <a:latin typeface="Constantia" panose="02030602050306030303" pitchFamily="18" charset="0"/>
              </a:rPr>
              <a:t>Морозова В. С. Подготовка учащихся средней общеобразовательной школы к сознательному выбору педагогических профессий. М., 1974.</a:t>
            </a:r>
          </a:p>
        </p:txBody>
      </p:sp>
      <p:sp>
        <p:nvSpPr>
          <p:cNvPr id="6" name="Управляющая кнопка: далее 5">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Управляющая кнопка: назад 7">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Управляющая кнопка: возврат 8">
            <a:hlinkClick r:id="rId4"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912646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Прямоугольник 4"/>
          <p:cNvSpPr/>
          <p:nvPr/>
        </p:nvSpPr>
        <p:spPr>
          <a:xfrm>
            <a:off x="0" y="-20250"/>
            <a:ext cx="9144000" cy="830997"/>
          </a:xfrm>
          <a:prstGeom prst="rect">
            <a:avLst/>
          </a:prstGeom>
        </p:spPr>
        <p:txBody>
          <a:bodyPr wrap="square">
            <a:spAutoFit/>
          </a:bodyPr>
          <a:lstStyle/>
          <a:p>
            <a:pPr algn="ct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Список диссертантов, выполнивших и защитивших диссертации под руководством А. И. Пискунова</a:t>
            </a:r>
          </a:p>
        </p:txBody>
      </p:sp>
      <p:sp>
        <p:nvSpPr>
          <p:cNvPr id="3" name="Прямоугольник 2"/>
          <p:cNvSpPr/>
          <p:nvPr/>
        </p:nvSpPr>
        <p:spPr>
          <a:xfrm>
            <a:off x="216000" y="977432"/>
            <a:ext cx="8712000" cy="3970318"/>
          </a:xfrm>
          <a:prstGeom prst="rect">
            <a:avLst/>
          </a:prstGeom>
        </p:spPr>
        <p:txBody>
          <a:bodyPr wrap="square">
            <a:spAutoFit/>
          </a:bodyPr>
          <a:lstStyle/>
          <a:p>
            <a:pPr marL="342900" lvl="0" indent="-342900">
              <a:buFont typeface="+mj-lt"/>
              <a:buAutoNum type="arabicPeriod" startAt="20"/>
            </a:pPr>
            <a:r>
              <a:rPr lang="ru-RU" sz="1400" dirty="0" err="1" smtClean="0">
                <a:latin typeface="Constantia" panose="02030602050306030303" pitchFamily="18" charset="0"/>
              </a:rPr>
              <a:t>Баркин</a:t>
            </a:r>
            <a:r>
              <a:rPr lang="ru-RU" sz="1400" dirty="0" smtClean="0">
                <a:latin typeface="Constantia" panose="02030602050306030303" pitchFamily="18" charset="0"/>
              </a:rPr>
              <a:t> </a:t>
            </a:r>
            <a:r>
              <a:rPr lang="ru-RU" sz="1400" dirty="0">
                <a:latin typeface="Constantia" panose="02030602050306030303" pitchFamily="18" charset="0"/>
              </a:rPr>
              <a:t>Г. А. Программно-методическая работа </a:t>
            </a:r>
            <a:r>
              <a:rPr lang="ru-RU" sz="1400" dirty="0" err="1">
                <a:latin typeface="Constantia" panose="02030602050306030303" pitchFamily="18" charset="0"/>
              </a:rPr>
              <a:t>наркомпроса</a:t>
            </a:r>
            <a:r>
              <a:rPr lang="ru-RU" sz="1400" dirty="0">
                <a:latin typeface="Constantia" panose="02030602050306030303" pitchFamily="18" charset="0"/>
              </a:rPr>
              <a:t> РСФСР в связи с усовершенствованием гуманитарного образования в единой трудовой школе II ступени (1918 – 1934 гг.). М., 1974.</a:t>
            </a:r>
          </a:p>
          <a:p>
            <a:pPr marL="342900" lvl="0" indent="-342900">
              <a:buFont typeface="+mj-lt"/>
              <a:buAutoNum type="arabicPeriod" startAt="20"/>
            </a:pPr>
            <a:r>
              <a:rPr lang="ru-RU" sz="1400" dirty="0" smtClean="0">
                <a:latin typeface="Constantia" panose="02030602050306030303" pitchFamily="18" charset="0"/>
              </a:rPr>
              <a:t>Гусев </a:t>
            </a:r>
            <a:r>
              <a:rPr lang="ru-RU" sz="1400" dirty="0">
                <a:latin typeface="Constantia" panose="02030602050306030303" pitchFamily="18" charset="0"/>
              </a:rPr>
              <a:t>Г. И. Подготовка студентов к педагогическому самообразованию в процессе их самостоятельной работы по педагогике. М., 1974.</a:t>
            </a:r>
          </a:p>
          <a:p>
            <a:pPr marL="342900" lvl="0" indent="-342900">
              <a:buFont typeface="+mj-lt"/>
              <a:buAutoNum type="arabicPeriod" startAt="20"/>
            </a:pPr>
            <a:r>
              <a:rPr lang="ru-RU" sz="1400" dirty="0" smtClean="0">
                <a:latin typeface="Constantia" panose="02030602050306030303" pitchFamily="18" charset="0"/>
              </a:rPr>
              <a:t>Баранова </a:t>
            </a:r>
            <a:r>
              <a:rPr lang="ru-RU" sz="1400" dirty="0">
                <a:latin typeface="Constantia" panose="02030602050306030303" pitchFamily="18" charset="0"/>
              </a:rPr>
              <a:t>Т. И. Исследовательский метод обучения в теории и практике общеобразовательной школы РСФСР (1917 – 1931 гг.). М., 1974.</a:t>
            </a:r>
          </a:p>
          <a:p>
            <a:pPr marL="342900" lvl="0" indent="-342900">
              <a:buFont typeface="+mj-lt"/>
              <a:buAutoNum type="arabicPeriod" startAt="20"/>
            </a:pPr>
            <a:r>
              <a:rPr lang="ru-RU" sz="1400" dirty="0" smtClean="0">
                <a:latin typeface="Constantia" panose="02030602050306030303" pitchFamily="18" charset="0"/>
              </a:rPr>
              <a:t>Созинова </a:t>
            </a:r>
            <a:r>
              <a:rPr lang="ru-RU" sz="1400" dirty="0">
                <a:latin typeface="Constantia" panose="02030602050306030303" pitchFamily="18" charset="0"/>
              </a:rPr>
              <a:t>Г. А. Учебные пособия и учебники по педагогике для педагогических институтов РСФСР (1918 – 1935 гг.). М, 1974.</a:t>
            </a:r>
          </a:p>
          <a:p>
            <a:pPr marL="342900" lvl="0" indent="-342900">
              <a:buFont typeface="+mj-lt"/>
              <a:buAutoNum type="arabicPeriod" startAt="20"/>
            </a:pPr>
            <a:r>
              <a:rPr lang="ru-RU" sz="1400" dirty="0" err="1" smtClean="0">
                <a:latin typeface="Constantia" panose="02030602050306030303" pitchFamily="18" charset="0"/>
              </a:rPr>
              <a:t>Андреезен</a:t>
            </a:r>
            <a:r>
              <a:rPr lang="ru-RU" sz="1400" dirty="0" smtClean="0">
                <a:latin typeface="Constantia" panose="02030602050306030303" pitchFamily="18" charset="0"/>
              </a:rPr>
              <a:t> </a:t>
            </a:r>
            <a:r>
              <a:rPr lang="ru-RU" sz="1400" dirty="0">
                <a:latin typeface="Constantia" panose="02030602050306030303" pitchFamily="18" charset="0"/>
              </a:rPr>
              <a:t>Л. А. Становление и развитие эстонской народной школы до школьной реформы 80-х годов XIX века. Вильнюс, 1975. – докторская</a:t>
            </a:r>
          </a:p>
          <a:p>
            <a:pPr marL="342900" lvl="0" indent="-342900">
              <a:buFont typeface="+mj-lt"/>
              <a:buAutoNum type="arabicPeriod" startAt="20"/>
            </a:pPr>
            <a:r>
              <a:rPr lang="ru-RU" sz="1400" dirty="0" smtClean="0">
                <a:latin typeface="Constantia" panose="02030602050306030303" pitchFamily="18" charset="0"/>
              </a:rPr>
              <a:t>Кузнецова </a:t>
            </a:r>
            <a:r>
              <a:rPr lang="ru-RU" sz="1400" dirty="0">
                <a:latin typeface="Constantia" panose="02030602050306030303" pitchFamily="18" charset="0"/>
              </a:rPr>
              <a:t>В. С. Формирование организаторских умений у студентов педагогических институтов. М., 1976.</a:t>
            </a:r>
          </a:p>
          <a:p>
            <a:pPr marL="342900" lvl="0" indent="-342900">
              <a:buFont typeface="+mj-lt"/>
              <a:buAutoNum type="arabicPeriod" startAt="20"/>
            </a:pPr>
            <a:r>
              <a:rPr lang="ru-RU" sz="1400" dirty="0" err="1" smtClean="0">
                <a:latin typeface="Constantia" panose="02030602050306030303" pitchFamily="18" charset="0"/>
              </a:rPr>
              <a:t>Нозадзе</a:t>
            </a:r>
            <a:r>
              <a:rPr lang="ru-RU" sz="1400" dirty="0" smtClean="0">
                <a:latin typeface="Constantia" panose="02030602050306030303" pitchFamily="18" charset="0"/>
              </a:rPr>
              <a:t> </a:t>
            </a:r>
            <a:r>
              <a:rPr lang="ru-RU" sz="1400" dirty="0">
                <a:latin typeface="Constantia" panose="02030602050306030303" pitchFamily="18" charset="0"/>
              </a:rPr>
              <a:t>Н. Н. Проблема индивидуализации обучения в теории и практике нового воспитания между двумя мировыми войнами (на материале Бельгии, Франции, Швейцарии). Тбилиси, 1976.</a:t>
            </a:r>
          </a:p>
          <a:p>
            <a:pPr marL="342900" lvl="0" indent="-342900">
              <a:buFont typeface="+mj-lt"/>
              <a:buAutoNum type="arabicPeriod" startAt="20"/>
            </a:pPr>
            <a:r>
              <a:rPr lang="ru-RU" sz="1400" dirty="0" err="1" smtClean="0">
                <a:latin typeface="Constantia" panose="02030602050306030303" pitchFamily="18" charset="0"/>
              </a:rPr>
              <a:t>Квиртия</a:t>
            </a:r>
            <a:r>
              <a:rPr lang="ru-RU" sz="1400" dirty="0" smtClean="0">
                <a:latin typeface="Constantia" panose="02030602050306030303" pitchFamily="18" charset="0"/>
              </a:rPr>
              <a:t> </a:t>
            </a:r>
            <a:r>
              <a:rPr lang="ru-RU" sz="1400" dirty="0">
                <a:latin typeface="Constantia" panose="02030602050306030303" pitchFamily="18" charset="0"/>
              </a:rPr>
              <a:t>Л. Д. Уплотнение научной информации как фактор повышения эффективности использования результатов педагогических исследований. М., 1977.</a:t>
            </a:r>
          </a:p>
          <a:p>
            <a:pPr marL="342900" lvl="0" indent="-342900">
              <a:buFont typeface="+mj-lt"/>
              <a:buAutoNum type="arabicPeriod" startAt="20"/>
            </a:pPr>
            <a:r>
              <a:rPr lang="ru-RU" sz="1400" dirty="0" smtClean="0">
                <a:latin typeface="Constantia" panose="02030602050306030303" pitchFamily="18" charset="0"/>
              </a:rPr>
              <a:t>Локоть </a:t>
            </a:r>
            <a:r>
              <a:rPr lang="ru-RU" sz="1400" dirty="0">
                <a:latin typeface="Constantia" panose="02030602050306030303" pitchFamily="18" charset="0"/>
              </a:rPr>
              <a:t>Л. П. Политехническое образование в советской школе периода победы социализма (1931-1937 гг.) (на материале городских школ). М., 1978</a:t>
            </a:r>
            <a:r>
              <a:rPr lang="ru-RU" sz="1400" dirty="0" smtClean="0">
                <a:latin typeface="Constantia" panose="02030602050306030303" pitchFamily="18" charset="0"/>
              </a:rPr>
              <a:t>.</a:t>
            </a:r>
            <a:endParaRPr lang="ru-RU" sz="1400" dirty="0">
              <a:latin typeface="Constantia" panose="02030602050306030303" pitchFamily="18" charset="0"/>
            </a:endParaRPr>
          </a:p>
        </p:txBody>
      </p:sp>
      <p:sp>
        <p:nvSpPr>
          <p:cNvPr id="6" name="Управляющая кнопка: далее 5">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Управляющая кнопка: назад 7">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Управляющая кнопка: возврат 8">
            <a:hlinkClick r:id="rId4"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603989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Прямоугольник 4"/>
          <p:cNvSpPr/>
          <p:nvPr/>
        </p:nvSpPr>
        <p:spPr>
          <a:xfrm>
            <a:off x="0" y="-20250"/>
            <a:ext cx="9144000" cy="830997"/>
          </a:xfrm>
          <a:prstGeom prst="rect">
            <a:avLst/>
          </a:prstGeom>
        </p:spPr>
        <p:txBody>
          <a:bodyPr wrap="square">
            <a:spAutoFit/>
          </a:bodyPr>
          <a:lstStyle/>
          <a:p>
            <a:pPr algn="ct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Список диссертантов, выполнивших и защитивших диссертации под руководством А. И. Пискунова</a:t>
            </a:r>
          </a:p>
        </p:txBody>
      </p:sp>
      <p:sp>
        <p:nvSpPr>
          <p:cNvPr id="3" name="Прямоугольник 2"/>
          <p:cNvSpPr/>
          <p:nvPr/>
        </p:nvSpPr>
        <p:spPr>
          <a:xfrm>
            <a:off x="216000" y="977432"/>
            <a:ext cx="8712000" cy="4185761"/>
          </a:xfrm>
          <a:prstGeom prst="rect">
            <a:avLst/>
          </a:prstGeom>
        </p:spPr>
        <p:txBody>
          <a:bodyPr wrap="square">
            <a:spAutoFit/>
          </a:bodyPr>
          <a:lstStyle/>
          <a:p>
            <a:pPr marL="342900" lvl="0" indent="-342900">
              <a:buFont typeface="+mj-lt"/>
              <a:buAutoNum type="arabicPeriod" startAt="29"/>
            </a:pPr>
            <a:r>
              <a:rPr lang="ru-RU" sz="1400" dirty="0" smtClean="0">
                <a:latin typeface="Constantia" panose="02030602050306030303" pitchFamily="18" charset="0"/>
              </a:rPr>
              <a:t>Образцова </a:t>
            </a:r>
            <a:r>
              <a:rPr lang="ru-RU" sz="1400" dirty="0">
                <a:latin typeface="Constantia" panose="02030602050306030303" pitchFamily="18" charset="0"/>
              </a:rPr>
              <a:t>Л. В. Содержание и формы воспитательной работы в «свободной школьной общине </a:t>
            </a:r>
            <a:r>
              <a:rPr lang="ru-RU" sz="1400" dirty="0" err="1">
                <a:latin typeface="Constantia" panose="02030602050306030303" pitchFamily="18" charset="0"/>
              </a:rPr>
              <a:t>Виккерсдорф</a:t>
            </a:r>
            <a:r>
              <a:rPr lang="ru-RU" sz="1400" dirty="0">
                <a:latin typeface="Constantia" panose="02030602050306030303" pitchFamily="18" charset="0"/>
              </a:rPr>
              <a:t>» (1906 – 1933 гг.) (Из истории экспериментальных школ в Германии). М., 1978.</a:t>
            </a:r>
          </a:p>
          <a:p>
            <a:pPr marL="342900" lvl="0" indent="-342900">
              <a:buFont typeface="+mj-lt"/>
              <a:buAutoNum type="arabicPeriod" startAt="29"/>
            </a:pPr>
            <a:r>
              <a:rPr lang="ru-RU" sz="1400" dirty="0" err="1" smtClean="0">
                <a:latin typeface="Constantia" panose="02030602050306030303" pitchFamily="18" charset="0"/>
              </a:rPr>
              <a:t>Хорольский</a:t>
            </a:r>
            <a:r>
              <a:rPr lang="ru-RU" sz="1400" dirty="0" smtClean="0">
                <a:latin typeface="Constantia" panose="02030602050306030303" pitchFamily="18" charset="0"/>
              </a:rPr>
              <a:t> </a:t>
            </a:r>
            <a:r>
              <a:rPr lang="ru-RU" sz="1400" dirty="0">
                <a:latin typeface="Constantia" panose="02030602050306030303" pitchFamily="18" charset="0"/>
              </a:rPr>
              <a:t>Владимир Сергеевич. Идеологические аспекты педагогической деятельности международного бюро просвещения. М., 1978</a:t>
            </a:r>
            <a:r>
              <a:rPr lang="ru-RU" sz="1400" dirty="0" smtClean="0">
                <a:latin typeface="Constantia" panose="02030602050306030303" pitchFamily="18" charset="0"/>
              </a:rPr>
              <a:t>.</a:t>
            </a:r>
          </a:p>
          <a:p>
            <a:pPr marL="342900" lvl="0" indent="-342900">
              <a:buFont typeface="+mj-lt"/>
              <a:buAutoNum type="arabicPeriod" startAt="29"/>
            </a:pPr>
            <a:r>
              <a:rPr lang="ru-RU" sz="1400" dirty="0" smtClean="0">
                <a:latin typeface="Constantia" panose="02030602050306030303" pitchFamily="18" charset="0"/>
              </a:rPr>
              <a:t>Сергеева </a:t>
            </a:r>
            <a:r>
              <a:rPr lang="ru-RU" sz="1400" dirty="0">
                <a:latin typeface="Constantia" panose="02030602050306030303" pitchFamily="18" charset="0"/>
              </a:rPr>
              <a:t>Н. Б. Разработка идей реформаторской педагогики в области эстетического воспитания и их реализация в практике опытных школ периода Веймарской республики в Германии 1918-1938 гг. М., 1979.</a:t>
            </a:r>
          </a:p>
          <a:p>
            <a:pPr marL="342900" lvl="0" indent="-342900">
              <a:buFont typeface="+mj-lt"/>
              <a:buAutoNum type="arabicPeriod" startAt="29"/>
            </a:pPr>
            <a:r>
              <a:rPr lang="ru-RU" sz="1400" dirty="0" smtClean="0">
                <a:latin typeface="Constantia" panose="02030602050306030303" pitchFamily="18" charset="0"/>
              </a:rPr>
              <a:t>Зуев </a:t>
            </a:r>
            <a:r>
              <a:rPr lang="ru-RU" sz="1400" dirty="0">
                <a:latin typeface="Constantia" panose="02030602050306030303" pitchFamily="18" charset="0"/>
              </a:rPr>
              <a:t>Дмитрий Дмитриевич. Структура современного школьного учебника и место в ней текстовых компонентов (на материале анализа учебников гуманитарных дисциплин). М., 1980.</a:t>
            </a:r>
          </a:p>
          <a:p>
            <a:pPr marL="342900" lvl="0" indent="-342900">
              <a:buFont typeface="+mj-lt"/>
              <a:buAutoNum type="arabicPeriod" startAt="29"/>
            </a:pPr>
            <a:r>
              <a:rPr lang="ru-RU" sz="1400" dirty="0" smtClean="0">
                <a:latin typeface="Constantia" panose="02030602050306030303" pitchFamily="18" charset="0"/>
              </a:rPr>
              <a:t>Кларин </a:t>
            </a:r>
            <a:r>
              <a:rPr lang="ru-RU" sz="1400" dirty="0">
                <a:latin typeface="Constantia" panose="02030602050306030303" pitchFamily="18" charset="0"/>
              </a:rPr>
              <a:t>Михаил Владимирович. Разработка проблемы методов и организационных форм обучения в буржуазной педагогике США середины 50-х – середины 70-х гг. ХХ в. (на материале школьных предметов естественно-научного цикла). М., 1980.</a:t>
            </a:r>
          </a:p>
          <a:p>
            <a:pPr marL="342900" lvl="0" indent="-342900">
              <a:buFont typeface="+mj-lt"/>
              <a:buAutoNum type="arabicPeriod" startAt="29"/>
            </a:pPr>
            <a:r>
              <a:rPr lang="ru-RU" sz="1400" dirty="0" smtClean="0">
                <a:latin typeface="Constantia" panose="02030602050306030303" pitchFamily="18" charset="0"/>
              </a:rPr>
              <a:t>Жерносек </a:t>
            </a:r>
            <a:r>
              <a:rPr lang="ru-RU" sz="1400" dirty="0">
                <a:latin typeface="Constantia" panose="02030602050306030303" pitchFamily="18" charset="0"/>
              </a:rPr>
              <a:t>Иван Филиппович. Основные направления развития общеобразовательной школы МНР в период завершения создания материально-технической базы социализма (после 1961 г.). М., 1981.</a:t>
            </a:r>
          </a:p>
          <a:p>
            <a:pPr marL="342900" lvl="0" indent="-342900">
              <a:buFont typeface="+mj-lt"/>
              <a:buAutoNum type="arabicPeriod" startAt="29"/>
            </a:pPr>
            <a:r>
              <a:rPr lang="ru-RU" sz="1400" dirty="0" smtClean="0">
                <a:latin typeface="Constantia" panose="02030602050306030303" pitchFamily="18" charset="0"/>
              </a:rPr>
              <a:t>Кузнецова </a:t>
            </a:r>
            <a:r>
              <a:rPr lang="ru-RU" sz="1400" dirty="0">
                <a:latin typeface="Constantia" panose="02030602050306030303" pitchFamily="18" charset="0"/>
              </a:rPr>
              <a:t>Л. В. Проблема гражданского воспитания школьников в советской педагогике 1918-1936 гг. М., 1982.</a:t>
            </a:r>
          </a:p>
          <a:p>
            <a:pPr marL="342900" lvl="0" indent="-342900">
              <a:buFont typeface="+mj-lt"/>
              <a:buAutoNum type="arabicPeriod" startAt="29"/>
            </a:pPr>
            <a:r>
              <a:rPr lang="ru-RU" sz="1400" dirty="0" smtClean="0">
                <a:latin typeface="Constantia" panose="02030602050306030303" pitchFamily="18" charset="0"/>
              </a:rPr>
              <a:t>Гусева </a:t>
            </a:r>
            <a:r>
              <a:rPr lang="ru-RU" sz="1400" dirty="0">
                <a:latin typeface="Constantia" panose="02030602050306030303" pitchFamily="18" charset="0"/>
              </a:rPr>
              <a:t>В. М. Содержание и методы педагогической подготовки научных работников для высшей школы непедагогического профиля в СССР (1917-1941 гг.). М., 1982.</a:t>
            </a:r>
          </a:p>
          <a:p>
            <a:pPr marL="342900" lvl="0" indent="-342900">
              <a:buFont typeface="+mj-lt"/>
              <a:buAutoNum type="arabicPeriod" startAt="29"/>
            </a:pPr>
            <a:endParaRPr lang="ru-RU" sz="1400" dirty="0">
              <a:latin typeface="Constantia" panose="02030602050306030303" pitchFamily="18" charset="0"/>
            </a:endParaRPr>
          </a:p>
        </p:txBody>
      </p:sp>
      <p:sp>
        <p:nvSpPr>
          <p:cNvPr id="6" name="Управляющая кнопка: далее 5">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Управляющая кнопка: назад 7">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Управляющая кнопка: возврат 8">
            <a:hlinkClick r:id="rId4"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752956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Прямоугольник 4"/>
          <p:cNvSpPr/>
          <p:nvPr/>
        </p:nvSpPr>
        <p:spPr>
          <a:xfrm>
            <a:off x="0" y="-20250"/>
            <a:ext cx="9144000" cy="830997"/>
          </a:xfrm>
          <a:prstGeom prst="rect">
            <a:avLst/>
          </a:prstGeom>
        </p:spPr>
        <p:txBody>
          <a:bodyPr wrap="square">
            <a:spAutoFit/>
          </a:bodyPr>
          <a:lstStyle/>
          <a:p>
            <a:pPr algn="ct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Список диссертантов, выполнивших и защитивших диссертации под руководством А. И. Пискунова</a:t>
            </a:r>
          </a:p>
        </p:txBody>
      </p:sp>
      <p:sp>
        <p:nvSpPr>
          <p:cNvPr id="3" name="Прямоугольник 2"/>
          <p:cNvSpPr/>
          <p:nvPr/>
        </p:nvSpPr>
        <p:spPr>
          <a:xfrm>
            <a:off x="216000" y="977432"/>
            <a:ext cx="8712000" cy="4185761"/>
          </a:xfrm>
          <a:prstGeom prst="rect">
            <a:avLst/>
          </a:prstGeom>
        </p:spPr>
        <p:txBody>
          <a:bodyPr wrap="square">
            <a:spAutoFit/>
          </a:bodyPr>
          <a:lstStyle/>
          <a:p>
            <a:pPr marL="342900" lvl="0" indent="-342900">
              <a:buFont typeface="+mj-lt"/>
              <a:buAutoNum type="arabicPeriod" startAt="37"/>
            </a:pPr>
            <a:r>
              <a:rPr lang="ru-RU" sz="1400" dirty="0" err="1" smtClean="0">
                <a:latin typeface="Constantia" panose="02030602050306030303" pitchFamily="18" charset="0"/>
              </a:rPr>
              <a:t>Ачилов</a:t>
            </a:r>
            <a:r>
              <a:rPr lang="ru-RU" sz="1400" dirty="0" smtClean="0">
                <a:latin typeface="Constantia" panose="02030602050306030303" pitchFamily="18" charset="0"/>
              </a:rPr>
              <a:t> </a:t>
            </a:r>
            <a:r>
              <a:rPr lang="ru-RU" sz="1400" dirty="0">
                <a:latin typeface="Constantia" panose="02030602050306030303" pitchFamily="18" charset="0"/>
              </a:rPr>
              <a:t>М. Нравственное формирование будущего учителя. М., 1982.– докторская</a:t>
            </a:r>
          </a:p>
          <a:p>
            <a:pPr marL="342900" lvl="0" indent="-342900">
              <a:buFont typeface="+mj-lt"/>
              <a:buAutoNum type="arabicPeriod" startAt="37"/>
            </a:pPr>
            <a:r>
              <a:rPr lang="ru-RU" sz="1400" dirty="0" smtClean="0">
                <a:latin typeface="Constantia" panose="02030602050306030303" pitchFamily="18" charset="0"/>
              </a:rPr>
              <a:t>Павлова </a:t>
            </a:r>
            <a:r>
              <a:rPr lang="ru-RU" sz="1400" dirty="0">
                <a:latin typeface="Constantia" panose="02030602050306030303" pitchFamily="18" charset="0"/>
              </a:rPr>
              <a:t>Татьяна Леонидовна. Воспитание сознательной дисциплины в опыте советской общеобразовательной школы РСФСР до Великой Отечественной войны. 1917 – 1941 гг. М., 1982.</a:t>
            </a:r>
          </a:p>
          <a:p>
            <a:pPr marL="342900" lvl="0" indent="-342900">
              <a:buFont typeface="+mj-lt"/>
              <a:buAutoNum type="arabicPeriod" startAt="37"/>
            </a:pPr>
            <a:r>
              <a:rPr lang="ru-RU" sz="1400" dirty="0" smtClean="0">
                <a:latin typeface="Constantia" panose="02030602050306030303" pitchFamily="18" charset="0"/>
              </a:rPr>
              <a:t>Тимофеева </a:t>
            </a:r>
            <a:r>
              <a:rPr lang="ru-RU" sz="1400" dirty="0">
                <a:latin typeface="Constantia" panose="02030602050306030303" pitchFamily="18" charset="0"/>
              </a:rPr>
              <a:t>Н. М. Развитие высшего образования в странах тропической Африки после завоевания независимости. М., 1984.</a:t>
            </a:r>
          </a:p>
          <a:p>
            <a:pPr marL="342900" lvl="0" indent="-342900">
              <a:buFont typeface="+mj-lt"/>
              <a:buAutoNum type="arabicPeriod" startAt="37"/>
            </a:pPr>
            <a:r>
              <a:rPr lang="ru-RU" sz="1400" dirty="0" err="1" smtClean="0">
                <a:latin typeface="Constantia" panose="02030602050306030303" pitchFamily="18" charset="0"/>
              </a:rPr>
              <a:t>Роура</a:t>
            </a:r>
            <a:r>
              <a:rPr lang="ru-RU" sz="1400" dirty="0" smtClean="0">
                <a:latin typeface="Constantia" panose="02030602050306030303" pitchFamily="18" charset="0"/>
              </a:rPr>
              <a:t> </a:t>
            </a:r>
            <a:r>
              <a:rPr lang="ru-RU" sz="1400" dirty="0">
                <a:latin typeface="Constantia" panose="02030602050306030303" pitchFamily="18" charset="0"/>
              </a:rPr>
              <a:t>М. Д. К. Организационно-педагогические проблемы совершенствования руководства деятельностью художественных училищ Республики Куба. М., 1984.</a:t>
            </a:r>
          </a:p>
          <a:p>
            <a:pPr marL="342900" lvl="0" indent="-342900">
              <a:buFont typeface="+mj-lt"/>
              <a:buAutoNum type="arabicPeriod" startAt="37"/>
            </a:pPr>
            <a:r>
              <a:rPr lang="ru-RU" sz="1400" dirty="0" err="1" smtClean="0">
                <a:latin typeface="Constantia" panose="02030602050306030303" pitchFamily="18" charset="0"/>
              </a:rPr>
              <a:t>Мискарян</a:t>
            </a:r>
            <a:r>
              <a:rPr lang="ru-RU" sz="1400" dirty="0" smtClean="0">
                <a:latin typeface="Constantia" panose="02030602050306030303" pitchFamily="18" charset="0"/>
              </a:rPr>
              <a:t> </a:t>
            </a:r>
            <a:r>
              <a:rPr lang="ru-RU" sz="1400" dirty="0">
                <a:latin typeface="Constantia" panose="02030602050306030303" pitchFamily="18" charset="0"/>
              </a:rPr>
              <a:t>М. Г. Взаимосвязь теории и практики в профессионально-педагогической подготовке будущего учителя в период становления высшего образования в СССР (1917 – 1933 гг.). М., 1984.</a:t>
            </a:r>
          </a:p>
          <a:p>
            <a:pPr marL="342900" lvl="0" indent="-342900">
              <a:buFont typeface="+mj-lt"/>
              <a:buAutoNum type="arabicPeriod" startAt="37"/>
            </a:pPr>
            <a:r>
              <a:rPr lang="ru-RU" sz="1400" dirty="0" smtClean="0">
                <a:latin typeface="Constantia" panose="02030602050306030303" pitchFamily="18" charset="0"/>
              </a:rPr>
              <a:t>Журавлева </a:t>
            </a:r>
            <a:r>
              <a:rPr lang="ru-RU" sz="1400" dirty="0">
                <a:latin typeface="Constantia" panose="02030602050306030303" pitchFamily="18" charset="0"/>
              </a:rPr>
              <a:t>Н. Н. Проблема воспитания общественно активной личности в теоретическом наследии и практической деятельности революционных народников второй половины XIX века. М., 1985.</a:t>
            </a:r>
          </a:p>
          <a:p>
            <a:pPr marL="342900" lvl="0" indent="-342900">
              <a:buFont typeface="+mj-lt"/>
              <a:buAutoNum type="arabicPeriod" startAt="37"/>
            </a:pPr>
            <a:r>
              <a:rPr lang="ru-RU" sz="1400" dirty="0" err="1" smtClean="0">
                <a:latin typeface="Constantia" panose="02030602050306030303" pitchFamily="18" charset="0"/>
              </a:rPr>
              <a:t>Цирут</a:t>
            </a:r>
            <a:r>
              <a:rPr lang="ru-RU" sz="1400" dirty="0" smtClean="0">
                <a:latin typeface="Constantia" panose="02030602050306030303" pitchFamily="18" charset="0"/>
              </a:rPr>
              <a:t> </a:t>
            </a:r>
            <a:r>
              <a:rPr lang="ru-RU" sz="1400" dirty="0">
                <a:latin typeface="Constantia" panose="02030602050306030303" pitchFamily="18" charset="0"/>
              </a:rPr>
              <a:t>Х. Средняя общеобразовательная школа (лицей) в Польше в период построения основ социализма (1945 – 1961 гг.). М., 1986.</a:t>
            </a:r>
          </a:p>
          <a:p>
            <a:pPr marL="342900" lvl="0" indent="-342900">
              <a:buFont typeface="+mj-lt"/>
              <a:buAutoNum type="arabicPeriod" startAt="37"/>
            </a:pPr>
            <a:r>
              <a:rPr lang="ru-RU" sz="1400" dirty="0" err="1" smtClean="0">
                <a:latin typeface="Constantia" panose="02030602050306030303" pitchFamily="18" charset="0"/>
              </a:rPr>
              <a:t>Котряхов</a:t>
            </a:r>
            <a:r>
              <a:rPr lang="ru-RU" sz="1400" dirty="0" smtClean="0">
                <a:latin typeface="Constantia" panose="02030602050306030303" pitchFamily="18" charset="0"/>
              </a:rPr>
              <a:t> </a:t>
            </a:r>
            <a:r>
              <a:rPr lang="ru-RU" sz="1400" dirty="0">
                <a:latin typeface="Constantia" panose="02030602050306030303" pitchFamily="18" charset="0"/>
              </a:rPr>
              <a:t>Н. В. Подготовка учителя единой трудовой школы I ступени РСФСР к трудовому обучению и воспитанию учащихся. М., 1987.</a:t>
            </a:r>
          </a:p>
          <a:p>
            <a:pPr marL="342900" lvl="0" indent="-342900">
              <a:buFont typeface="+mj-lt"/>
              <a:buAutoNum type="arabicPeriod" startAt="37"/>
            </a:pPr>
            <a:r>
              <a:rPr lang="ru-RU" sz="1400" dirty="0" err="1" smtClean="0">
                <a:latin typeface="Constantia" panose="02030602050306030303" pitchFamily="18" charset="0"/>
              </a:rPr>
              <a:t>Бурдина</a:t>
            </a:r>
            <a:r>
              <a:rPr lang="ru-RU" sz="1400" dirty="0" smtClean="0">
                <a:latin typeface="Constantia" panose="02030602050306030303" pitchFamily="18" charset="0"/>
              </a:rPr>
              <a:t> </a:t>
            </a:r>
            <a:r>
              <a:rPr lang="ru-RU" sz="1400" dirty="0">
                <a:latin typeface="Constantia" panose="02030602050306030303" pitchFamily="18" charset="0"/>
              </a:rPr>
              <a:t>Е. И. Содержание и методы работы единой трудовой школы II ступени по воспитанию социальной активности учащихся в процессе общественно полезной деятельности (1918-1930 гг.). М., 1987.</a:t>
            </a:r>
          </a:p>
          <a:p>
            <a:pPr marL="342900" lvl="0" indent="-342900">
              <a:buFont typeface="+mj-lt"/>
              <a:buAutoNum type="arabicPeriod" startAt="37"/>
            </a:pPr>
            <a:endParaRPr lang="ru-RU" sz="1400" dirty="0">
              <a:latin typeface="Constantia" panose="02030602050306030303" pitchFamily="18" charset="0"/>
            </a:endParaRPr>
          </a:p>
        </p:txBody>
      </p:sp>
      <p:sp>
        <p:nvSpPr>
          <p:cNvPr id="6" name="Управляющая кнопка: далее 5">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Управляющая кнопка: назад 7">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Управляющая кнопка: возврат 8">
            <a:hlinkClick r:id="rId4"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772967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Прямоугольник 4"/>
          <p:cNvSpPr/>
          <p:nvPr/>
        </p:nvSpPr>
        <p:spPr>
          <a:xfrm>
            <a:off x="0" y="-20250"/>
            <a:ext cx="9144000" cy="830997"/>
          </a:xfrm>
          <a:prstGeom prst="rect">
            <a:avLst/>
          </a:prstGeom>
        </p:spPr>
        <p:txBody>
          <a:bodyPr wrap="square">
            <a:spAutoFit/>
          </a:bodyPr>
          <a:lstStyle/>
          <a:p>
            <a:pPr algn="ct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Список диссертантов, выполнивших и защитивших диссертации под руководством А. И. Пискунова</a:t>
            </a:r>
          </a:p>
        </p:txBody>
      </p:sp>
      <p:sp>
        <p:nvSpPr>
          <p:cNvPr id="3" name="Прямоугольник 2"/>
          <p:cNvSpPr/>
          <p:nvPr/>
        </p:nvSpPr>
        <p:spPr>
          <a:xfrm>
            <a:off x="216000" y="977432"/>
            <a:ext cx="8712000" cy="3970318"/>
          </a:xfrm>
          <a:prstGeom prst="rect">
            <a:avLst/>
          </a:prstGeom>
        </p:spPr>
        <p:txBody>
          <a:bodyPr wrap="square">
            <a:spAutoFit/>
          </a:bodyPr>
          <a:lstStyle/>
          <a:p>
            <a:pPr marL="342900" lvl="0" indent="-342900">
              <a:buFont typeface="+mj-lt"/>
              <a:buAutoNum type="arabicPeriod" startAt="46"/>
            </a:pPr>
            <a:r>
              <a:rPr lang="ru-RU" sz="1400" dirty="0" err="1" smtClean="0">
                <a:latin typeface="Constantia" panose="02030602050306030303" pitchFamily="18" charset="0"/>
              </a:rPr>
              <a:t>Шляхтицкий</a:t>
            </a:r>
            <a:r>
              <a:rPr lang="ru-RU" sz="1400" dirty="0" smtClean="0">
                <a:latin typeface="Constantia" panose="02030602050306030303" pitchFamily="18" charset="0"/>
              </a:rPr>
              <a:t> </a:t>
            </a:r>
            <a:r>
              <a:rPr lang="ru-RU" sz="1400" dirty="0">
                <a:latin typeface="Constantia" panose="02030602050306030303" pitchFamily="18" charset="0"/>
              </a:rPr>
              <a:t>М. Н. Воспитание коммунистического отношения к труду у учащихся общеобразовательной школы РСФСР в процессе политехнического образования до Великой Отечественной войны (на материале городских школ). М., 1987.</a:t>
            </a:r>
          </a:p>
          <a:p>
            <a:pPr marL="342900" lvl="0" indent="-342900">
              <a:buFont typeface="+mj-lt"/>
              <a:buAutoNum type="arabicPeriod" startAt="46"/>
            </a:pPr>
            <a:r>
              <a:rPr lang="ru-RU" sz="1400" dirty="0" err="1" smtClean="0">
                <a:latin typeface="Constantia" panose="02030602050306030303" pitchFamily="18" charset="0"/>
              </a:rPr>
              <a:t>Палария</a:t>
            </a:r>
            <a:r>
              <a:rPr lang="ru-RU" sz="1400" dirty="0" smtClean="0">
                <a:latin typeface="Constantia" panose="02030602050306030303" pitchFamily="18" charset="0"/>
              </a:rPr>
              <a:t> </a:t>
            </a:r>
            <a:r>
              <a:rPr lang="ru-RU" sz="1400" dirty="0">
                <a:latin typeface="Constantia" panose="02030602050306030303" pitchFamily="18" charset="0"/>
              </a:rPr>
              <a:t>В. Г. Теоретическая и практическая деятельность дошкольного отдела первой опытной станции по народному образованию </a:t>
            </a:r>
            <a:r>
              <a:rPr lang="ru-RU" sz="1400" dirty="0" err="1">
                <a:latin typeface="Constantia" panose="02030602050306030303" pitchFamily="18" charset="0"/>
              </a:rPr>
              <a:t>Наркомпроса</a:t>
            </a:r>
            <a:r>
              <a:rPr lang="ru-RU" sz="1400" dirty="0">
                <a:latin typeface="Constantia" panose="02030602050306030303" pitchFamily="18" charset="0"/>
              </a:rPr>
              <a:t> РСФСР (1919 – 1937 гг.). М., 1987.</a:t>
            </a:r>
          </a:p>
          <a:p>
            <a:pPr marL="342900" lvl="0" indent="-342900">
              <a:buFont typeface="+mj-lt"/>
              <a:buAutoNum type="arabicPeriod" startAt="46"/>
            </a:pPr>
            <a:r>
              <a:rPr lang="ru-RU" sz="1400" dirty="0" smtClean="0">
                <a:latin typeface="Constantia" panose="02030602050306030303" pitchFamily="18" charset="0"/>
              </a:rPr>
              <a:t>Данилова </a:t>
            </a:r>
            <a:r>
              <a:rPr lang="ru-RU" sz="1400" dirty="0">
                <a:latin typeface="Constantia" panose="02030602050306030303" pitchFamily="18" charset="0"/>
              </a:rPr>
              <a:t>Л. М. Буржуазная теория и практика нравственного воспитания учащихся в США (конец 60-х – начало 80-х годов). М., 1988.</a:t>
            </a:r>
          </a:p>
          <a:p>
            <a:pPr marL="342900" lvl="0" indent="-342900">
              <a:buFont typeface="+mj-lt"/>
              <a:buAutoNum type="arabicPeriod" startAt="46"/>
            </a:pPr>
            <a:r>
              <a:rPr lang="ru-RU" sz="1400" dirty="0" smtClean="0">
                <a:latin typeface="Constantia" panose="02030602050306030303" pitchFamily="18" charset="0"/>
              </a:rPr>
              <a:t>Турчанинова </a:t>
            </a:r>
            <a:r>
              <a:rPr lang="ru-RU" sz="1400" dirty="0">
                <a:latin typeface="Constantia" panose="02030602050306030303" pitchFamily="18" charset="0"/>
              </a:rPr>
              <a:t>Ю. И. Обучение технике общения как средство повышения готовности студентов педвуза к профессиональной деятельности. М., 1989.</a:t>
            </a:r>
          </a:p>
          <a:p>
            <a:pPr marL="342900" lvl="0" indent="-342900">
              <a:buFont typeface="+mj-lt"/>
              <a:buAutoNum type="arabicPeriod" startAt="46"/>
            </a:pPr>
            <a:r>
              <a:rPr lang="ru-RU" sz="1400" dirty="0" err="1" smtClean="0">
                <a:latin typeface="Constantia" panose="02030602050306030303" pitchFamily="18" charset="0"/>
              </a:rPr>
              <a:t>Лашин</a:t>
            </a:r>
            <a:r>
              <a:rPr lang="ru-RU" sz="1400" dirty="0" smtClean="0">
                <a:latin typeface="Constantia" panose="02030602050306030303" pitchFamily="18" charset="0"/>
              </a:rPr>
              <a:t> </a:t>
            </a:r>
            <a:r>
              <a:rPr lang="ru-RU" sz="1400" dirty="0">
                <a:latin typeface="Constantia" panose="02030602050306030303" pitchFamily="18" charset="0"/>
              </a:rPr>
              <a:t>С. Развитие профессионально-педагогической подготовки учителей начальных классов в ПНР. М., 1989. – докторская.</a:t>
            </a:r>
          </a:p>
          <a:p>
            <a:pPr marL="342900" lvl="0" indent="-342900">
              <a:buFont typeface="+mj-lt"/>
              <a:buAutoNum type="arabicPeriod" startAt="46"/>
            </a:pPr>
            <a:r>
              <a:rPr lang="ru-RU" sz="1400" dirty="0" err="1" smtClean="0">
                <a:latin typeface="Constantia" panose="02030602050306030303" pitchFamily="18" charset="0"/>
              </a:rPr>
              <a:t>Подавалова</a:t>
            </a:r>
            <a:r>
              <a:rPr lang="ru-RU" sz="1400" dirty="0" smtClean="0">
                <a:latin typeface="Constantia" panose="02030602050306030303" pitchFamily="18" charset="0"/>
              </a:rPr>
              <a:t> </a:t>
            </a:r>
            <a:r>
              <a:rPr lang="ru-RU" sz="1400" dirty="0">
                <a:latin typeface="Constantia" panose="02030602050306030303" pitchFamily="18" charset="0"/>
              </a:rPr>
              <a:t>И. В. Идейно-политическое воспитание будущих учителей в период становления советской системы высшего педагогического образования (1917 – 1932 гг.). М., 1989.</a:t>
            </a:r>
          </a:p>
          <a:p>
            <a:pPr marL="342900" lvl="0" indent="-342900">
              <a:buFont typeface="+mj-lt"/>
              <a:buAutoNum type="arabicPeriod" startAt="46"/>
            </a:pPr>
            <a:r>
              <a:rPr lang="ru-RU" sz="1400" dirty="0" smtClean="0">
                <a:latin typeface="Constantia" panose="02030602050306030303" pitchFamily="18" charset="0"/>
              </a:rPr>
              <a:t>Черник </a:t>
            </a:r>
            <a:r>
              <a:rPr lang="ru-RU" sz="1400" dirty="0">
                <a:latin typeface="Constantia" panose="02030602050306030303" pitchFamily="18" charset="0"/>
              </a:rPr>
              <a:t>В. Э. Политическое воспитание учащихся советской школы в годы Великой Отечественной войны. 1941-1945. М., 1989.</a:t>
            </a:r>
          </a:p>
          <a:p>
            <a:pPr marL="342900" lvl="0" indent="-342900">
              <a:buFont typeface="+mj-lt"/>
              <a:buAutoNum type="arabicPeriod" startAt="46"/>
            </a:pPr>
            <a:r>
              <a:rPr lang="ru-RU" sz="1400" dirty="0" smtClean="0">
                <a:latin typeface="Constantia" panose="02030602050306030303" pitchFamily="18" charset="0"/>
              </a:rPr>
              <a:t>Чечеткин </a:t>
            </a:r>
            <a:r>
              <a:rPr lang="ru-RU" sz="1400" dirty="0">
                <a:latin typeface="Constantia" panose="02030602050306030303" pitchFamily="18" charset="0"/>
              </a:rPr>
              <a:t>Ю. В. Теоретическая и практическая подготовка к введению обучения детей шестилетнего возраста в советской школе (70-е – начало 80-х гг.). М., 1989.</a:t>
            </a:r>
          </a:p>
          <a:p>
            <a:pPr marL="342900" lvl="0" indent="-342900">
              <a:buFont typeface="+mj-lt"/>
              <a:buAutoNum type="arabicPeriod" startAt="46"/>
            </a:pPr>
            <a:endParaRPr lang="ru-RU" sz="1400" dirty="0">
              <a:latin typeface="Constantia" panose="02030602050306030303" pitchFamily="18" charset="0"/>
            </a:endParaRPr>
          </a:p>
        </p:txBody>
      </p:sp>
      <p:sp>
        <p:nvSpPr>
          <p:cNvPr id="6" name="Управляющая кнопка: далее 5">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Управляющая кнопка: назад 7">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Управляющая кнопка: возврат 8">
            <a:hlinkClick r:id="rId4"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660532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Прямоугольник 4"/>
          <p:cNvSpPr/>
          <p:nvPr/>
        </p:nvSpPr>
        <p:spPr>
          <a:xfrm>
            <a:off x="0" y="-20250"/>
            <a:ext cx="9144000" cy="830997"/>
          </a:xfrm>
          <a:prstGeom prst="rect">
            <a:avLst/>
          </a:prstGeom>
        </p:spPr>
        <p:txBody>
          <a:bodyPr wrap="square">
            <a:spAutoFit/>
          </a:bodyPr>
          <a:lstStyle/>
          <a:p>
            <a:pPr algn="ct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Список диссертантов, выполнивших и защитивших диссертации под руководством А. И. Пискунова</a:t>
            </a:r>
          </a:p>
        </p:txBody>
      </p:sp>
      <p:sp>
        <p:nvSpPr>
          <p:cNvPr id="3" name="Прямоугольник 2"/>
          <p:cNvSpPr/>
          <p:nvPr/>
        </p:nvSpPr>
        <p:spPr>
          <a:xfrm>
            <a:off x="216000" y="977432"/>
            <a:ext cx="8712000" cy="3970318"/>
          </a:xfrm>
          <a:prstGeom prst="rect">
            <a:avLst/>
          </a:prstGeom>
        </p:spPr>
        <p:txBody>
          <a:bodyPr wrap="square">
            <a:spAutoFit/>
          </a:bodyPr>
          <a:lstStyle/>
          <a:p>
            <a:pPr marL="342900" lvl="0" indent="-342900">
              <a:buFont typeface="+mj-lt"/>
              <a:buAutoNum type="arabicPeriod" startAt="54"/>
            </a:pPr>
            <a:r>
              <a:rPr lang="ru-RU" sz="1400" dirty="0" err="1" smtClean="0">
                <a:latin typeface="Constantia" panose="02030602050306030303" pitchFamily="18" charset="0"/>
              </a:rPr>
              <a:t>Кувырталова</a:t>
            </a:r>
            <a:r>
              <a:rPr lang="ru-RU" sz="1400" dirty="0" smtClean="0">
                <a:latin typeface="Constantia" panose="02030602050306030303" pitchFamily="18" charset="0"/>
              </a:rPr>
              <a:t> </a:t>
            </a:r>
            <a:r>
              <a:rPr lang="ru-RU" sz="1400" dirty="0">
                <a:latin typeface="Constantia" panose="02030602050306030303" pitchFamily="18" charset="0"/>
              </a:rPr>
              <a:t>М. А. Проблема практической подготовки учителя-воспитателя в педагогической теории и опыте педвузов РСФСР после Великой Отечественной войны (до середины 80-х годов). М., 1990.</a:t>
            </a:r>
          </a:p>
          <a:p>
            <a:pPr marL="342900" lvl="0" indent="-342900">
              <a:buFont typeface="+mj-lt"/>
              <a:buAutoNum type="arabicPeriod" startAt="54"/>
            </a:pPr>
            <a:r>
              <a:rPr lang="ru-RU" sz="1400" dirty="0" err="1" smtClean="0">
                <a:latin typeface="Constantia" panose="02030602050306030303" pitchFamily="18" charset="0"/>
              </a:rPr>
              <a:t>Белухин</a:t>
            </a:r>
            <a:r>
              <a:rPr lang="ru-RU" sz="1400" dirty="0" smtClean="0">
                <a:latin typeface="Constantia" panose="02030602050306030303" pitchFamily="18" charset="0"/>
              </a:rPr>
              <a:t> </a:t>
            </a:r>
            <a:r>
              <a:rPr lang="ru-RU" sz="1400" dirty="0">
                <a:latin typeface="Constantia" panose="02030602050306030303" pitchFamily="18" charset="0"/>
              </a:rPr>
              <a:t>Д. А. Обучение будущих учителей основам актерско-сценических умений как составной части педагогической техники. М., 1990.</a:t>
            </a:r>
          </a:p>
          <a:p>
            <a:pPr marL="342900" lvl="0" indent="-342900">
              <a:buFont typeface="+mj-lt"/>
              <a:buAutoNum type="arabicPeriod" startAt="54"/>
            </a:pPr>
            <a:r>
              <a:rPr lang="ru-RU" sz="1400" dirty="0" err="1" smtClean="0">
                <a:latin typeface="Constantia" panose="02030602050306030303" pitchFamily="18" charset="0"/>
              </a:rPr>
              <a:t>Таллин</a:t>
            </a:r>
            <a:r>
              <a:rPr lang="ru-RU" sz="1400" dirty="0" smtClean="0">
                <a:latin typeface="Constantia" panose="02030602050306030303" pitchFamily="18" charset="0"/>
              </a:rPr>
              <a:t> </a:t>
            </a:r>
            <a:r>
              <a:rPr lang="ru-RU" sz="1400" dirty="0">
                <a:latin typeface="Constantia" panose="02030602050306030303" pitchFamily="18" charset="0"/>
              </a:rPr>
              <a:t>Е. Н. Воспитание музыкального художественного вкуса у старшеклассников на факультативных занятиях и во внеклассной работе по музыке. М., 1990.</a:t>
            </a:r>
          </a:p>
          <a:p>
            <a:pPr marL="342900" lvl="0" indent="-342900">
              <a:buFont typeface="+mj-lt"/>
              <a:buAutoNum type="arabicPeriod" startAt="54"/>
            </a:pPr>
            <a:r>
              <a:rPr lang="ru-RU" sz="1400" dirty="0" smtClean="0">
                <a:latin typeface="Constantia" panose="02030602050306030303" pitchFamily="18" charset="0"/>
              </a:rPr>
              <a:t>Калинина </a:t>
            </a:r>
            <a:r>
              <a:rPr lang="ru-RU" sz="1400" dirty="0">
                <a:latin typeface="Constantia" panose="02030602050306030303" pitchFamily="18" charset="0"/>
              </a:rPr>
              <a:t>Л. И. Дидактические требования к вопросам учителя при организации познавательной деятельности учащихся. М., 1991.</a:t>
            </a:r>
          </a:p>
          <a:p>
            <a:pPr marL="342900" lvl="0" indent="-342900">
              <a:buFont typeface="+mj-lt"/>
              <a:buAutoNum type="arabicPeriod" startAt="54"/>
            </a:pPr>
            <a:r>
              <a:rPr lang="ru-RU" sz="1400" dirty="0" err="1" smtClean="0">
                <a:latin typeface="Constantia" panose="02030602050306030303" pitchFamily="18" charset="0"/>
              </a:rPr>
              <a:t>Сайдамадов</a:t>
            </a:r>
            <a:r>
              <a:rPr lang="ru-RU" sz="1400" dirty="0" smtClean="0">
                <a:latin typeface="Constantia" panose="02030602050306030303" pitchFamily="18" charset="0"/>
              </a:rPr>
              <a:t> </a:t>
            </a:r>
            <a:r>
              <a:rPr lang="ru-RU" sz="1400" dirty="0">
                <a:latin typeface="Constantia" panose="02030602050306030303" pitchFamily="18" charset="0"/>
              </a:rPr>
              <a:t>Л. Подготовка будущих учителей к идейно-политическому воспитанию старшеклассников. Алма-Ата, 1991.</a:t>
            </a:r>
          </a:p>
          <a:p>
            <a:pPr marL="342900" lvl="0" indent="-342900">
              <a:buFont typeface="+mj-lt"/>
              <a:buAutoNum type="arabicPeriod" startAt="54"/>
            </a:pPr>
            <a:r>
              <a:rPr lang="ru-RU" sz="1400" dirty="0" smtClean="0">
                <a:latin typeface="Constantia" panose="02030602050306030303" pitchFamily="18" charset="0"/>
              </a:rPr>
              <a:t>Андриенко </a:t>
            </a:r>
            <a:r>
              <a:rPr lang="ru-RU" sz="1400" dirty="0">
                <a:latin typeface="Constantia" panose="02030602050306030303" pitchFamily="18" charset="0"/>
              </a:rPr>
              <a:t>Л. А. Проблема ученического самоуправления в теории и практике советской общеобразовательной школы в период унификации ее структуры и организации учебно-воспитательного процесса (1931-1941). М., 1991.</a:t>
            </a:r>
          </a:p>
          <a:p>
            <a:pPr marL="342900" lvl="0" indent="-342900">
              <a:buFont typeface="+mj-lt"/>
              <a:buAutoNum type="arabicPeriod" startAt="54"/>
            </a:pPr>
            <a:r>
              <a:rPr lang="ru-RU" sz="1400" dirty="0" smtClean="0">
                <a:latin typeface="Constantia" panose="02030602050306030303" pitchFamily="18" charset="0"/>
              </a:rPr>
              <a:t>Линд </a:t>
            </a:r>
            <a:r>
              <a:rPr lang="ru-RU" sz="1400" dirty="0">
                <a:latin typeface="Constantia" panose="02030602050306030303" pitchFamily="18" charset="0"/>
              </a:rPr>
              <a:t>Э. Э. Педагогический ручной труд в эстонской народной школе в конце XIX – начале XX века. М., 1991.</a:t>
            </a:r>
          </a:p>
          <a:p>
            <a:pPr marL="342900" lvl="0" indent="-342900">
              <a:buFont typeface="+mj-lt"/>
              <a:buAutoNum type="arabicPeriod" startAt="54"/>
            </a:pPr>
            <a:r>
              <a:rPr lang="ru-RU" sz="1400" dirty="0" err="1" smtClean="0">
                <a:latin typeface="Constantia" panose="02030602050306030303" pitchFamily="18" charset="0"/>
              </a:rPr>
              <a:t>Голиньска</a:t>
            </a:r>
            <a:r>
              <a:rPr lang="ru-RU" sz="1400" dirty="0" smtClean="0">
                <a:latin typeface="Constantia" panose="02030602050306030303" pitchFamily="18" charset="0"/>
              </a:rPr>
              <a:t> </a:t>
            </a:r>
            <a:r>
              <a:rPr lang="ru-RU" sz="1400" dirty="0">
                <a:latin typeface="Constantia" panose="02030602050306030303" pitchFamily="18" charset="0"/>
              </a:rPr>
              <a:t>Б. Развитие системы и форм опекунской деятельности с детьми-сиротами в Польше до 80х годов ХХ века. М., 1992</a:t>
            </a:r>
            <a:r>
              <a:rPr lang="ru-RU" sz="1400" dirty="0" smtClean="0">
                <a:latin typeface="Constantia" panose="02030602050306030303" pitchFamily="18" charset="0"/>
              </a:rPr>
              <a:t>.</a:t>
            </a:r>
            <a:endParaRPr lang="ru-RU" sz="1400" dirty="0">
              <a:latin typeface="Constantia" panose="02030602050306030303" pitchFamily="18" charset="0"/>
            </a:endParaRPr>
          </a:p>
        </p:txBody>
      </p:sp>
      <p:sp>
        <p:nvSpPr>
          <p:cNvPr id="6" name="Управляющая кнопка: далее 5">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Управляющая кнопка: назад 7">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Управляющая кнопка: возврат 8">
            <a:hlinkClick r:id="rId4"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552415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Прямоугольник 4"/>
          <p:cNvSpPr/>
          <p:nvPr/>
        </p:nvSpPr>
        <p:spPr>
          <a:xfrm>
            <a:off x="0" y="-20250"/>
            <a:ext cx="9144000" cy="830997"/>
          </a:xfrm>
          <a:prstGeom prst="rect">
            <a:avLst/>
          </a:prstGeom>
        </p:spPr>
        <p:txBody>
          <a:bodyPr wrap="square">
            <a:spAutoFit/>
          </a:bodyPr>
          <a:lstStyle/>
          <a:p>
            <a:pPr algn="ct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Список диссертантов, выполнивших и защитивших диссертации под руководством А. И. Пискунова</a:t>
            </a:r>
          </a:p>
        </p:txBody>
      </p:sp>
      <p:sp>
        <p:nvSpPr>
          <p:cNvPr id="3" name="Прямоугольник 2"/>
          <p:cNvSpPr/>
          <p:nvPr/>
        </p:nvSpPr>
        <p:spPr>
          <a:xfrm>
            <a:off x="216000" y="977432"/>
            <a:ext cx="8712000" cy="4616648"/>
          </a:xfrm>
          <a:prstGeom prst="rect">
            <a:avLst/>
          </a:prstGeom>
        </p:spPr>
        <p:txBody>
          <a:bodyPr wrap="square">
            <a:spAutoFit/>
          </a:bodyPr>
          <a:lstStyle/>
          <a:p>
            <a:pPr marL="342900" lvl="0" indent="-342900">
              <a:buFont typeface="+mj-lt"/>
              <a:buAutoNum type="arabicPeriod" startAt="62"/>
            </a:pPr>
            <a:r>
              <a:rPr lang="ru-RU" sz="1400" dirty="0" smtClean="0">
                <a:latin typeface="Constantia" panose="02030602050306030303" pitchFamily="18" charset="0"/>
              </a:rPr>
              <a:t>Груздев </a:t>
            </a:r>
            <a:r>
              <a:rPr lang="ru-RU" sz="1400" dirty="0">
                <a:latin typeface="Constantia" panose="02030602050306030303" pitchFamily="18" charset="0"/>
              </a:rPr>
              <a:t>И. Ф. Проблема ученического самоуправления в отечественной общеобразовательной школе в период поиска путей ее реформы (80-е – начало 90-х гг.). М., 1992</a:t>
            </a:r>
            <a:r>
              <a:rPr lang="ru-RU" sz="1400" dirty="0" smtClean="0">
                <a:latin typeface="Constantia" panose="02030602050306030303" pitchFamily="18" charset="0"/>
              </a:rPr>
              <a:t>.</a:t>
            </a:r>
          </a:p>
          <a:p>
            <a:pPr marL="342900" lvl="0" indent="-342900">
              <a:buFont typeface="+mj-lt"/>
              <a:buAutoNum type="arabicPeriod" startAt="62"/>
            </a:pPr>
            <a:r>
              <a:rPr lang="ru-RU" sz="1400" dirty="0" smtClean="0">
                <a:latin typeface="Constantia" panose="02030602050306030303" pitchFamily="18" charset="0"/>
              </a:rPr>
              <a:t>Аникина </a:t>
            </a:r>
            <a:r>
              <a:rPr lang="ru-RU" sz="1400" dirty="0">
                <a:latin typeface="Constantia" panose="02030602050306030303" pitchFamily="18" charset="0"/>
              </a:rPr>
              <a:t>О. Ф. Подготовка студентов педагогических вузов к установлению гуманных взаимоотношений с учащимися. М., 1993.</a:t>
            </a:r>
          </a:p>
          <a:p>
            <a:pPr marL="342900" lvl="0" indent="-342900">
              <a:buFont typeface="+mj-lt"/>
              <a:buAutoNum type="arabicPeriod" startAt="62"/>
            </a:pPr>
            <a:r>
              <a:rPr lang="ru-RU" sz="1400" dirty="0" smtClean="0">
                <a:latin typeface="Constantia" panose="02030602050306030303" pitchFamily="18" charset="0"/>
              </a:rPr>
              <a:t>Блинов </a:t>
            </a:r>
            <a:r>
              <a:rPr lang="ru-RU" sz="1400" dirty="0">
                <a:latin typeface="Constantia" panose="02030602050306030303" pitchFamily="18" charset="0"/>
              </a:rPr>
              <a:t>В. И. Теория и практика педагогической профориентации старшеклассников после Великой Отечественной войны. М., 1993.</a:t>
            </a:r>
          </a:p>
          <a:p>
            <a:pPr marL="342900" lvl="0" indent="-342900">
              <a:buFont typeface="+mj-lt"/>
              <a:buAutoNum type="arabicPeriod" startAt="62"/>
            </a:pPr>
            <a:r>
              <a:rPr lang="ru-RU" sz="1400" dirty="0" err="1" smtClean="0">
                <a:latin typeface="Constantia" panose="02030602050306030303" pitchFamily="18" charset="0"/>
              </a:rPr>
              <a:t>Боярчук</a:t>
            </a:r>
            <a:r>
              <a:rPr lang="ru-RU" sz="1400" dirty="0" smtClean="0">
                <a:latin typeface="Constantia" panose="02030602050306030303" pitchFamily="18" charset="0"/>
              </a:rPr>
              <a:t> </a:t>
            </a:r>
            <a:r>
              <a:rPr lang="ru-RU" sz="1400" dirty="0">
                <a:latin typeface="Constantia" panose="02030602050306030303" pitchFamily="18" charset="0"/>
              </a:rPr>
              <a:t>Юлия Владимировна. Средняя общеобразовательная школа современной Японии. М., 1994.</a:t>
            </a:r>
          </a:p>
          <a:p>
            <a:pPr marL="342900" lvl="0" indent="-342900">
              <a:buFont typeface="+mj-lt"/>
              <a:buAutoNum type="arabicPeriod" startAt="62"/>
            </a:pPr>
            <a:r>
              <a:rPr lang="ru-RU" sz="1400" dirty="0" err="1" smtClean="0">
                <a:latin typeface="Constantia" panose="02030602050306030303" pitchFamily="18" charset="0"/>
              </a:rPr>
              <a:t>Шаптукаева</a:t>
            </a:r>
            <a:r>
              <a:rPr lang="ru-RU" sz="1400" dirty="0" smtClean="0">
                <a:latin typeface="Constantia" panose="02030602050306030303" pitchFamily="18" charset="0"/>
              </a:rPr>
              <a:t> </a:t>
            </a:r>
            <a:r>
              <a:rPr lang="ru-RU" sz="1400" dirty="0">
                <a:latin typeface="Constantia" panose="02030602050306030303" pitchFamily="18" charset="0"/>
              </a:rPr>
              <a:t>Т. А. Проблема развивающего обучения в русской педагогике и методике начального обучения во второй половине XIX – начале ХХ века. М., 1995.</a:t>
            </a:r>
          </a:p>
          <a:p>
            <a:pPr marL="342900" lvl="0" indent="-342900">
              <a:buFont typeface="+mj-lt"/>
              <a:buAutoNum type="arabicPeriod" startAt="62"/>
            </a:pPr>
            <a:r>
              <a:rPr lang="ru-RU" sz="1400" dirty="0" err="1" smtClean="0">
                <a:latin typeface="Constantia" panose="02030602050306030303" pitchFamily="18" charset="0"/>
              </a:rPr>
              <a:t>Машечкова</a:t>
            </a:r>
            <a:r>
              <a:rPr lang="ru-RU" sz="1400" dirty="0" smtClean="0">
                <a:latin typeface="Constantia" panose="02030602050306030303" pitchFamily="18" charset="0"/>
              </a:rPr>
              <a:t> </a:t>
            </a:r>
            <a:r>
              <a:rPr lang="ru-RU" sz="1400" dirty="0">
                <a:latin typeface="Constantia" panose="02030602050306030303" pitchFamily="18" charset="0"/>
              </a:rPr>
              <a:t>И. Г. Проблема исследовательского подхода в обучении в русской дидактике конца XIX - начале ХХ вв. М., 1995.</a:t>
            </a:r>
          </a:p>
          <a:p>
            <a:pPr marL="342900" lvl="0" indent="-342900">
              <a:buFont typeface="+mj-lt"/>
              <a:buAutoNum type="arabicPeriod" startAt="62"/>
            </a:pPr>
            <a:r>
              <a:rPr lang="ru-RU" sz="1400" dirty="0" err="1" smtClean="0">
                <a:latin typeface="Constantia" panose="02030602050306030303" pitchFamily="18" charset="0"/>
              </a:rPr>
              <a:t>Ромашина</a:t>
            </a:r>
            <a:r>
              <a:rPr lang="ru-RU" sz="1400" dirty="0" smtClean="0">
                <a:latin typeface="Constantia" panose="02030602050306030303" pitchFamily="18" charset="0"/>
              </a:rPr>
              <a:t> </a:t>
            </a:r>
            <a:r>
              <a:rPr lang="ru-RU" sz="1400" dirty="0">
                <a:latin typeface="Constantia" panose="02030602050306030303" pitchFamily="18" charset="0"/>
              </a:rPr>
              <a:t>Е. Ю. Подготовка учителей в России как составная часть школьной реформы 1782 – 1786 гг. М., 1995.</a:t>
            </a:r>
          </a:p>
          <a:p>
            <a:pPr marL="342900" lvl="0" indent="-342900">
              <a:buFont typeface="+mj-lt"/>
              <a:buAutoNum type="arabicPeriod" startAt="62"/>
            </a:pPr>
            <a:r>
              <a:rPr lang="ru-RU" sz="1400" dirty="0" err="1" smtClean="0">
                <a:latin typeface="Constantia" panose="02030602050306030303" pitchFamily="18" charset="0"/>
              </a:rPr>
              <a:t>Баркова</a:t>
            </a:r>
            <a:r>
              <a:rPr lang="ru-RU" sz="1400" dirty="0" smtClean="0">
                <a:latin typeface="Constantia" panose="02030602050306030303" pitchFamily="18" charset="0"/>
              </a:rPr>
              <a:t> </a:t>
            </a:r>
            <a:r>
              <a:rPr lang="ru-RU" sz="1400" dirty="0">
                <a:latin typeface="Constantia" panose="02030602050306030303" pitchFamily="18" charset="0"/>
              </a:rPr>
              <a:t>Н. Н. Проблема нравственного идеала в теории и практике воспитания в России во второй половине XIX – начале ХХ веков. М., 1996.</a:t>
            </a:r>
          </a:p>
          <a:p>
            <a:pPr marL="342900" lvl="0" indent="-342900">
              <a:buFont typeface="+mj-lt"/>
              <a:buAutoNum type="arabicPeriod" startAt="62"/>
            </a:pPr>
            <a:r>
              <a:rPr lang="ru-RU" sz="1400" dirty="0" smtClean="0">
                <a:latin typeface="Constantia" panose="02030602050306030303" pitchFamily="18" charset="0"/>
              </a:rPr>
              <a:t>Сергеев </a:t>
            </a:r>
            <a:r>
              <a:rPr lang="ru-RU" sz="1400" dirty="0">
                <a:latin typeface="Constantia" panose="02030602050306030303" pitchFamily="18" charset="0"/>
              </a:rPr>
              <a:t>И. С. Педология и развитие отечественной педагогики (с конца XIX в. до 1936 г.) . М., 1997.</a:t>
            </a:r>
          </a:p>
          <a:p>
            <a:pPr marL="342900" lvl="0" indent="-342900">
              <a:buFont typeface="+mj-lt"/>
              <a:buAutoNum type="arabicPeriod" startAt="62"/>
            </a:pPr>
            <a:r>
              <a:rPr lang="ru-RU" sz="1400" dirty="0" err="1" smtClean="0">
                <a:latin typeface="Constantia" panose="02030602050306030303" pitchFamily="18" charset="0"/>
              </a:rPr>
              <a:t>Котряхов</a:t>
            </a:r>
            <a:r>
              <a:rPr lang="ru-RU" sz="1400" dirty="0" smtClean="0">
                <a:latin typeface="Constantia" panose="02030602050306030303" pitchFamily="18" charset="0"/>
              </a:rPr>
              <a:t> </a:t>
            </a:r>
            <a:r>
              <a:rPr lang="ru-RU" sz="1400" dirty="0">
                <a:latin typeface="Constantia" panose="02030602050306030303" pitchFamily="18" charset="0"/>
              </a:rPr>
              <a:t>Н. В. Теория и практика использования ручного труда в педагогических целях в русской общеобразовательной школе конца XIX – начала ХХ в. М., 1997. – докторская.</a:t>
            </a:r>
          </a:p>
          <a:p>
            <a:pPr marL="342900" lvl="0" indent="-342900">
              <a:buFont typeface="+mj-lt"/>
              <a:buAutoNum type="arabicPeriod" startAt="62"/>
            </a:pPr>
            <a:endParaRPr lang="ru-RU" sz="1400" dirty="0" smtClean="0">
              <a:latin typeface="Constantia" panose="02030602050306030303" pitchFamily="18" charset="0"/>
            </a:endParaRPr>
          </a:p>
          <a:p>
            <a:pPr marL="342900" lvl="0" indent="-342900">
              <a:buFont typeface="+mj-lt"/>
              <a:buAutoNum type="arabicPeriod" startAt="63"/>
            </a:pPr>
            <a:endParaRPr lang="ru-RU" sz="1400" dirty="0">
              <a:latin typeface="Constantia" panose="02030602050306030303" pitchFamily="18" charset="0"/>
            </a:endParaRPr>
          </a:p>
          <a:p>
            <a:pPr marL="342900" lvl="0" indent="-342900">
              <a:buFont typeface="+mj-lt"/>
              <a:buAutoNum type="arabicPeriod" startAt="63"/>
            </a:pPr>
            <a:endParaRPr lang="ru-RU" sz="1400" dirty="0">
              <a:latin typeface="Constantia" panose="02030602050306030303" pitchFamily="18" charset="0"/>
            </a:endParaRPr>
          </a:p>
        </p:txBody>
      </p:sp>
      <p:sp>
        <p:nvSpPr>
          <p:cNvPr id="6" name="Управляющая кнопка: далее 5">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Управляющая кнопка: назад 7">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Управляющая кнопка: возврат 8">
            <a:hlinkClick r:id="rId4"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726896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Прямоугольник 4"/>
          <p:cNvSpPr/>
          <p:nvPr/>
        </p:nvSpPr>
        <p:spPr>
          <a:xfrm>
            <a:off x="0" y="-20250"/>
            <a:ext cx="9144000" cy="830997"/>
          </a:xfrm>
          <a:prstGeom prst="rect">
            <a:avLst/>
          </a:prstGeom>
        </p:spPr>
        <p:txBody>
          <a:bodyPr wrap="square">
            <a:spAutoFit/>
          </a:bodyPr>
          <a:lstStyle/>
          <a:p>
            <a:pPr algn="ct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Список диссертантов, выполнивших и защитивших диссертации под руководством А. И. Пискунова</a:t>
            </a:r>
          </a:p>
        </p:txBody>
      </p:sp>
      <p:sp>
        <p:nvSpPr>
          <p:cNvPr id="3" name="Прямоугольник 2"/>
          <p:cNvSpPr/>
          <p:nvPr/>
        </p:nvSpPr>
        <p:spPr>
          <a:xfrm>
            <a:off x="216000" y="977432"/>
            <a:ext cx="8712000" cy="4401205"/>
          </a:xfrm>
          <a:prstGeom prst="rect">
            <a:avLst/>
          </a:prstGeom>
        </p:spPr>
        <p:txBody>
          <a:bodyPr wrap="square">
            <a:spAutoFit/>
          </a:bodyPr>
          <a:lstStyle/>
          <a:p>
            <a:pPr marL="342900" lvl="0" indent="-342900">
              <a:buFont typeface="+mj-lt"/>
              <a:buAutoNum type="arabicPeriod" startAt="72"/>
            </a:pPr>
            <a:r>
              <a:rPr lang="ru-RU" sz="1400" dirty="0" smtClean="0">
                <a:latin typeface="Constantia" panose="02030602050306030303" pitchFamily="18" charset="0"/>
              </a:rPr>
              <a:t>Соловьева </a:t>
            </a:r>
            <a:r>
              <a:rPr lang="ru-RU" sz="1400" dirty="0">
                <a:latin typeface="Constantia" panose="02030602050306030303" pitchFamily="18" charset="0"/>
              </a:rPr>
              <a:t>М. Ф. Земская начальная школа во второй половине XIX - начале ХХ века. М., 1998.</a:t>
            </a:r>
          </a:p>
          <a:p>
            <a:pPr marL="342900" lvl="0" indent="-342900">
              <a:buFont typeface="+mj-lt"/>
              <a:buAutoNum type="arabicPeriod" startAt="72"/>
            </a:pPr>
            <a:r>
              <a:rPr lang="ru-RU" sz="1400" dirty="0" smtClean="0">
                <a:latin typeface="Constantia" panose="02030602050306030303" pitchFamily="18" charset="0"/>
              </a:rPr>
              <a:t>Ильина </a:t>
            </a:r>
            <a:r>
              <a:rPr lang="ru-RU" sz="1400" dirty="0">
                <a:latin typeface="Constantia" panose="02030602050306030303" pitchFamily="18" charset="0"/>
              </a:rPr>
              <a:t>А. Н. Теоретические проблемы воспитания у старшеклассников экологической культуры как части их мировоззрения. М., 1998.</a:t>
            </a:r>
          </a:p>
          <a:p>
            <a:pPr marL="342900" lvl="0" indent="-342900">
              <a:buFont typeface="+mj-lt"/>
              <a:buAutoNum type="arabicPeriod" startAt="72"/>
            </a:pPr>
            <a:r>
              <a:rPr lang="ru-RU" sz="1400" dirty="0" smtClean="0">
                <a:latin typeface="Constantia" panose="02030602050306030303" pitchFamily="18" charset="0"/>
              </a:rPr>
              <a:t>Кабанова </a:t>
            </a:r>
            <a:r>
              <a:rPr lang="ru-RU" sz="1400" dirty="0">
                <a:latin typeface="Constantia" panose="02030602050306030303" pitchFamily="18" charset="0"/>
              </a:rPr>
              <a:t>Е. В. Школа и учительство русской эмигрантской диаспоры в Европе 1919 – 1930 гг. М., 1998.</a:t>
            </a:r>
          </a:p>
          <a:p>
            <a:pPr marL="342900" lvl="0" indent="-342900">
              <a:buFont typeface="+mj-lt"/>
              <a:buAutoNum type="arabicPeriod" startAt="72"/>
            </a:pPr>
            <a:r>
              <a:rPr lang="ru-RU" sz="1400" dirty="0" err="1" smtClean="0">
                <a:latin typeface="Constantia" panose="02030602050306030303" pitchFamily="18" charset="0"/>
              </a:rPr>
              <a:t>Купинская</a:t>
            </a:r>
            <a:r>
              <a:rPr lang="ru-RU" sz="1400" dirty="0" smtClean="0">
                <a:latin typeface="Constantia" panose="02030602050306030303" pitchFamily="18" charset="0"/>
              </a:rPr>
              <a:t> </a:t>
            </a:r>
            <a:r>
              <a:rPr lang="ru-RU" sz="1400" dirty="0">
                <a:latin typeface="Constantia" panose="02030602050306030303" pitchFamily="18" charset="0"/>
              </a:rPr>
              <a:t>Е. В. Проблемы реформы средней общеобразовательной школы в деятельности Министерства народного просвещения России в конце XIX – начале ХХ века. М., 1999.</a:t>
            </a:r>
          </a:p>
          <a:p>
            <a:pPr marL="342900" lvl="0" indent="-342900">
              <a:buFont typeface="+mj-lt"/>
              <a:buAutoNum type="arabicPeriod" startAt="72"/>
            </a:pPr>
            <a:r>
              <a:rPr lang="ru-RU" sz="1400" dirty="0" err="1" smtClean="0">
                <a:latin typeface="Constantia" panose="02030602050306030303" pitchFamily="18" charset="0"/>
              </a:rPr>
              <a:t>Лю</a:t>
            </a:r>
            <a:r>
              <a:rPr lang="ru-RU" sz="1400" dirty="0" smtClean="0">
                <a:latin typeface="Constantia" panose="02030602050306030303" pitchFamily="18" charset="0"/>
              </a:rPr>
              <a:t> </a:t>
            </a:r>
            <a:r>
              <a:rPr lang="ru-RU" sz="1400" dirty="0" err="1">
                <a:latin typeface="Constantia" panose="02030602050306030303" pitchFamily="18" charset="0"/>
              </a:rPr>
              <a:t>Сяоянь</a:t>
            </a:r>
            <a:r>
              <a:rPr lang="ru-RU" sz="1400" dirty="0">
                <a:latin typeface="Constantia" panose="02030602050306030303" pitchFamily="18" charset="0"/>
              </a:rPr>
              <a:t>. Опыт </a:t>
            </a:r>
            <a:r>
              <a:rPr lang="ru-RU" sz="1400" dirty="0" err="1">
                <a:latin typeface="Constantia" panose="02030602050306030303" pitchFamily="18" charset="0"/>
              </a:rPr>
              <a:t>гуманитаризации</a:t>
            </a:r>
            <a:r>
              <a:rPr lang="ru-RU" sz="1400" dirty="0">
                <a:latin typeface="Constantia" panose="02030602050306030303" pitchFamily="18" charset="0"/>
              </a:rPr>
              <a:t> общего образования в Российской Федерации в 90-е гг. ХХ в. и возможности его использования в практике работы средней школы в Китайской Народной Республике. М., 2000.</a:t>
            </a:r>
          </a:p>
          <a:p>
            <a:pPr marL="342900" lvl="0" indent="-342900">
              <a:buFont typeface="+mj-lt"/>
              <a:buAutoNum type="arabicPeriod" startAt="72"/>
            </a:pPr>
            <a:r>
              <a:rPr lang="ru-RU" sz="1400" dirty="0" smtClean="0">
                <a:latin typeface="Constantia" panose="02030602050306030303" pitchFamily="18" charset="0"/>
              </a:rPr>
              <a:t>Васильев </a:t>
            </a:r>
            <a:r>
              <a:rPr lang="ru-RU" sz="1400" dirty="0">
                <a:latin typeface="Constantia" panose="02030602050306030303" pitchFamily="18" charset="0"/>
              </a:rPr>
              <a:t>П. В. Профессионально-педагогическая подготовка учителя единой трудовой школы второй ступени в РСФСР (1918-1930 гг.). М., 2000.</a:t>
            </a:r>
          </a:p>
          <a:p>
            <a:pPr marL="342900" lvl="0" indent="-342900">
              <a:buFont typeface="+mj-lt"/>
              <a:buAutoNum type="arabicPeriod" startAt="72"/>
            </a:pPr>
            <a:r>
              <a:rPr lang="ru-RU" sz="1400" dirty="0" err="1" smtClean="0">
                <a:latin typeface="Constantia" panose="02030602050306030303" pitchFamily="18" charset="0"/>
              </a:rPr>
              <a:t>Синюшина</a:t>
            </a:r>
            <a:r>
              <a:rPr lang="ru-RU" sz="1400" dirty="0" smtClean="0">
                <a:latin typeface="Constantia" panose="02030602050306030303" pitchFamily="18" charset="0"/>
              </a:rPr>
              <a:t> </a:t>
            </a:r>
            <a:r>
              <a:rPr lang="ru-RU" sz="1400" dirty="0">
                <a:latin typeface="Constantia" panose="02030602050306030303" pitchFamily="18" charset="0"/>
              </a:rPr>
              <a:t>И. В. Развитие реального образования в России в XIX – начале ХХ века. М., 2000.</a:t>
            </a:r>
          </a:p>
          <a:p>
            <a:pPr marL="342900" lvl="0" indent="-342900">
              <a:buFont typeface="+mj-lt"/>
              <a:buAutoNum type="arabicPeriod" startAt="72"/>
            </a:pPr>
            <a:r>
              <a:rPr lang="ru-RU" sz="1400" dirty="0" err="1" smtClean="0">
                <a:latin typeface="Constantia" panose="02030602050306030303" pitchFamily="18" charset="0"/>
              </a:rPr>
              <a:t>Гулюкина</a:t>
            </a:r>
            <a:r>
              <a:rPr lang="ru-RU" sz="1400" dirty="0" smtClean="0">
                <a:latin typeface="Constantia" panose="02030602050306030303" pitchFamily="18" charset="0"/>
              </a:rPr>
              <a:t> </a:t>
            </a:r>
            <a:r>
              <a:rPr lang="ru-RU" sz="1400" dirty="0">
                <a:latin typeface="Constantia" panose="02030602050306030303" pitchFamily="18" charset="0"/>
              </a:rPr>
              <a:t>О. Н. Проблемы нравственного воспитания в философско-педагогической мысли русского эмигрантского зарубежья (20 – 40-е годы ХХ века). М., 2001</a:t>
            </a:r>
            <a:r>
              <a:rPr lang="ru-RU" sz="1400" dirty="0" smtClean="0">
                <a:latin typeface="Constantia" panose="02030602050306030303" pitchFamily="18" charset="0"/>
              </a:rPr>
              <a:t>.</a:t>
            </a:r>
          </a:p>
          <a:p>
            <a:pPr marL="342900" lvl="0" indent="-342900">
              <a:buFont typeface="+mj-lt"/>
              <a:buAutoNum type="arabicPeriod" startAt="72"/>
            </a:pPr>
            <a:r>
              <a:rPr lang="ru-RU" sz="1400" dirty="0" smtClean="0">
                <a:latin typeface="Constantia" panose="02030602050306030303" pitchFamily="18" charset="0"/>
              </a:rPr>
              <a:t>Блинов </a:t>
            </a:r>
            <a:r>
              <a:rPr lang="ru-RU" sz="1400" dirty="0">
                <a:latin typeface="Constantia" panose="02030602050306030303" pitchFamily="18" charset="0"/>
              </a:rPr>
              <a:t>В. И. Развитие теории и практики образования в России в XVIII – начале XX вв. под влиянием изменений ценностных ориентаций, представлений об идеале человека и целях его воспитания. М., 2001. - докторская</a:t>
            </a:r>
          </a:p>
          <a:p>
            <a:pPr marL="342900" lvl="0" indent="-342900">
              <a:buFont typeface="+mj-lt"/>
              <a:buAutoNum type="arabicPeriod" startAt="72"/>
            </a:pPr>
            <a:endParaRPr lang="ru-RU" sz="1400" dirty="0" smtClean="0">
              <a:latin typeface="Constantia" panose="02030602050306030303" pitchFamily="18" charset="0"/>
            </a:endParaRPr>
          </a:p>
          <a:p>
            <a:pPr marL="342900" lvl="0" indent="-342900">
              <a:buFont typeface="+mj-lt"/>
              <a:buAutoNum type="arabicPeriod" startAt="63"/>
            </a:pPr>
            <a:endParaRPr lang="ru-RU" sz="1400" dirty="0">
              <a:latin typeface="Constantia" panose="02030602050306030303" pitchFamily="18" charset="0"/>
            </a:endParaRPr>
          </a:p>
          <a:p>
            <a:pPr marL="342900" lvl="0" indent="-342900">
              <a:buFont typeface="+mj-lt"/>
              <a:buAutoNum type="arabicPeriod" startAt="63"/>
            </a:pPr>
            <a:endParaRPr lang="ru-RU" sz="1400" dirty="0">
              <a:latin typeface="Constantia" panose="02030602050306030303" pitchFamily="18" charset="0"/>
            </a:endParaRPr>
          </a:p>
        </p:txBody>
      </p:sp>
      <p:sp>
        <p:nvSpPr>
          <p:cNvPr id="6" name="Управляющая кнопка: далее 5">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Управляющая кнопка: назад 7">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Управляющая кнопка: возврат 8">
            <a:hlinkClick r:id="rId4"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206158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Прямоугольник 4"/>
          <p:cNvSpPr/>
          <p:nvPr/>
        </p:nvSpPr>
        <p:spPr>
          <a:xfrm>
            <a:off x="0" y="-20250"/>
            <a:ext cx="9144000" cy="830997"/>
          </a:xfrm>
          <a:prstGeom prst="rect">
            <a:avLst/>
          </a:prstGeom>
        </p:spPr>
        <p:txBody>
          <a:bodyPr wrap="square">
            <a:spAutoFit/>
          </a:bodyPr>
          <a:lstStyle/>
          <a:p>
            <a:pPr algn="ct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Список диссертантов, выполнивших и защитивших диссертации под руководством А. И. Пискунова</a:t>
            </a:r>
          </a:p>
        </p:txBody>
      </p:sp>
      <p:sp>
        <p:nvSpPr>
          <p:cNvPr id="3" name="Прямоугольник 2"/>
          <p:cNvSpPr/>
          <p:nvPr/>
        </p:nvSpPr>
        <p:spPr>
          <a:xfrm>
            <a:off x="216000" y="977432"/>
            <a:ext cx="8712000" cy="2893100"/>
          </a:xfrm>
          <a:prstGeom prst="rect">
            <a:avLst/>
          </a:prstGeom>
        </p:spPr>
        <p:txBody>
          <a:bodyPr wrap="square">
            <a:spAutoFit/>
          </a:bodyPr>
          <a:lstStyle/>
          <a:p>
            <a:pPr marL="342900" lvl="0" indent="-342900">
              <a:buFont typeface="+mj-lt"/>
              <a:buAutoNum type="arabicPeriod" startAt="81"/>
            </a:pPr>
            <a:r>
              <a:rPr lang="ru-RU" sz="1400" dirty="0" smtClean="0">
                <a:latin typeface="Constantia" panose="02030602050306030303" pitchFamily="18" charset="0"/>
              </a:rPr>
              <a:t>Овсянникова </a:t>
            </a:r>
            <a:r>
              <a:rPr lang="ru-RU" sz="1400" dirty="0">
                <a:latin typeface="Constantia" panose="02030602050306030303" pitchFamily="18" charset="0"/>
              </a:rPr>
              <a:t>М. А. Интеграция общеобразовательной школы восточных земель Германии в общую образовательную систему ФРГ. Тула, 2001.</a:t>
            </a:r>
          </a:p>
          <a:p>
            <a:pPr marL="342900" lvl="0" indent="-342900">
              <a:buFont typeface="+mj-lt"/>
              <a:buAutoNum type="arabicPeriod" startAt="81"/>
            </a:pPr>
            <a:r>
              <a:rPr lang="ru-RU" sz="1400" dirty="0" smtClean="0">
                <a:latin typeface="Constantia" panose="02030602050306030303" pitchFamily="18" charset="0"/>
              </a:rPr>
              <a:t>Калашникова </a:t>
            </a:r>
            <a:r>
              <a:rPr lang="ru-RU" sz="1400" dirty="0">
                <a:latin typeface="Constantia" panose="02030602050306030303" pitchFamily="18" charset="0"/>
              </a:rPr>
              <a:t>Н. Г. Содержание и методы подготовки и повышения квалификации учителя начальных классов в области формирования у школьников умений самостоятельной учебной деятельности. М., 2002. – докторская.</a:t>
            </a:r>
          </a:p>
          <a:p>
            <a:pPr marL="342900" lvl="0" indent="-342900">
              <a:buFont typeface="+mj-lt"/>
              <a:buAutoNum type="arabicPeriod" startAt="81"/>
            </a:pPr>
            <a:r>
              <a:rPr lang="ru-RU" sz="1400" dirty="0" smtClean="0">
                <a:latin typeface="Constantia" panose="02030602050306030303" pitchFamily="18" charset="0"/>
              </a:rPr>
              <a:t>Зискин </a:t>
            </a:r>
            <a:r>
              <a:rPr lang="ru-RU" sz="1400" dirty="0">
                <a:latin typeface="Constantia" panose="02030602050306030303" pitchFamily="18" charset="0"/>
              </a:rPr>
              <a:t>К. Е. Профессионально-педагогическая подготовка учителей средней школы на педагогических отделениях университетов Великобритании во второй половине ХХ века. М., 2002.</a:t>
            </a:r>
          </a:p>
          <a:p>
            <a:pPr marL="342900" lvl="0" indent="-342900">
              <a:buFont typeface="+mj-lt"/>
              <a:buAutoNum type="arabicPeriod" startAt="81"/>
            </a:pPr>
            <a:r>
              <a:rPr lang="ru-RU" sz="1400" dirty="0" err="1" smtClean="0">
                <a:latin typeface="Constantia" panose="02030602050306030303" pitchFamily="18" charset="0"/>
              </a:rPr>
              <a:t>Синюшин</a:t>
            </a:r>
            <a:r>
              <a:rPr lang="ru-RU" sz="1400" dirty="0" smtClean="0">
                <a:latin typeface="Constantia" panose="02030602050306030303" pitchFamily="18" charset="0"/>
              </a:rPr>
              <a:t> </a:t>
            </a:r>
            <a:r>
              <a:rPr lang="ru-RU" sz="1400" dirty="0">
                <a:latin typeface="Constantia" panose="02030602050306030303" pitchFamily="18" charset="0"/>
              </a:rPr>
              <a:t>В. Б. Развитие средних технических училищ в России в конце XIX – начале ХХ века. М., 2003.</a:t>
            </a:r>
          </a:p>
          <a:p>
            <a:pPr marL="342900" lvl="0" indent="-342900">
              <a:buFont typeface="+mj-lt"/>
              <a:buAutoNum type="arabicPeriod" startAt="81"/>
            </a:pPr>
            <a:r>
              <a:rPr lang="ru-RU" sz="1400" dirty="0" smtClean="0">
                <a:latin typeface="Constantia" panose="02030602050306030303" pitchFamily="18" charset="0"/>
              </a:rPr>
              <a:t>Рыжов </a:t>
            </a:r>
            <a:r>
              <a:rPr lang="ru-RU" sz="1400" dirty="0">
                <a:latin typeface="Constantia" panose="02030602050306030303" pitchFamily="18" charset="0"/>
              </a:rPr>
              <a:t>А. Н. Концепция «нового воспитания» и ее реализация в деятельности педагогов-реформаторов в странах Запада и России конца XIX – начала ХХ века. М., 2004.</a:t>
            </a:r>
          </a:p>
          <a:p>
            <a:pPr marL="342900" lvl="0" indent="-342900">
              <a:buFont typeface="+mj-lt"/>
              <a:buAutoNum type="arabicPeriod" startAt="63"/>
            </a:pPr>
            <a:endParaRPr lang="ru-RU" sz="1400" dirty="0">
              <a:latin typeface="Constantia" panose="02030602050306030303" pitchFamily="18" charset="0"/>
            </a:endParaRPr>
          </a:p>
          <a:p>
            <a:pPr marL="342900" lvl="0" indent="-342900">
              <a:buFont typeface="+mj-lt"/>
              <a:buAutoNum type="arabicPeriod" startAt="63"/>
            </a:pPr>
            <a:endParaRPr lang="ru-RU" sz="1400" dirty="0">
              <a:latin typeface="Constantia" panose="02030602050306030303" pitchFamily="18" charset="0"/>
            </a:endParaRPr>
          </a:p>
        </p:txBody>
      </p:sp>
      <p:sp>
        <p:nvSpPr>
          <p:cNvPr id="6" name="Управляющая кнопка: далее 5">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Управляющая кнопка: назад 7">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Управляющая кнопка: возврат 9">
            <a:hlinkClick r:id="rId4"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715377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sp>
        <p:nvSpPr>
          <p:cNvPr id="5" name="Прямоугольник 4"/>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Управляющая кнопка: возврат 13">
            <a:hlinkClick r:id="rId4"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4869" y="771750"/>
            <a:ext cx="2985131" cy="4284000"/>
          </a:xfrm>
          <a:prstGeom prst="rect">
            <a:avLst/>
          </a:prstGeom>
          <a:scene3d>
            <a:camera prst="orthographicFront"/>
            <a:lightRig rig="threePt" dir="t"/>
          </a:scene3d>
          <a:sp3d>
            <a:bevelT w="139700" h="139700" prst="divot"/>
          </a:sp3d>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5876" y="771750"/>
            <a:ext cx="3017900" cy="4284000"/>
          </a:xfrm>
          <a:prstGeom prst="rect">
            <a:avLst/>
          </a:prstGeom>
          <a:scene3d>
            <a:camera prst="orthographicFront"/>
            <a:lightRig rig="threePt" dir="t"/>
          </a:scene3d>
          <a:sp3d>
            <a:bevelT w="139700" h="139700" prst="divot"/>
          </a:sp3d>
        </p:spPr>
      </p:pic>
    </p:spTree>
    <p:extLst>
      <p:ext uri="{BB962C8B-B14F-4D97-AF65-F5344CB8AC3E}">
        <p14:creationId xmlns:p14="http://schemas.microsoft.com/office/powerpoint/2010/main" val="11783097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Прямоугольник 5"/>
          <p:cNvSpPr/>
          <p:nvPr/>
        </p:nvSpPr>
        <p:spPr>
          <a:xfrm>
            <a:off x="-1296000" y="2643750"/>
            <a:ext cx="4572000" cy="646331"/>
          </a:xfrm>
          <a:prstGeom prst="rect">
            <a:avLst/>
          </a:prstGeom>
        </p:spPr>
        <p:txBody>
          <a:bodyPr>
            <a:spAutoFit/>
          </a:bodyPr>
          <a:lstStyle/>
          <a:p>
            <a:pPr algn="ctr"/>
            <a:r>
              <a:rPr lang="ru-RU" sz="1200" b="1" dirty="0">
                <a:latin typeface="Constantia" panose="02030602050306030303" pitchFamily="18" charset="0"/>
              </a:rPr>
              <a:t>АЛЕКСЕЙ ИВАНОВИЧ </a:t>
            </a:r>
            <a:endParaRPr lang="ru-RU" sz="1200" b="1" dirty="0" smtClean="0">
              <a:latin typeface="Constantia" panose="02030602050306030303" pitchFamily="18" charset="0"/>
            </a:endParaRPr>
          </a:p>
          <a:p>
            <a:pPr algn="ctr"/>
            <a:r>
              <a:rPr lang="ru-RU" sz="1200" b="1" dirty="0" smtClean="0">
                <a:latin typeface="Constantia" panose="02030602050306030303" pitchFamily="18" charset="0"/>
              </a:rPr>
              <a:t>ПИСКУНОВ</a:t>
            </a:r>
            <a:endParaRPr lang="ru-RU" sz="1200" dirty="0">
              <a:latin typeface="Constantia" panose="02030602050306030303" pitchFamily="18" charset="0"/>
            </a:endParaRPr>
          </a:p>
          <a:p>
            <a:pPr algn="ctr"/>
            <a:r>
              <a:rPr lang="ru-RU" sz="1200" b="1" dirty="0">
                <a:latin typeface="Constantia" panose="02030602050306030303" pitchFamily="18" charset="0"/>
              </a:rPr>
              <a:t>1921 – 2005</a:t>
            </a:r>
            <a:endParaRPr lang="ru-RU" sz="1200" dirty="0">
              <a:latin typeface="Constantia" panose="02030602050306030303" pitchFamily="18" charset="0"/>
            </a:endParaRPr>
          </a:p>
        </p:txBody>
      </p:sp>
      <p:sp>
        <p:nvSpPr>
          <p:cNvPr id="8" name="Прямоугольник 7"/>
          <p:cNvSpPr/>
          <p:nvPr/>
        </p:nvSpPr>
        <p:spPr>
          <a:xfrm>
            <a:off x="2124000" y="123750"/>
            <a:ext cx="6912000" cy="4939814"/>
          </a:xfrm>
          <a:prstGeom prst="rect">
            <a:avLst/>
          </a:prstGeom>
        </p:spPr>
        <p:txBody>
          <a:bodyPr wrap="square">
            <a:spAutoFit/>
          </a:bodyPr>
          <a:lstStyle/>
          <a:p>
            <a:pPr algn="just"/>
            <a:r>
              <a:rPr lang="ru-RU" sz="1500" b="1" i="1" dirty="0">
                <a:latin typeface="Constantia" panose="02030602050306030303" pitchFamily="18" charset="0"/>
              </a:rPr>
              <a:t>Алексей Иванович Пискунов</a:t>
            </a:r>
            <a:r>
              <a:rPr lang="ru-RU" sz="1500" b="1" dirty="0">
                <a:latin typeface="Constantia" panose="02030602050306030303" pitchFamily="18" charset="0"/>
              </a:rPr>
              <a:t> – </a:t>
            </a:r>
            <a:r>
              <a:rPr lang="ru-RU" sz="1500" dirty="0">
                <a:latin typeface="Constantia" panose="02030602050306030303" pitchFamily="18" charset="0"/>
              </a:rPr>
              <a:t>учёный-педагог, историк педагогики и образования  прошел длинный жизненный и профессиональный путь от учителя до академика. </a:t>
            </a:r>
          </a:p>
          <a:p>
            <a:pPr algn="just"/>
            <a:r>
              <a:rPr lang="ru-RU" sz="1500" dirty="0">
                <a:latin typeface="Constantia" panose="02030602050306030303" pitchFamily="18" charset="0"/>
              </a:rPr>
              <a:t>Он родился </a:t>
            </a:r>
            <a:r>
              <a:rPr lang="ru-RU" sz="1500" dirty="0" smtClean="0">
                <a:latin typeface="Constantia" panose="02030602050306030303" pitchFamily="18" charset="0"/>
              </a:rPr>
              <a:t>24 </a:t>
            </a:r>
            <a:r>
              <a:rPr lang="ru-RU" sz="1500" dirty="0">
                <a:latin typeface="Constantia" panose="02030602050306030303" pitchFamily="18" charset="0"/>
              </a:rPr>
              <a:t>февраля </a:t>
            </a:r>
            <a:r>
              <a:rPr lang="ru-RU" sz="1500" dirty="0" smtClean="0">
                <a:latin typeface="Constantia" panose="02030602050306030303" pitchFamily="18" charset="0"/>
              </a:rPr>
              <a:t>1921 </a:t>
            </a:r>
            <a:r>
              <a:rPr lang="ru-RU" sz="1500" dirty="0">
                <a:latin typeface="Constantia" panose="02030602050306030303" pitchFamily="18" charset="0"/>
              </a:rPr>
              <a:t>г. в городе Оханск б. Пермской губернии, ныне Пермский край. В 1938 г. окончил среднюю школу в г. Ейск Краснодарского края и в 1939 г. переехал на постоянное местожительство в с. </a:t>
            </a:r>
            <a:r>
              <a:rPr lang="ru-RU" sz="1500" dirty="0" err="1">
                <a:latin typeface="Constantia" panose="02030602050306030303" pitchFamily="18" charset="0"/>
              </a:rPr>
              <a:t>Маджалис</a:t>
            </a:r>
            <a:r>
              <a:rPr lang="ru-RU" sz="1500" dirty="0">
                <a:latin typeface="Constantia" panose="02030602050306030303" pitchFamily="18" charset="0"/>
              </a:rPr>
              <a:t> Дагестанской АССР (ныне Республика Дагестан). Там </a:t>
            </a:r>
            <a:r>
              <a:rPr lang="ru-RU" sz="1500" i="1" dirty="0">
                <a:latin typeface="Constantia" panose="02030602050306030303" pitchFamily="18" charset="0"/>
              </a:rPr>
              <a:t>А.И. Пискунов</a:t>
            </a:r>
            <a:r>
              <a:rPr lang="ru-RU" sz="1500" dirty="0">
                <a:latin typeface="Constantia" panose="02030602050306030303" pitchFamily="18" charset="0"/>
              </a:rPr>
              <a:t> начал работать учителем немецкого языка в местной школе и одновременно учиться в Ворошиловском учительском институте иностранных языков. </a:t>
            </a:r>
            <a:r>
              <a:rPr lang="ru-RU" sz="1500" dirty="0" smtClean="0">
                <a:latin typeface="Constantia" panose="02030602050306030303" pitchFamily="18" charset="0"/>
              </a:rPr>
              <a:t/>
            </a:r>
            <a:br>
              <a:rPr lang="ru-RU" sz="1500" dirty="0" smtClean="0">
                <a:latin typeface="Constantia" panose="02030602050306030303" pitchFamily="18" charset="0"/>
              </a:rPr>
            </a:br>
            <a:r>
              <a:rPr lang="ru-RU" sz="1500" dirty="0" smtClean="0">
                <a:latin typeface="Constantia" panose="02030602050306030303" pitchFamily="18" charset="0"/>
              </a:rPr>
              <a:t>В </a:t>
            </a:r>
            <a:r>
              <a:rPr lang="ru-RU" sz="1500" dirty="0">
                <a:latin typeface="Constantia" panose="02030602050306030303" pitchFamily="18" charset="0"/>
              </a:rPr>
              <a:t>1940 г. он перевелся на факультет иностранных языков Ставропольского педагогического института, который и закончил в 1942 г.</a:t>
            </a:r>
          </a:p>
          <a:p>
            <a:pPr algn="just"/>
            <a:r>
              <a:rPr lang="ru-RU" sz="1500" dirty="0">
                <a:latin typeface="Constantia" panose="02030602050306030303" pitchFamily="18" charset="0"/>
              </a:rPr>
              <a:t>В декабре 1942 г. </a:t>
            </a:r>
            <a:r>
              <a:rPr lang="ru-RU" sz="1500" i="1" dirty="0">
                <a:latin typeface="Constantia" panose="02030602050306030303" pitchFamily="18" charset="0"/>
              </a:rPr>
              <a:t>А.И. Пискунов</a:t>
            </a:r>
            <a:r>
              <a:rPr lang="ru-RU" sz="1500" dirty="0">
                <a:latin typeface="Constantia" panose="02030602050306030303" pitchFamily="18" charset="0"/>
              </a:rPr>
              <a:t> по мобилизации был призван в ряды Советской Армии и служил в 28 и 38 запасных стрелковых батальонах, а потом в Краснодарском пулеметно-минометном училище.  В марте 1943 г. по состоянию здоровья (плохое зрение) был демобилизован и снова стал работать в </a:t>
            </a:r>
            <a:r>
              <a:rPr lang="ru-RU" sz="1500" dirty="0" err="1">
                <a:latin typeface="Constantia" panose="02030602050306030303" pitchFamily="18" charset="0"/>
              </a:rPr>
              <a:t>Маджалисской</a:t>
            </a:r>
            <a:r>
              <a:rPr lang="ru-RU" sz="1500" dirty="0">
                <a:latin typeface="Constantia" panose="02030602050306030303" pitchFamily="18" charset="0"/>
              </a:rPr>
              <a:t> средней школе Дагестанской АССР учителем немецкого языка и заведующим учебной частью.</a:t>
            </a:r>
          </a:p>
          <a:p>
            <a:pPr algn="just"/>
            <a:r>
              <a:rPr lang="ru-RU" sz="1500" dirty="0">
                <a:latin typeface="Constantia" panose="02030602050306030303" pitchFamily="18" charset="0"/>
              </a:rPr>
              <a:t>В сентябре 1944 г. он был приглашен на работу в Дагестанский государственный педагогический институт им. Сулеймана </a:t>
            </a:r>
            <a:r>
              <a:rPr lang="ru-RU" sz="1500" dirty="0" err="1">
                <a:latin typeface="Constantia" panose="02030602050306030303" pitchFamily="18" charset="0"/>
              </a:rPr>
              <a:t>Стальского</a:t>
            </a:r>
            <a:r>
              <a:rPr lang="ru-RU" sz="1500" dirty="0">
                <a:latin typeface="Constantia" panose="02030602050306030303" pitchFamily="18" charset="0"/>
              </a:rPr>
              <a:t>, где преподавал немецкий язык и исполнял обязанности заведующего кафедрой иностранных языков.</a:t>
            </a: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896" y="230886"/>
            <a:ext cx="1664208" cy="2340864"/>
          </a:xfrm>
          <a:prstGeom prst="rect">
            <a:avLst/>
          </a:prstGeom>
          <a:ln>
            <a:noFill/>
          </a:ln>
          <a:effectLst>
            <a:outerShdw blurRad="190500" algn="tl" rotWithShape="0">
              <a:srgbClr val="000000">
                <a:alpha val="70000"/>
              </a:srgbClr>
            </a:outerShdw>
          </a:effec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Управляющая кнопка: возврат 10">
            <a:hlinkClick r:id="rId5"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334011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sp>
        <p:nvSpPr>
          <p:cNvPr id="5" name="Прямоугольник 4"/>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4"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870" y="627750"/>
            <a:ext cx="2952130" cy="4320000"/>
          </a:xfrm>
          <a:prstGeom prst="rect">
            <a:avLst/>
          </a:prstGeom>
          <a:ln>
            <a:noFill/>
          </a:ln>
          <a:effectLst>
            <a:outerShdw blurRad="107950" dist="12700" dir="5400000" algn="ctr">
              <a:srgbClr val="000000"/>
            </a:outerShdw>
          </a:effectLst>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463" y="627750"/>
            <a:ext cx="3083537" cy="4320000"/>
          </a:xfrm>
          <a:prstGeom prst="rect">
            <a:avLst/>
          </a:prstGeom>
          <a:ln>
            <a:noFill/>
          </a:ln>
          <a:effectLst>
            <a:outerShdw blurRad="107950" dist="12700" dir="5400000" algn="ctr">
              <a:srgbClr val="000000"/>
            </a:outerShdw>
          </a:effectLst>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Схема 5"/>
          <p:cNvGraphicFramePr/>
          <p:nvPr>
            <p:extLst>
              <p:ext uri="{D42A27DB-BD31-4B8C-83A1-F6EECF244321}">
                <p14:modId xmlns:p14="http://schemas.microsoft.com/office/powerpoint/2010/main" val="178590977"/>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Рисунок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5314" y="843750"/>
            <a:ext cx="1478686" cy="18483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 name="Управляющая кнопка: возврат 13">
            <a:hlinkClick r:id="rId12"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745837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000" y="627750"/>
            <a:ext cx="2970000" cy="4320000"/>
          </a:xfrm>
          <a:prstGeom prst="rect">
            <a:avLst/>
          </a:prstGeom>
          <a:ln>
            <a:noFill/>
          </a:ln>
          <a:effectLst>
            <a:outerShdw blurRad="107950" dist="12700" dir="5400000" algn="ctr">
              <a:srgbClr val="000000"/>
            </a:outerShdw>
          </a:effectLst>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55595542"/>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314" y="843750"/>
            <a:ext cx="1478686" cy="18483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4140" y="627750"/>
            <a:ext cx="2959860" cy="4320000"/>
          </a:xfrm>
          <a:prstGeom prst="rect">
            <a:avLst/>
          </a:prstGeom>
          <a:ln>
            <a:noFill/>
          </a:ln>
          <a:effectLst>
            <a:outerShdw blurRad="107950" dist="12700" dir="5400000" algn="ctr">
              <a:srgbClr val="000000"/>
            </a:outerShdw>
          </a:effectLst>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Управляющая кнопка: возврат 13">
            <a:hlinkClick r:id="rId12"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12136091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1980" y="627750"/>
            <a:ext cx="3010020" cy="4320000"/>
          </a:xfrm>
          <a:prstGeom prst="rect">
            <a:avLst/>
          </a:prstGeom>
          <a:ln>
            <a:noFill/>
          </a:ln>
          <a:effectLst>
            <a:outerShdw blurRad="107950" dist="12700" dir="5400000" algn="ctr">
              <a:srgbClr val="000000"/>
            </a:outerShdw>
          </a:effectLst>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578342001"/>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314" y="843750"/>
            <a:ext cx="1478686" cy="18483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07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8219" y="627750"/>
            <a:ext cx="2955781" cy="4320000"/>
          </a:xfrm>
          <a:prstGeom prst="rect">
            <a:avLst/>
          </a:prstGeom>
          <a:ln>
            <a:noFill/>
          </a:ln>
          <a:effectLst>
            <a:outerShdw blurRad="107950" dist="12700" dir="5400000" algn="ctr">
              <a:srgbClr val="000000"/>
            </a:outerShdw>
          </a:effectLst>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Управляющая кнопка: возврат 13">
            <a:hlinkClick r:id="rId12"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32224242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5733" y="627750"/>
            <a:ext cx="2850267" cy="4320000"/>
          </a:xfrm>
          <a:prstGeom prst="rect">
            <a:avLst/>
          </a:prstGeom>
          <a:noFill/>
          <a:ln>
            <a:noFill/>
          </a:ln>
          <a:effectLst>
            <a:outerShdw blurRad="107950" dist="12700" dir="5400000" algn="ctr">
              <a:srgbClr val="000000"/>
            </a:outerShdw>
          </a:effectLst>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523851066"/>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Рисунок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314" y="843750"/>
            <a:ext cx="1468800" cy="1836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09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67242" y="627750"/>
            <a:ext cx="3040758" cy="4320000"/>
          </a:xfrm>
          <a:prstGeom prst="rect">
            <a:avLst/>
          </a:prstGeom>
          <a:noFill/>
          <a:ln>
            <a:noFill/>
          </a:ln>
          <a:effectLst>
            <a:outerShdw blurRad="107950" dist="12700" dir="5400000" algn="ctr">
              <a:srgbClr val="000000"/>
            </a:outerShdw>
          </a:effectLst>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Управляющая кнопка: возврат 13">
            <a:hlinkClick r:id="rId12"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35159170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000" y="627750"/>
            <a:ext cx="2909820" cy="4320000"/>
          </a:xfrm>
          <a:prstGeom prst="rect">
            <a:avLst/>
          </a:prstGeom>
          <a:noFill/>
          <a:ln>
            <a:noFill/>
          </a:ln>
          <a:effectLst>
            <a:outerShdw blurRad="107950" dist="12700" dir="5400000" algn="ctr">
              <a:srgbClr val="000000"/>
            </a:outerShdw>
          </a:effectLst>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2888741419"/>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Рисунок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314" y="843750"/>
            <a:ext cx="1468800" cy="1836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12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000" y="627750"/>
            <a:ext cx="3003568" cy="4320000"/>
          </a:xfrm>
          <a:prstGeom prst="rect">
            <a:avLst/>
          </a:prstGeom>
          <a:noFill/>
          <a:ln>
            <a:noFill/>
          </a:ln>
          <a:effectLst>
            <a:outerShdw blurRad="107950" dist="12700" dir="5400000" algn="ctr">
              <a:srgbClr val="000000"/>
            </a:outerShdw>
          </a:effectLst>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Управляющая кнопка: возврат 13">
            <a:hlinkClick r:id="rId12"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21748350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052" y="627750"/>
            <a:ext cx="2941948" cy="4320000"/>
          </a:xfrm>
          <a:prstGeom prst="rect">
            <a:avLst/>
          </a:prstGeom>
          <a:noFill/>
          <a:ln>
            <a:noFill/>
          </a:ln>
          <a:effectLst>
            <a:outerShdw blurRad="107950" dist="12700" dir="5400000" algn="ctr">
              <a:srgbClr val="000000"/>
            </a:outerShdw>
          </a:effectLst>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2593195085"/>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Рисунок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314" y="843750"/>
            <a:ext cx="1468800" cy="1836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14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000" y="627750"/>
            <a:ext cx="3009780" cy="4320000"/>
          </a:xfrm>
          <a:prstGeom prst="rect">
            <a:avLst/>
          </a:prstGeom>
          <a:noFill/>
          <a:ln>
            <a:noFill/>
          </a:ln>
          <a:effectLst>
            <a:outerShdw blurRad="107950" dist="12700" dir="5400000" algn="ctr">
              <a:srgbClr val="000000"/>
            </a:outerShdw>
          </a:effectLst>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Управляющая кнопка: возврат 13">
            <a:hlinkClick r:id="rId12"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4696255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8473" y="627750"/>
            <a:ext cx="3007527"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679954441"/>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Управляющая кнопка: возврат 13">
            <a:hlinkClick r:id="rId10"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32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1999" y="627750"/>
            <a:ext cx="2862959"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Рисунок 14"/>
          <p:cNvPicPr>
            <a:picLocks noChangeAspect="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l="14710" r="9152" b="23063"/>
          <a:stretch/>
        </p:blipFill>
        <p:spPr>
          <a:xfrm>
            <a:off x="324000" y="840705"/>
            <a:ext cx="1484414" cy="180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6" name="Прямоугольник 15"/>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8764518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906" y="627750"/>
            <a:ext cx="2886998"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118147148"/>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Управляющая кнопка: возврат 13">
            <a:hlinkClick r:id="rId10"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rotWithShape="1">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l="14710" r="9152" b="23063"/>
          <a:stretch/>
        </p:blipFill>
        <p:spPr>
          <a:xfrm>
            <a:off x="324000" y="840705"/>
            <a:ext cx="1484414" cy="180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427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12000" y="627750"/>
            <a:ext cx="3008955"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25762043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2379" y="627750"/>
            <a:ext cx="2978385"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282007038"/>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6514" y="771750"/>
            <a:ext cx="1497600" cy="1872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Управляющая кнопка: возврат 12">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691" y="627750"/>
            <a:ext cx="3145309"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1778854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4276" y="627750"/>
            <a:ext cx="3111724"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3092821364"/>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6514" y="771750"/>
            <a:ext cx="1497600" cy="1872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Управляющая кнопка: возврат 12">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09882" y="627750"/>
            <a:ext cx="2954118"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Прямоугольник 13"/>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31027513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Прямоугольник 5"/>
          <p:cNvSpPr/>
          <p:nvPr/>
        </p:nvSpPr>
        <p:spPr>
          <a:xfrm>
            <a:off x="-1296000" y="2573419"/>
            <a:ext cx="4572000" cy="646331"/>
          </a:xfrm>
          <a:prstGeom prst="rect">
            <a:avLst/>
          </a:prstGeom>
        </p:spPr>
        <p:txBody>
          <a:bodyPr>
            <a:spAutoFit/>
          </a:bodyPr>
          <a:lstStyle/>
          <a:p>
            <a:pPr algn="ctr"/>
            <a:r>
              <a:rPr lang="ru-RU" sz="1200" b="1" dirty="0">
                <a:latin typeface="Constantia" panose="02030602050306030303" pitchFamily="18" charset="0"/>
              </a:rPr>
              <a:t>АЛЕКСЕЙ ИВАНОВИЧ </a:t>
            </a:r>
            <a:endParaRPr lang="ru-RU" sz="1200" b="1" dirty="0" smtClean="0">
              <a:latin typeface="Constantia" panose="02030602050306030303" pitchFamily="18" charset="0"/>
            </a:endParaRPr>
          </a:p>
          <a:p>
            <a:pPr algn="ctr"/>
            <a:r>
              <a:rPr lang="ru-RU" sz="1200" b="1" dirty="0" smtClean="0">
                <a:latin typeface="Constantia" panose="02030602050306030303" pitchFamily="18" charset="0"/>
              </a:rPr>
              <a:t>ПИСКУНОВ</a:t>
            </a:r>
            <a:endParaRPr lang="ru-RU" sz="1200" dirty="0">
              <a:latin typeface="Constantia" panose="02030602050306030303" pitchFamily="18" charset="0"/>
            </a:endParaRPr>
          </a:p>
          <a:p>
            <a:pPr algn="ctr"/>
            <a:r>
              <a:rPr lang="ru-RU" sz="1200" b="1" dirty="0">
                <a:latin typeface="Constantia" panose="02030602050306030303" pitchFamily="18" charset="0"/>
              </a:rPr>
              <a:t>1921 – 2005</a:t>
            </a:r>
            <a:endParaRPr lang="ru-RU" sz="1200" dirty="0">
              <a:latin typeface="Constantia" panose="02030602050306030303" pitchFamily="18" charset="0"/>
            </a:endParaRPr>
          </a:p>
        </p:txBody>
      </p:sp>
      <p:sp>
        <p:nvSpPr>
          <p:cNvPr id="3" name="Прямоугольник 2"/>
          <p:cNvSpPr/>
          <p:nvPr/>
        </p:nvSpPr>
        <p:spPr>
          <a:xfrm>
            <a:off x="2129236" y="-20250"/>
            <a:ext cx="6906764" cy="5262979"/>
          </a:xfrm>
          <a:prstGeom prst="rect">
            <a:avLst/>
          </a:prstGeom>
        </p:spPr>
        <p:txBody>
          <a:bodyPr wrap="square">
            <a:spAutoFit/>
          </a:bodyPr>
          <a:lstStyle/>
          <a:p>
            <a:pPr algn="just"/>
            <a:r>
              <a:rPr lang="ru-RU" sz="1350" dirty="0">
                <a:latin typeface="Constantia" panose="02030602050306030303" pitchFamily="18" charset="0"/>
              </a:rPr>
              <a:t>В августе 1946 г. </a:t>
            </a:r>
            <a:r>
              <a:rPr lang="ru-RU" sz="1350" i="1" dirty="0">
                <a:latin typeface="Constantia" panose="02030602050306030303" pitchFamily="18" charset="0"/>
              </a:rPr>
              <a:t>А.И. Пискунов</a:t>
            </a:r>
            <a:r>
              <a:rPr lang="ru-RU" sz="1350" dirty="0">
                <a:latin typeface="Constantia" panose="02030602050306030303" pitchFamily="18" charset="0"/>
              </a:rPr>
              <a:t> по состоянию здоровья был вынужден переехать на Черноморское побережье Кавказа в г. Адлер Краснодарского края. Там он работал сначала инспектором Адлерского районного отдела народного образования, а затем учителем немецкого языка и заведующим учебной частью старших классов Адлерской средней школы №1.</a:t>
            </a:r>
          </a:p>
          <a:p>
            <a:pPr algn="just"/>
            <a:r>
              <a:rPr lang="ru-RU" sz="1350" dirty="0">
                <a:latin typeface="Constantia" panose="02030602050306030303" pitchFamily="18" charset="0"/>
              </a:rPr>
              <a:t>В сентябре 1949 г. </a:t>
            </a:r>
            <a:r>
              <a:rPr lang="ru-RU" sz="1350" i="1" dirty="0">
                <a:latin typeface="Constantia" panose="02030602050306030303" pitchFamily="18" charset="0"/>
              </a:rPr>
              <a:t>А.И. Пискунов</a:t>
            </a:r>
            <a:r>
              <a:rPr lang="ru-RU" sz="1350" dirty="0">
                <a:latin typeface="Constantia" panose="02030602050306030303" pitchFamily="18" charset="0"/>
              </a:rPr>
              <a:t> поступил в аспирантуру при Научно-исследовательском институте теории и истории педагогики АПН РСФСР, которую досрочно окончил в апреле 1952 г.  – на основании защиты диссертации на тему «Теория и практика воспитания в США на службе империалистической реакции» 24 апреля 1952 года Ученый совет института присудил ему ученую степень кандидата педагогических наук.</a:t>
            </a:r>
          </a:p>
          <a:p>
            <a:pPr algn="just"/>
            <a:r>
              <a:rPr lang="ru-RU" sz="1350" dirty="0">
                <a:latin typeface="Constantia" panose="02030602050306030303" pitchFamily="18" charset="0"/>
              </a:rPr>
              <a:t>Одновременно с пребыванием в аспирантуре в 1949-50 и 1950-51 учебных годах он преподавал (осуществлял почасовую работу) в  Московском городском педагогическом институте им. В.П. Потемкина, где вел занятия по истории педагогики и руководил педагогической практикой на факультете иностранных языков. Кроме того, обучаясь в аспирантуре, </a:t>
            </a:r>
            <a:r>
              <a:rPr lang="ru-RU" sz="1350" i="1" dirty="0">
                <a:latin typeface="Constantia" panose="02030602050306030303" pitchFamily="18" charset="0"/>
              </a:rPr>
              <a:t>А.И. Пискунов</a:t>
            </a:r>
            <a:r>
              <a:rPr lang="ru-RU" sz="1350" dirty="0">
                <a:latin typeface="Constantia" panose="02030602050306030303" pitchFamily="18" charset="0"/>
              </a:rPr>
              <a:t> в порядке общественной работы руководил кружком лаборантов и младших научных сотрудников Института по изучению иностранных языков. За время пребывания в аспирантуре им было опубликовано в периодической печати 4 научные статьи.</a:t>
            </a:r>
          </a:p>
          <a:p>
            <a:pPr algn="just"/>
            <a:r>
              <a:rPr lang="ru-RU" sz="1350" dirty="0">
                <a:latin typeface="Constantia" panose="02030602050306030303" pitchFamily="18" charset="0"/>
              </a:rPr>
              <a:t>После окончания аспирантуры </a:t>
            </a:r>
            <a:r>
              <a:rPr lang="ru-RU" sz="1350" i="1" dirty="0">
                <a:latin typeface="Constantia" panose="02030602050306030303" pitchFamily="18" charset="0"/>
              </a:rPr>
              <a:t>А.И. Пискунов</a:t>
            </a:r>
            <a:r>
              <a:rPr lang="ru-RU" sz="1350" dirty="0">
                <a:latin typeface="Constantia" panose="02030602050306030303" pitchFamily="18" charset="0"/>
              </a:rPr>
              <a:t> поступил (направлен) на работу в МГПИ им. А.И. Полежаева. Приказом директора института с 25 августа 1952 г. он был зачислен старшим преподавателем кафедры педагогики. Объем учебной нагрузки ему  был определен по курсу истории педагогики  и составлял, с учетом педагогической практики, 760 часов в год.</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524" y="176600"/>
            <a:ext cx="1520952" cy="2340864"/>
          </a:xfrm>
          <a:prstGeom prst="rect">
            <a:avLst/>
          </a:prstGeom>
          <a:ln>
            <a:noFill/>
          </a:ln>
          <a:effectLst>
            <a:outerShdw blurRad="190500" algn="tl" rotWithShape="0">
              <a:srgbClr val="000000">
                <a:alpha val="70000"/>
              </a:srgbClr>
            </a:outerShdw>
          </a:effec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Управляющая кнопка: возврат 12">
            <a:hlinkClick r:id="rId5"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995278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000" y="627750"/>
            <a:ext cx="2974173"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7907852"/>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Рисунок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771750"/>
            <a:ext cx="1526400" cy="1908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Управляющая кнопка: возврат 12">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00125" y="627750"/>
            <a:ext cx="3010909"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9506526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3076412653"/>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Рисунок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000" y="771750"/>
            <a:ext cx="1526400" cy="1908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Управляющая кнопка: возврат 12">
            <a:hlinkClick r:id="rId10"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9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81138" y="627750"/>
            <a:ext cx="3047525"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Прямоугольник 13"/>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19556172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245" y="611988"/>
            <a:ext cx="3130755"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757033470"/>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735750"/>
            <a:ext cx="1526400" cy="1908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Управляющая кнопка: возврат 12">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000" y="627750"/>
            <a:ext cx="3044005"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1400214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00" y="627750"/>
            <a:ext cx="3110617"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2388023218"/>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735750"/>
            <a:ext cx="1526400" cy="1908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Управляющая кнопка: возврат 12">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14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000" y="627750"/>
            <a:ext cx="2941614"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Прямоугольник 13"/>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27384584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522" y="627750"/>
            <a:ext cx="3181478"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3665406788"/>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Рисунок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Управляющая кнопка: возврат 12">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17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000" y="627750"/>
            <a:ext cx="2886776"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42168229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453414661"/>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Рисунок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000"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Управляющая кнопка: возврат 12">
            <a:hlinkClick r:id="rId10"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19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37757" y="627750"/>
            <a:ext cx="3531852"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Прямоугольник 13"/>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36197579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00" y="555750"/>
            <a:ext cx="2993258"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222978531"/>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Управляющая кнопка: возврат 12">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21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78267" y="555750"/>
            <a:ext cx="3057733"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18718968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779" y="555750"/>
            <a:ext cx="3034221"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608621083"/>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Управляющая кнопка: возврат 12">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4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1999" y="555750"/>
            <a:ext cx="3062687"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Прямоугольник 13"/>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39606115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3134977735"/>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Рисунок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000"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Управляющая кнопка: возврат 12">
            <a:hlinkClick r:id="rId10"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26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48000" y="555750"/>
            <a:ext cx="3231756"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Прямоугольник 13"/>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2927513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000" y="555750"/>
            <a:ext cx="2886752"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4165178256"/>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Рисунок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29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000" y="555750"/>
            <a:ext cx="2903858"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31202236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Прямоугольник 5"/>
          <p:cNvSpPr/>
          <p:nvPr/>
        </p:nvSpPr>
        <p:spPr>
          <a:xfrm>
            <a:off x="-1296000" y="2499750"/>
            <a:ext cx="4572000" cy="646331"/>
          </a:xfrm>
          <a:prstGeom prst="rect">
            <a:avLst/>
          </a:prstGeom>
        </p:spPr>
        <p:txBody>
          <a:bodyPr>
            <a:spAutoFit/>
          </a:bodyPr>
          <a:lstStyle/>
          <a:p>
            <a:pPr algn="ctr"/>
            <a:r>
              <a:rPr lang="ru-RU" sz="1200" b="1" dirty="0">
                <a:latin typeface="Constantia" panose="02030602050306030303" pitchFamily="18" charset="0"/>
              </a:rPr>
              <a:t>АЛЕКСЕЙ ИВАНОВИЧ </a:t>
            </a:r>
            <a:endParaRPr lang="ru-RU" sz="1200" b="1" dirty="0" smtClean="0">
              <a:latin typeface="Constantia" panose="02030602050306030303" pitchFamily="18" charset="0"/>
            </a:endParaRPr>
          </a:p>
          <a:p>
            <a:pPr algn="ctr"/>
            <a:r>
              <a:rPr lang="ru-RU" sz="1200" b="1" dirty="0" smtClean="0">
                <a:latin typeface="Constantia" panose="02030602050306030303" pitchFamily="18" charset="0"/>
              </a:rPr>
              <a:t>ПИСКУНОВ</a:t>
            </a:r>
            <a:endParaRPr lang="ru-RU" sz="1200" dirty="0">
              <a:latin typeface="Constantia" panose="02030602050306030303" pitchFamily="18" charset="0"/>
            </a:endParaRPr>
          </a:p>
          <a:p>
            <a:pPr algn="ctr"/>
            <a:r>
              <a:rPr lang="ru-RU" sz="1200" b="1" dirty="0">
                <a:latin typeface="Constantia" panose="02030602050306030303" pitchFamily="18" charset="0"/>
              </a:rPr>
              <a:t>1921 – 2005</a:t>
            </a:r>
            <a:endParaRPr lang="ru-RU" sz="1200" dirty="0">
              <a:latin typeface="Constantia" panose="02030602050306030303" pitchFamily="18" charset="0"/>
            </a:endParaRPr>
          </a:p>
        </p:txBody>
      </p:sp>
      <p:sp>
        <p:nvSpPr>
          <p:cNvPr id="3" name="Прямоугольник 2"/>
          <p:cNvSpPr/>
          <p:nvPr/>
        </p:nvSpPr>
        <p:spPr>
          <a:xfrm>
            <a:off x="2129236" y="5186"/>
            <a:ext cx="6906764" cy="4870564"/>
          </a:xfrm>
          <a:prstGeom prst="rect">
            <a:avLst/>
          </a:prstGeom>
        </p:spPr>
        <p:txBody>
          <a:bodyPr wrap="square">
            <a:spAutoFit/>
          </a:bodyPr>
          <a:lstStyle/>
          <a:p>
            <a:pPr algn="just"/>
            <a:r>
              <a:rPr lang="ru-RU" sz="1350" dirty="0">
                <a:latin typeface="Constantia" panose="02030602050306030303" pitchFamily="18" charset="0"/>
              </a:rPr>
              <a:t>23 июня 1953 г. состоялось заседание Ученого совета МГПИ, на котором рассматривался вопрос о присуждении ст. преподавателю кафедры педагогики, кандидату педагогических наук </a:t>
            </a:r>
            <a:r>
              <a:rPr lang="ru-RU" sz="1350" i="1" dirty="0">
                <a:latin typeface="Constantia" panose="02030602050306030303" pitchFamily="18" charset="0"/>
              </a:rPr>
              <a:t>Пискунову А.И. </a:t>
            </a:r>
            <a:r>
              <a:rPr lang="ru-RU" sz="1350" dirty="0">
                <a:latin typeface="Constantia" panose="02030602050306030303" pitchFamily="18" charset="0"/>
              </a:rPr>
              <a:t>ученого звания доцента. Большинством голосов (13 «за» и 9 «против») ему было присуждено ученое звание доцента. </a:t>
            </a:r>
          </a:p>
          <a:p>
            <a:pPr algn="just"/>
            <a:r>
              <a:rPr lang="ru-RU" sz="1350" dirty="0">
                <a:latin typeface="Constantia" panose="02030602050306030303" pitchFamily="18" charset="0"/>
              </a:rPr>
              <a:t>Приказом по Министерству просвещения РСФСР от 16 </a:t>
            </a:r>
            <a:r>
              <a:rPr lang="ru-RU" sz="1350" dirty="0" smtClean="0">
                <a:latin typeface="Constantia" panose="02030602050306030303" pitchFamily="18" charset="0"/>
              </a:rPr>
              <a:t>сентября 1953 </a:t>
            </a:r>
            <a:r>
              <a:rPr lang="ru-RU" sz="1350" dirty="0">
                <a:latin typeface="Constantia" panose="02030602050306030303" pitchFamily="18" charset="0"/>
              </a:rPr>
              <a:t>г</a:t>
            </a:r>
            <a:r>
              <a:rPr lang="ru-RU" sz="1350" i="1" dirty="0">
                <a:latin typeface="Constantia" panose="02030602050306030303" pitchFamily="18" charset="0"/>
              </a:rPr>
              <a:t>. </a:t>
            </a:r>
            <a:r>
              <a:rPr lang="ru-RU" sz="1350" i="1" dirty="0" smtClean="0">
                <a:latin typeface="Constantia" panose="02030602050306030303" pitchFamily="18" charset="0"/>
              </a:rPr>
              <a:t>Пискунов </a:t>
            </a:r>
            <a:r>
              <a:rPr lang="ru-RU" sz="1350" i="1" dirty="0">
                <a:latin typeface="Constantia" panose="02030602050306030303" pitchFamily="18" charset="0"/>
              </a:rPr>
              <a:t>А.И. </a:t>
            </a:r>
            <a:r>
              <a:rPr lang="ru-RU" sz="1350" dirty="0">
                <a:latin typeface="Constantia" panose="02030602050306030303" pitchFamily="18" charset="0"/>
              </a:rPr>
              <a:t>с 1 сентября 1953 г. был назначен на должность заведующего кафедрой педагогики МГПИ им. А.И. Полежаева. </a:t>
            </a:r>
          </a:p>
          <a:p>
            <a:pPr algn="just"/>
            <a:r>
              <a:rPr lang="ru-RU" sz="1350" dirty="0">
                <a:latin typeface="Constantia" panose="02030602050306030303" pitchFamily="18" charset="0"/>
              </a:rPr>
              <a:t>21 декабря 1953 г. ВАК утвердил </a:t>
            </a:r>
            <a:r>
              <a:rPr lang="ru-RU" sz="1350" i="1" dirty="0">
                <a:latin typeface="Constantia" panose="02030602050306030303" pitchFamily="18" charset="0"/>
              </a:rPr>
              <a:t>Пискунова А.И. </a:t>
            </a:r>
            <a:r>
              <a:rPr lang="ru-RU" sz="1350" dirty="0">
                <a:latin typeface="Constantia" panose="02030602050306030303" pitchFamily="18" charset="0"/>
              </a:rPr>
              <a:t>в ученом звании доцента по кафедре педагогики МГПИ им. А.И. Полежаева.</a:t>
            </a:r>
          </a:p>
          <a:p>
            <a:pPr algn="just"/>
            <a:r>
              <a:rPr lang="ru-RU" sz="1350" dirty="0">
                <a:latin typeface="Constantia" panose="02030602050306030303" pitchFamily="18" charset="0"/>
              </a:rPr>
              <a:t>11 января 1955 г. вышел приказ по МГПИ: «Тов. </a:t>
            </a:r>
            <a:r>
              <a:rPr lang="ru-RU" sz="1350" i="1" dirty="0">
                <a:latin typeface="Constantia" panose="02030602050306030303" pitchFamily="18" charset="0"/>
              </a:rPr>
              <a:t>Пискунова А.И. </a:t>
            </a:r>
            <a:r>
              <a:rPr lang="ru-RU" sz="1350" dirty="0">
                <a:latin typeface="Constantia" panose="02030602050306030303" pitchFamily="18" charset="0"/>
              </a:rPr>
              <a:t>зав. кафедрой педагогики освободить от работы в Мордовском пединституте в связи с переводом его в Институт теории и истории педагогики АПН РСФСР, как избранного по конкурсу с 15-го января 1955 г.»</a:t>
            </a:r>
          </a:p>
          <a:p>
            <a:pPr algn="just"/>
            <a:r>
              <a:rPr lang="ru-RU" sz="1350" dirty="0">
                <a:latin typeface="Constantia" panose="02030602050306030303" pitchFamily="18" charset="0"/>
              </a:rPr>
              <a:t>В 1955–1962 – старший научный сотрудник, а в 1962–1965 гг. – зав. сектором истории педагогики Института теории и истории педагогики АПН РСФСР. С 1965 – заместитель директора Института теории и истории педагогики АПН РСФСР (затем НИИ ОП АПН СССР), в 1974–1980 гг. – его директор.</a:t>
            </a:r>
          </a:p>
          <a:p>
            <a:pPr algn="just"/>
            <a:r>
              <a:rPr lang="ru-RU" sz="1350" dirty="0">
                <a:latin typeface="Constantia" panose="02030602050306030303" pitchFamily="18" charset="0"/>
              </a:rPr>
              <a:t>В 1971–1976 член Президиума, академик-секретарь Отделения теории и истории педагогики АПН СССР. Одновременно в 1969–1971 гг. – профессор, в 1980–2000 заведующий кафедрой педагогики Московского государственного педагогического института им. В.И. Ленина.</a:t>
            </a:r>
          </a:p>
          <a:p>
            <a:pPr algn="just"/>
            <a:r>
              <a:rPr lang="ru-RU" sz="1350" i="1" dirty="0">
                <a:latin typeface="Constantia" panose="02030602050306030303" pitchFamily="18" charset="0"/>
              </a:rPr>
              <a:t>А.И. Пискунов </a:t>
            </a:r>
            <a:r>
              <a:rPr lang="ru-RU" sz="1350" dirty="0">
                <a:latin typeface="Constantia" panose="02030602050306030303" pitchFamily="18" charset="0"/>
              </a:rPr>
              <a:t>скончался 30 мая, в Москве. Похоронен на Донском кладбище.</a:t>
            </a: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00" y="220710"/>
            <a:ext cx="1584000" cy="2207040"/>
          </a:xfrm>
          <a:prstGeom prst="rect">
            <a:avLst/>
          </a:prstGeom>
          <a:ln>
            <a:noFill/>
          </a:ln>
          <a:effectLst>
            <a:outerShdw blurRad="190500" algn="tl" rotWithShape="0">
              <a:srgbClr val="000000">
                <a:alpha val="70000"/>
              </a:srgbClr>
            </a:outerShdw>
          </a:effectLst>
        </p:spPr>
      </p:pic>
      <p:sp>
        <p:nvSpPr>
          <p:cNvPr id="8" name="Управляющая кнопка: далее 7">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Управляющая кнопка: назад 10">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возврат 11">
            <a:hlinkClick r:id="rId5"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870938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4065" y="555750"/>
            <a:ext cx="2941935"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413381314"/>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Рисунок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31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03333" y="555750"/>
            <a:ext cx="2960667"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29160155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639353156"/>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Рисунок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000"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33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4308" y="555750"/>
            <a:ext cx="3318750"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24140330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00" y="627750"/>
            <a:ext cx="3001489"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968751243"/>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36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000" y="627750"/>
            <a:ext cx="2829117"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20321335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00" y="627750"/>
            <a:ext cx="2990365"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3051281386"/>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38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000" y="627750"/>
            <a:ext cx="2949231"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38981893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2535120177"/>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Рисунок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000"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41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85575" y="627750"/>
            <a:ext cx="2972849"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27553805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687" y="612736"/>
            <a:ext cx="2930313"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43279132"/>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Рисунок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613"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43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33631" y="627750"/>
            <a:ext cx="3030369"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38376300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963163335"/>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Рисунок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4613"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45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74903" y="627750"/>
            <a:ext cx="3057559"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24692082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70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9797" y="627750"/>
            <a:ext cx="2866203"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760008454"/>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065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000" y="627750"/>
            <a:ext cx="2838430"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10443375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716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000" y="627750"/>
            <a:ext cx="2920194"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3461204324"/>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168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9215" y="627750"/>
            <a:ext cx="2924785"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28292080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727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170" y="632840"/>
            <a:ext cx="2893830"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700212067"/>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270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000" y="627750"/>
            <a:ext cx="2846118"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4232989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Прямоугольник 5"/>
          <p:cNvSpPr/>
          <p:nvPr/>
        </p:nvSpPr>
        <p:spPr>
          <a:xfrm>
            <a:off x="-1296000" y="3221419"/>
            <a:ext cx="4572000" cy="646331"/>
          </a:xfrm>
          <a:prstGeom prst="rect">
            <a:avLst/>
          </a:prstGeom>
        </p:spPr>
        <p:txBody>
          <a:bodyPr>
            <a:spAutoFit/>
          </a:bodyPr>
          <a:lstStyle/>
          <a:p>
            <a:pPr algn="ctr"/>
            <a:r>
              <a:rPr lang="ru-RU" sz="1200" b="1" dirty="0">
                <a:latin typeface="Constantia" panose="02030602050306030303" pitchFamily="18" charset="0"/>
              </a:rPr>
              <a:t>АЛЕКСЕЙ ИВАНОВИЧ </a:t>
            </a:r>
            <a:endParaRPr lang="ru-RU" sz="1200" b="1" dirty="0" smtClean="0">
              <a:latin typeface="Constantia" panose="02030602050306030303" pitchFamily="18" charset="0"/>
            </a:endParaRPr>
          </a:p>
          <a:p>
            <a:pPr algn="ctr"/>
            <a:r>
              <a:rPr lang="ru-RU" sz="1200" b="1" dirty="0" smtClean="0">
                <a:latin typeface="Constantia" panose="02030602050306030303" pitchFamily="18" charset="0"/>
              </a:rPr>
              <a:t>ПИСКУНОВ</a:t>
            </a:r>
            <a:endParaRPr lang="ru-RU" sz="1200" dirty="0">
              <a:latin typeface="Constantia" panose="02030602050306030303" pitchFamily="18" charset="0"/>
            </a:endParaRPr>
          </a:p>
          <a:p>
            <a:pPr algn="ctr"/>
            <a:r>
              <a:rPr lang="ru-RU" sz="1200" b="1" dirty="0">
                <a:latin typeface="Constantia" panose="02030602050306030303" pitchFamily="18" charset="0"/>
              </a:rPr>
              <a:t>1921 – 2005</a:t>
            </a:r>
            <a:endParaRPr lang="ru-RU" sz="1200" dirty="0">
              <a:latin typeface="Constantia" panose="02030602050306030303" pitchFamily="18" charset="0"/>
            </a:endParaRPr>
          </a:p>
        </p:txBody>
      </p:sp>
      <p:sp>
        <p:nvSpPr>
          <p:cNvPr id="3" name="Прямоугольник 2"/>
          <p:cNvSpPr/>
          <p:nvPr/>
        </p:nvSpPr>
        <p:spPr>
          <a:xfrm>
            <a:off x="2129236" y="339750"/>
            <a:ext cx="6906764" cy="4031873"/>
          </a:xfrm>
          <a:prstGeom prst="rect">
            <a:avLst/>
          </a:prstGeom>
        </p:spPr>
        <p:txBody>
          <a:bodyPr wrap="square">
            <a:spAutoFit/>
          </a:bodyPr>
          <a:lstStyle/>
          <a:p>
            <a:pPr algn="just"/>
            <a:r>
              <a:rPr lang="ru-RU" sz="1600" b="1" i="1" dirty="0">
                <a:latin typeface="Constantia" panose="02030602050306030303" pitchFamily="18" charset="0"/>
              </a:rPr>
              <a:t>Алексей Иванович Пискунов</a:t>
            </a:r>
            <a:r>
              <a:rPr lang="ru-RU" sz="1600" dirty="0">
                <a:latin typeface="Constantia" panose="02030602050306030303" pitchFamily="18" charset="0"/>
              </a:rPr>
              <a:t> оставил богатое научное наследие. </a:t>
            </a:r>
            <a:r>
              <a:rPr lang="ru-RU" sz="1600" dirty="0" smtClean="0">
                <a:latin typeface="Constantia" panose="02030602050306030303" pitchFamily="18" charset="0"/>
              </a:rPr>
              <a:t/>
            </a:r>
            <a:br>
              <a:rPr lang="ru-RU" sz="1600" dirty="0" smtClean="0">
                <a:latin typeface="Constantia" panose="02030602050306030303" pitchFamily="18" charset="0"/>
              </a:rPr>
            </a:br>
            <a:r>
              <a:rPr lang="ru-RU" sz="1600" dirty="0" smtClean="0">
                <a:latin typeface="Constantia" panose="02030602050306030303" pitchFamily="18" charset="0"/>
              </a:rPr>
              <a:t>Более </a:t>
            </a:r>
            <a:r>
              <a:rPr lang="ru-RU" sz="1600" dirty="0">
                <a:latin typeface="Constantia" panose="02030602050306030303" pitchFamily="18" charset="0"/>
              </a:rPr>
              <a:t>300 научных публикаций и сегодня не утратили своей ценности. Особым интересом современных исследователей пользуются, составленные им выпуски «Обобщающих систематических указателей Советской историко-педагогической литературы» разных периодов. Широко применяются в сопоставительных историко-теоретических исследованиях его книги «Теория и практика трудовой школы в Германии (до Веймарской республики)», «Проблемы трудового обучения и воспитания в немецкой педагогике XVIII — нач. XX в.», «Очерки истории школы и педагогической мысли народов СССР (2-я половина XIX в.)», «Теория и практика педагогического эксперимента», «Методология педагогических исследований» и многие другие фундаментальные труды. В системе педагогического образования по сей день применяются учебники «История педагогики и образования. </a:t>
            </a:r>
            <a:r>
              <a:rPr lang="ru-RU" sz="1600" dirty="0" smtClean="0">
                <a:latin typeface="Constantia" panose="02030602050306030303" pitchFamily="18" charset="0"/>
              </a:rPr>
              <a:t/>
            </a:r>
            <a:br>
              <a:rPr lang="ru-RU" sz="1600" dirty="0" smtClean="0">
                <a:latin typeface="Constantia" panose="02030602050306030303" pitchFamily="18" charset="0"/>
              </a:rPr>
            </a:br>
            <a:r>
              <a:rPr lang="ru-RU" sz="1600" dirty="0" smtClean="0">
                <a:latin typeface="Constantia" panose="02030602050306030303" pitchFamily="18" charset="0"/>
              </a:rPr>
              <a:t>От </a:t>
            </a:r>
            <a:r>
              <a:rPr lang="ru-RU" sz="1600" dirty="0">
                <a:latin typeface="Constantia" panose="02030602050306030303" pitchFamily="18" charset="0"/>
              </a:rPr>
              <a:t>зарождения воспитания в первобытном обществе до конца XX века» и Хрестоматии по истории педагогики: в 3 томах. </a:t>
            </a:r>
          </a:p>
        </p:txBody>
      </p:sp>
      <p:pic>
        <p:nvPicPr>
          <p:cNvPr id="8" name="Рисунок 7"/>
          <p:cNvPicPr>
            <a:picLocks noChangeAspect="1"/>
          </p:cNvPicPr>
          <p:nvPr/>
        </p:nvPicPr>
        <p:blipFill rotWithShape="1">
          <a:blip r:embed="rId3">
            <a:extLst>
              <a:ext uri="{28A0092B-C50C-407E-A947-70E740481C1C}">
                <a14:useLocalDpi xmlns:a14="http://schemas.microsoft.com/office/drawing/2010/main" val="0"/>
              </a:ext>
            </a:extLst>
          </a:blip>
          <a:srcRect r="3620"/>
          <a:stretch/>
        </p:blipFill>
        <p:spPr>
          <a:xfrm>
            <a:off x="77798" y="483750"/>
            <a:ext cx="1824404" cy="2680408"/>
          </a:xfrm>
          <a:prstGeom prst="rect">
            <a:avLst/>
          </a:prstGeom>
          <a:ln>
            <a:noFill/>
          </a:ln>
          <a:effectLst>
            <a:outerShdw blurRad="190500" algn="tl" rotWithShape="0">
              <a:srgbClr val="000000">
                <a:alpha val="70000"/>
              </a:srgbClr>
            </a:outerShdw>
          </a:effectLst>
        </p:spPr>
      </p:pic>
      <p:sp>
        <p:nvSpPr>
          <p:cNvPr id="7" name="Управляющая кнопка: далее 6">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Управляющая кнопка: назад 10">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возврат 11">
            <a:hlinkClick r:id="rId5"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646825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000" y="627750"/>
            <a:ext cx="3060447"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2130889294"/>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000" y="627750"/>
            <a:ext cx="2969676"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42498232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407954131"/>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Управляющая кнопка: возврат 8">
            <a:hlinkClick r:id="rId9"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475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6593" y="627750"/>
            <a:ext cx="3011407"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2393691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574769212"/>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Рисунок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4613"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48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87665" y="627750"/>
            <a:ext cx="2968670"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32223407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665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182" y="627750"/>
            <a:ext cx="2979491"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559675562"/>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2000" y="771750"/>
            <a:ext cx="1526400" cy="1908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656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03591" y="627750"/>
            <a:ext cx="3032409"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14321025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8500" y="627750"/>
            <a:ext cx="3037500"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3494048116"/>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2000" y="771750"/>
            <a:ext cx="1526400" cy="1908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758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40000" y="627750"/>
            <a:ext cx="3000719"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10789851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00" y="627750"/>
            <a:ext cx="2858383"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918387206"/>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2000" y="771750"/>
            <a:ext cx="1526400" cy="1908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861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84000" y="627750"/>
            <a:ext cx="2911304"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21458585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2248940213"/>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Управляющая кнопка: возврат 8">
            <a:hlinkClick r:id="rId9"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771750"/>
            <a:ext cx="1526400" cy="1908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963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00266" y="627750"/>
            <a:ext cx="2871734"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4289473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3364527127"/>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Рисунок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4613"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50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20792" y="627750"/>
            <a:ext cx="3007208"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200229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00" y="627750"/>
            <a:ext cx="2908098"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675691792"/>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451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000" y="627750"/>
            <a:ext cx="2959903"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24911532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65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0046" y="627750"/>
            <a:ext cx="3087232"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178905263"/>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553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3262" y="627750"/>
            <a:ext cx="2888738"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19723922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635"/>
          <a:stretch/>
        </p:blipFill>
        <p:spPr>
          <a:xfrm>
            <a:off x="0" y="-29026"/>
            <a:ext cx="9144000" cy="4956525"/>
          </a:xfrm>
          <a:prstGeom prst="rect">
            <a:avLst/>
          </a:prstGeom>
        </p:spPr>
      </p:pic>
      <p:sp>
        <p:nvSpPr>
          <p:cNvPr id="5" name="Прямоугольник 4"/>
          <p:cNvSpPr/>
          <p:nvPr/>
        </p:nvSpPr>
        <p:spPr>
          <a:xfrm>
            <a:off x="36000" y="-29025"/>
            <a:ext cx="9144000" cy="446276"/>
          </a:xfrm>
          <a:prstGeom prst="rect">
            <a:avLst/>
          </a:prstGeom>
        </p:spPr>
        <p:txBody>
          <a:bodyPr wrap="square">
            <a:spAutoFit/>
          </a:bodyPr>
          <a:lstStyle/>
          <a:p>
            <a:pPr algn="ctr"/>
            <a:r>
              <a:rPr lang="ru-RU" sz="2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Личное дело. </a:t>
            </a:r>
            <a:r>
              <a:rPr lang="ru-RU" sz="23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Документы периода деятельности в Мордовии</a:t>
            </a:r>
            <a:endParaRPr lang="ru-RU" sz="2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8858" b="4003"/>
          <a:stretch/>
        </p:blipFill>
        <p:spPr>
          <a:xfrm>
            <a:off x="4728272" y="812925"/>
            <a:ext cx="3021614" cy="424306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39700" prst="cross"/>
          </a:sp3d>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4209"/>
          <a:stretch/>
        </p:blipFill>
        <p:spPr>
          <a:xfrm>
            <a:off x="1404000" y="800964"/>
            <a:ext cx="3050743" cy="4246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39700" prst="cross"/>
          </a:sp3d>
        </p:spPr>
      </p:pic>
      <p:sp>
        <p:nvSpPr>
          <p:cNvPr id="8" name="Управляющая кнопка: далее 7">
            <a:hlinkClick r:id="" action="ppaction://hlinkshowjump?jump=nextslide" highlightClick="1"/>
          </p:cNvPr>
          <p:cNvSpPr/>
          <p:nvPr/>
        </p:nvSpPr>
        <p:spPr>
          <a:xfrm>
            <a:off x="8748000" y="4803750"/>
            <a:ext cx="360000" cy="288000"/>
          </a:xfrm>
          <a:prstGeom prst="actionButtonForwardNext">
            <a:avLst/>
          </a:prstGeom>
          <a:blipFill>
            <a:blip r:embed="rId5"/>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Управляющая кнопка: назад 9">
            <a:hlinkClick r:id="" action="ppaction://hlinkshowjump?jump=previousslide" highlightClick="1"/>
          </p:cNvPr>
          <p:cNvSpPr/>
          <p:nvPr/>
        </p:nvSpPr>
        <p:spPr>
          <a:xfrm>
            <a:off x="7884000" y="4803750"/>
            <a:ext cx="360000" cy="288000"/>
          </a:xfrm>
          <a:prstGeom prst="actionButtonBackPrevious">
            <a:avLst/>
          </a:prstGeom>
          <a:blipFill>
            <a:blip r:embed="rId5"/>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Управляющая кнопка: возврат 10">
            <a:hlinkClick r:id="rId6" action="ppaction://hlinksldjump" highlightClick="1"/>
          </p:cNvPr>
          <p:cNvSpPr/>
          <p:nvPr/>
        </p:nvSpPr>
        <p:spPr>
          <a:xfrm>
            <a:off x="8316000" y="4803750"/>
            <a:ext cx="360000" cy="288000"/>
          </a:xfrm>
          <a:prstGeom prst="actionButtonReturn">
            <a:avLst/>
          </a:prstGeom>
          <a:blipFill>
            <a:blip r:embed="rId5"/>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82712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5748" y="627750"/>
            <a:ext cx="2922044"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2272709655"/>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613"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253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40000" y="627750"/>
            <a:ext cx="2924720"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11390478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000" y="627750"/>
            <a:ext cx="2969018"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591844573"/>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613"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55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23126" y="627750"/>
            <a:ext cx="2908201"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353607718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7603" y="627750"/>
            <a:ext cx="2890397"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365619530"/>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613"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457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40000" y="627750"/>
            <a:ext cx="2954982"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426767068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4857" y="627750"/>
            <a:ext cx="2921143"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3251150613"/>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613"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560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78981" y="627750"/>
            <a:ext cx="2985019"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59926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000" y="627750"/>
            <a:ext cx="2873110"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3850788408"/>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613"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6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40000" y="627750"/>
            <a:ext cx="3006131"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36467026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3659756877"/>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Рисунок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4613"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6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4540" y="627750"/>
            <a:ext cx="2998286"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16887577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6896" y="627750"/>
            <a:ext cx="2942382"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400131297"/>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Рисунок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613" y="699750"/>
            <a:ext cx="1584000" cy="198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6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31513" y="627750"/>
            <a:ext cx="3104487"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15606440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286" y="627750"/>
            <a:ext cx="3085714"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272632917"/>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Рисунок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613" y="699750"/>
            <a:ext cx="1584000" cy="198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969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40000" y="627750"/>
            <a:ext cx="2994847"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236772892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000" y="627750"/>
            <a:ext cx="2922654"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688822263"/>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613" y="699750"/>
            <a:ext cx="1584000" cy="198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2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40000" y="627750"/>
            <a:ext cx="2990769"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186029874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17109"/>
            <a:ext cx="9144000" cy="4947750"/>
          </a:xfrm>
          <a:prstGeom prst="rect">
            <a:avLst/>
          </a:prstGeom>
        </p:spPr>
      </p:pic>
      <p:pic>
        <p:nvPicPr>
          <p:cNvPr id="61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6792" y="627750"/>
            <a:ext cx="2890472"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524314957"/>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144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000" y="627750"/>
            <a:ext cx="2921290"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18501032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635"/>
          <a:stretch/>
        </p:blipFill>
        <p:spPr>
          <a:xfrm>
            <a:off x="0" y="-29026"/>
            <a:ext cx="9144000" cy="4956525"/>
          </a:xfrm>
          <a:prstGeom prst="rect">
            <a:avLst/>
          </a:prstGeom>
        </p:spPr>
      </p:pic>
      <p:sp>
        <p:nvSpPr>
          <p:cNvPr id="8" name="Управляющая кнопка: далее 7">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Управляющая кнопка: назад 9">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rotWithShape="1">
          <a:blip r:embed="rId4" cstate="print">
            <a:extLst>
              <a:ext uri="{28A0092B-C50C-407E-A947-70E740481C1C}">
                <a14:useLocalDpi xmlns:a14="http://schemas.microsoft.com/office/drawing/2010/main" val="0"/>
              </a:ext>
            </a:extLst>
          </a:blip>
          <a:srcRect t="5120" b="11804"/>
          <a:stretch/>
        </p:blipFill>
        <p:spPr>
          <a:xfrm>
            <a:off x="258857" y="807750"/>
            <a:ext cx="3737143" cy="4140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39700" prst="cross"/>
          </a:sp3d>
        </p:spPr>
      </p:pic>
      <p:pic>
        <p:nvPicPr>
          <p:cNvPr id="4" name="Рисунок 3"/>
          <p:cNvPicPr>
            <a:picLocks noChangeAspect="1"/>
          </p:cNvPicPr>
          <p:nvPr/>
        </p:nvPicPr>
        <p:blipFill rotWithShape="1">
          <a:blip r:embed="rId5" cstate="print">
            <a:extLst>
              <a:ext uri="{28A0092B-C50C-407E-A947-70E740481C1C}">
                <a14:useLocalDpi xmlns:a14="http://schemas.microsoft.com/office/drawing/2010/main" val="0"/>
              </a:ext>
            </a:extLst>
          </a:blip>
          <a:srcRect l="9218" t="10805" b="4199"/>
          <a:stretch/>
        </p:blipFill>
        <p:spPr>
          <a:xfrm>
            <a:off x="4284000" y="807750"/>
            <a:ext cx="3316361" cy="4140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39700" prst="cross"/>
          </a:sp3d>
        </p:spPr>
      </p:pic>
      <p:sp>
        <p:nvSpPr>
          <p:cNvPr id="11" name="Управляющая кнопка: возврат 10">
            <a:hlinkClick r:id="rId6"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36000" y="-29025"/>
            <a:ext cx="9144000" cy="446276"/>
          </a:xfrm>
          <a:prstGeom prst="rect">
            <a:avLst/>
          </a:prstGeom>
        </p:spPr>
        <p:txBody>
          <a:bodyPr wrap="square">
            <a:spAutoFit/>
          </a:bodyPr>
          <a:lstStyle/>
          <a:p>
            <a:pPr algn="ctr"/>
            <a:r>
              <a:rPr lang="ru-RU" sz="2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Личное дело. </a:t>
            </a:r>
            <a:r>
              <a:rPr lang="ru-RU" sz="23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Документы периода деятельности в Мордовии</a:t>
            </a:r>
            <a:endParaRPr lang="ru-RU" sz="2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80234018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17109"/>
            <a:ext cx="9144000" cy="4947750"/>
          </a:xfrm>
          <a:prstGeom prst="rect">
            <a:avLst/>
          </a:prstGeom>
        </p:spPr>
      </p:pic>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00" y="627750"/>
            <a:ext cx="2967742"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3131487412"/>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246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9577" y="627750"/>
            <a:ext cx="2954423"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315382971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17109"/>
            <a:ext cx="9144000" cy="4947750"/>
          </a:xfrm>
          <a:prstGeom prst="rect">
            <a:avLst/>
          </a:prstGeom>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3618063924"/>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Управляющая кнопка: возврат 8">
            <a:hlinkClick r:id="rId9"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349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7933" y="627750"/>
            <a:ext cx="3078067"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36694185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1046" y="627750"/>
            <a:ext cx="3061120"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917975972"/>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Рисунок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613" y="699750"/>
            <a:ext cx="1584000" cy="198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174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000" y="627750"/>
            <a:ext cx="3021923"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125011320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871" y="627750"/>
            <a:ext cx="2907893"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2243852236"/>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699750"/>
            <a:ext cx="1584000" cy="198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277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92676" y="627750"/>
            <a:ext cx="2855324"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287936954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4242126354"/>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Рисунок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000" y="699750"/>
            <a:ext cx="1584000" cy="198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379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87578" y="627750"/>
            <a:ext cx="3032209"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229348638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265" y="627750"/>
            <a:ext cx="2965735"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3563780838"/>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Рисунок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699750"/>
            <a:ext cx="1584000" cy="198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481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78423" y="627750"/>
            <a:ext cx="2985577"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354858582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00" y="627750"/>
            <a:ext cx="3021872"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227810521"/>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Рисунок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699750"/>
            <a:ext cx="1584000" cy="198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584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000" y="627750"/>
            <a:ext cx="3011232"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12510241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237638025"/>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Рисунок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000" y="699750"/>
            <a:ext cx="1584000" cy="198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686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63881" y="627750"/>
            <a:ext cx="3079604"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411676447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9437" y="627750"/>
            <a:ext cx="2920563"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2593400954"/>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529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000" y="627750"/>
            <a:ext cx="2966566"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0"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l="50727" t="19664" r="41236" b="61303"/>
          <a:stretch/>
        </p:blipFill>
        <p:spPr bwMode="auto">
          <a:xfrm>
            <a:off x="439696" y="843750"/>
            <a:ext cx="1324304" cy="1764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396229728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00" y="627750"/>
            <a:ext cx="3114783"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2489796373"/>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632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8398" y="627750"/>
            <a:ext cx="2963602"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l="50727" t="19664" r="41236" b="61303"/>
          <a:stretch/>
        </p:blipFill>
        <p:spPr bwMode="auto">
          <a:xfrm>
            <a:off x="439696" y="843750"/>
            <a:ext cx="1324304" cy="1764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7830787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635"/>
          <a:stretch/>
        </p:blipFill>
        <p:spPr>
          <a:xfrm>
            <a:off x="0" y="-29026"/>
            <a:ext cx="9144000" cy="4956525"/>
          </a:xfrm>
          <a:prstGeom prst="rect">
            <a:avLst/>
          </a:prstGeom>
        </p:spPr>
      </p:pic>
      <p:sp>
        <p:nvSpPr>
          <p:cNvPr id="8" name="Управляющая кнопка: далее 7">
            <a:hlinkClick r:id="" action="ppaction://hlinkshowjump?jump=nextslide" highlightClick="1"/>
          </p:cNvPr>
          <p:cNvSpPr/>
          <p:nvPr/>
        </p:nvSpPr>
        <p:spPr>
          <a:xfrm>
            <a:off x="8748000" y="4803750"/>
            <a:ext cx="360000" cy="288000"/>
          </a:xfrm>
          <a:prstGeom prst="actionButtonForwardNext">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Управляющая кнопка: назад 9">
            <a:hlinkClick r:id="" action="ppaction://hlinkshowjump?jump=previousslide" highlightClick="1"/>
          </p:cNvPr>
          <p:cNvSpPr/>
          <p:nvPr/>
        </p:nvSpPr>
        <p:spPr>
          <a:xfrm>
            <a:off x="7884000" y="4803750"/>
            <a:ext cx="360000" cy="288000"/>
          </a:xfrm>
          <a:prstGeom prst="actionButtonBackPrevious">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rotWithShape="1">
          <a:blip r:embed="rId4" cstate="print">
            <a:extLst>
              <a:ext uri="{28A0092B-C50C-407E-A947-70E740481C1C}">
                <a14:useLocalDpi xmlns:a14="http://schemas.microsoft.com/office/drawing/2010/main" val="0"/>
              </a:ext>
            </a:extLst>
          </a:blip>
          <a:srcRect t="4818" b="22034"/>
          <a:stretch/>
        </p:blipFill>
        <p:spPr>
          <a:xfrm>
            <a:off x="483915" y="1059750"/>
            <a:ext cx="3800085" cy="3708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39700" prst="cross"/>
          </a:sp3d>
        </p:spPr>
      </p:pic>
      <p:pic>
        <p:nvPicPr>
          <p:cNvPr id="4" name="Рисунок 3"/>
          <p:cNvPicPr>
            <a:picLocks noChangeAspect="1"/>
          </p:cNvPicPr>
          <p:nvPr/>
        </p:nvPicPr>
        <p:blipFill rotWithShape="1">
          <a:blip r:embed="rId5" cstate="print">
            <a:extLst>
              <a:ext uri="{28A0092B-C50C-407E-A947-70E740481C1C}">
                <a14:useLocalDpi xmlns:a14="http://schemas.microsoft.com/office/drawing/2010/main" val="0"/>
              </a:ext>
            </a:extLst>
          </a:blip>
          <a:srcRect l="7515" t="3878" r="4666" b="7478"/>
          <a:stretch/>
        </p:blipFill>
        <p:spPr>
          <a:xfrm>
            <a:off x="4607719" y="760664"/>
            <a:ext cx="3209880" cy="4320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39700" prst="cross"/>
          </a:sp3d>
        </p:spPr>
      </p:pic>
      <p:sp>
        <p:nvSpPr>
          <p:cNvPr id="11" name="Управляющая кнопка: возврат 10">
            <a:hlinkClick r:id="rId6" action="ppaction://hlinksldjump" highlightClick="1"/>
          </p:cNvPr>
          <p:cNvSpPr/>
          <p:nvPr/>
        </p:nvSpPr>
        <p:spPr>
          <a:xfrm>
            <a:off x="8316000" y="4803750"/>
            <a:ext cx="360000" cy="288000"/>
          </a:xfrm>
          <a:prstGeom prst="actionButtonReturn">
            <a:avLst/>
          </a:prstGeom>
          <a:blipFill>
            <a:blip r:embed="rId3"/>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36000" y="-29026"/>
            <a:ext cx="9144000" cy="446276"/>
          </a:xfrm>
          <a:prstGeom prst="rect">
            <a:avLst/>
          </a:prstGeom>
        </p:spPr>
        <p:txBody>
          <a:bodyPr wrap="square">
            <a:spAutoFit/>
          </a:bodyPr>
          <a:lstStyle/>
          <a:p>
            <a:pPr algn="ctr"/>
            <a:r>
              <a:rPr lang="ru-RU" sz="2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Личное дело. </a:t>
            </a:r>
            <a:r>
              <a:rPr lang="ru-RU" sz="23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Документы периода деятельности в Мордовии</a:t>
            </a:r>
            <a:endParaRPr lang="ru-RU" sz="2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6161371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000" y="627750"/>
            <a:ext cx="2906729"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308368514"/>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734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5703" y="627750"/>
            <a:ext cx="3002297"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l="50727" t="19664" r="41236" b="61303"/>
          <a:stretch/>
        </p:blipFill>
        <p:spPr bwMode="auto">
          <a:xfrm>
            <a:off x="439696" y="843750"/>
            <a:ext cx="1324304" cy="1764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407886218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5394" y="627750"/>
            <a:ext cx="2964606"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753977270"/>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837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46201" y="627750"/>
            <a:ext cx="3017799"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l="50727" t="19664" r="41236" b="61303"/>
          <a:stretch/>
        </p:blipFill>
        <p:spPr bwMode="auto">
          <a:xfrm>
            <a:off x="439696" y="843750"/>
            <a:ext cx="1324304" cy="1764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48902981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422" y="627750"/>
            <a:ext cx="3027604"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934226318"/>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939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94888" y="627750"/>
            <a:ext cx="2939016"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l="50727" t="19664" r="41236" b="61303"/>
          <a:stretch/>
        </p:blipFill>
        <p:spPr bwMode="auto">
          <a:xfrm>
            <a:off x="439696" y="843750"/>
            <a:ext cx="1324304" cy="1764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68475114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00" y="627750"/>
            <a:ext cx="2920706"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2597104819"/>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Управляющая кнопка: возврат 8">
            <a:hlinkClick r:id="rId10"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041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13393" y="627750"/>
            <a:ext cx="2978607"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l="50727" t="19664" r="41236" b="61303"/>
          <a:stretch/>
        </p:blipFill>
        <p:spPr bwMode="auto">
          <a:xfrm>
            <a:off x="439696" y="843750"/>
            <a:ext cx="1324304" cy="1764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282595680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0325" y="613484"/>
            <a:ext cx="3101675"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3159974504"/>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699750"/>
            <a:ext cx="1584000" cy="198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789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50286" y="627750"/>
            <a:ext cx="2941714"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39959149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00" y="627750"/>
            <a:ext cx="3041797"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856273940"/>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699750"/>
            <a:ext cx="1584000" cy="198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891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000" y="627750"/>
            <a:ext cx="2847155"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40611011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000" y="627750"/>
            <a:ext cx="2862775"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985016700"/>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699750"/>
            <a:ext cx="1584000" cy="198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993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000" y="627750"/>
            <a:ext cx="2923269"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13127189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6783" y="627750"/>
            <a:ext cx="3005217"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631607990"/>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699750"/>
            <a:ext cx="1584000" cy="198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96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000" y="627750"/>
            <a:ext cx="2966683"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125068966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00" y="627750"/>
            <a:ext cx="3242805"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822825329"/>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699750"/>
            <a:ext cx="1584000" cy="198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198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000" y="627750"/>
            <a:ext cx="2976940"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31635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805"/>
          <a:stretch/>
        </p:blipFill>
        <p:spPr>
          <a:xfrm>
            <a:off x="0" y="0"/>
            <a:ext cx="9144000" cy="4947750"/>
          </a:xfrm>
          <a:prstGeom prst="rect">
            <a:avLst/>
          </a:prstGeom>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531" y="627750"/>
            <a:ext cx="3319469"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Управляющая кнопка: далее 9">
            <a:hlinkClick r:id="" action="ppaction://hlinkshowjump?jump=nextslide" highlightClick="1"/>
          </p:cNvPr>
          <p:cNvSpPr/>
          <p:nvPr/>
        </p:nvSpPr>
        <p:spPr>
          <a:xfrm>
            <a:off x="8748000" y="4803750"/>
            <a:ext cx="360000" cy="288000"/>
          </a:xfrm>
          <a:prstGeom prst="actionButtonForwardNext">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назад 11">
            <a:hlinkClick r:id="" action="ppaction://hlinkshowjump?jump=previousslide" highlightClick="1"/>
          </p:cNvPr>
          <p:cNvSpPr/>
          <p:nvPr/>
        </p:nvSpPr>
        <p:spPr>
          <a:xfrm>
            <a:off x="7884000" y="4803750"/>
            <a:ext cx="360000" cy="288000"/>
          </a:xfrm>
          <a:prstGeom prst="actionButtonBackPrevious">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extLst>
              <p:ext uri="{D42A27DB-BD31-4B8C-83A1-F6EECF244321}">
                <p14:modId xmlns:p14="http://schemas.microsoft.com/office/powerpoint/2010/main" val="1643713796"/>
              </p:ext>
            </p:extLst>
          </p:nvPr>
        </p:nvGraphicFramePr>
        <p:xfrm>
          <a:off x="0" y="441875"/>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Рисунок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2758" y="699750"/>
            <a:ext cx="1555200" cy="19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Управляющая кнопка: возврат 8">
            <a:hlinkClick r:id="rId11" action="ppaction://hlinksldjump" highlightClick="1"/>
          </p:cNvPr>
          <p:cNvSpPr/>
          <p:nvPr/>
        </p:nvSpPr>
        <p:spPr>
          <a:xfrm>
            <a:off x="8316000" y="4803750"/>
            <a:ext cx="360000" cy="288000"/>
          </a:xfrm>
          <a:prstGeom prst="actionButtonReturn">
            <a:avLst/>
          </a:prstGeom>
          <a:blipFill>
            <a:blip r:embed="rId4"/>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301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28845" y="627750"/>
            <a:ext cx="3179155" cy="4320000"/>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31683" y="-29025"/>
            <a:ext cx="9144000" cy="584775"/>
          </a:xfrm>
          <a:prstGeom prst="rect">
            <a:avLst/>
          </a:prstGeom>
        </p:spPr>
        <p:txBody>
          <a:bodyPr wrap="square">
            <a:spAutoFit/>
          </a:bodyPr>
          <a:lstStyle/>
          <a:p>
            <a:pPr algn="ctr"/>
            <a:r>
              <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Воспоминания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anose="02030602050306030303" pitchFamily="18" charset="0"/>
              </a:rPr>
              <a:t>учеников и коллег</a:t>
            </a:r>
            <a:endParaRPr lang="ru-RU" sz="3200" dirty="0"/>
          </a:p>
        </p:txBody>
      </p:sp>
    </p:spTree>
    <p:extLst>
      <p:ext uri="{BB962C8B-B14F-4D97-AF65-F5344CB8AC3E}">
        <p14:creationId xmlns:p14="http://schemas.microsoft.com/office/powerpoint/2010/main" val="285428338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4909</TotalTime>
  <Words>5358</Words>
  <Application>Microsoft Office PowerPoint</Application>
  <PresentationFormat>Экран (16:9)</PresentationFormat>
  <Paragraphs>401</Paragraphs>
  <Slides>109</Slides>
  <Notes>2</Notes>
  <HiddenSlides>0</HiddenSlides>
  <MMClips>1</MMClips>
  <ScaleCrop>false</ScaleCrop>
  <HeadingPairs>
    <vt:vector size="4" baseType="variant">
      <vt:variant>
        <vt:lpstr>Тема</vt:lpstr>
      </vt:variant>
      <vt:variant>
        <vt:i4>1</vt:i4>
      </vt:variant>
      <vt:variant>
        <vt:lpstr>Заголовки слайдов</vt:lpstr>
      </vt:variant>
      <vt:variant>
        <vt:i4>109</vt:i4>
      </vt:variant>
    </vt:vector>
  </HeadingPairs>
  <TitlesOfParts>
    <vt:vector size="110"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Andrey</dc:creator>
  <cp:lastModifiedBy>Аверьянова Ирина Ивановна</cp:lastModifiedBy>
  <cp:revision>607</cp:revision>
  <cp:lastPrinted>2019-02-08T12:53:50Z</cp:lastPrinted>
  <dcterms:created xsi:type="dcterms:W3CDTF">2018-10-17T11:07:00Z</dcterms:created>
  <dcterms:modified xsi:type="dcterms:W3CDTF">2021-04-02T13:36:02Z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1049-10.2.0.7635</vt:lpwstr>
  </property>
</Properties>
</file>