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60" r:id="rId5"/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Выполнила работу:  </a:t>
            </a:r>
            <a:r>
              <a:rPr lang="ru-RU" dirty="0" err="1" smtClean="0"/>
              <a:t>Окотэтто</a:t>
            </a:r>
            <a:r>
              <a:rPr lang="ru-RU" dirty="0" smtClean="0"/>
              <a:t> Вера Кирилловна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Корозникова</a:t>
            </a:r>
            <a:r>
              <a:rPr lang="ru-RU" dirty="0" smtClean="0"/>
              <a:t> Анжела Александровна</a:t>
            </a:r>
          </a:p>
          <a:p>
            <a:r>
              <a:rPr lang="ru-RU" dirty="0" smtClean="0"/>
              <a:t>МОУ Школа </a:t>
            </a:r>
            <a:r>
              <a:rPr lang="ru-RU" dirty="0" err="1" smtClean="0"/>
              <a:t>с.Белоярск</a:t>
            </a:r>
            <a:r>
              <a:rPr lang="ru-RU" dirty="0"/>
              <a:t> </a:t>
            </a:r>
            <a:r>
              <a:rPr lang="ru-RU" dirty="0" smtClean="0"/>
              <a:t>АО</a:t>
            </a:r>
          </a:p>
          <a:p>
            <a:r>
              <a:rPr lang="ru-RU" dirty="0" smtClean="0"/>
              <a:t>Приуральский район</a:t>
            </a:r>
          </a:p>
          <a:p>
            <a:r>
              <a:rPr lang="ru-RU" dirty="0" smtClean="0"/>
              <a:t>6А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Проектная работа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«Словари русского языка»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42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оубук\Desktop\4VJl1ff5g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29195"/>
            <a:ext cx="1587301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Ноубук\Desktop\Foto-Tyutchev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5720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оубук\Desktop\Лермонтов_М._Ю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633339" cy="212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оубук\Desktop\Sergey-Esenin-redkie-foto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7"/>
            <a:ext cx="1612801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оубук\Desktop\pic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162269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476672"/>
            <a:ext cx="2592287" cy="10081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Словарь</a:t>
            </a:r>
            <a:endParaRPr lang="ru-RU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0950" y="1300943"/>
            <a:ext cx="6480720" cy="2344081"/>
          </a:xfrm>
          <a:effectLst>
            <a:reflection blurRad="444500" stA="45000" endPos="65000" dist="50800" dir="5400000" sy="-100000" algn="bl" rotWithShape="0"/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чего нужен словарь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Какие виды словарей существуют?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Что такое словарь?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C:\Users\Ноубук\Desktop\scale_1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05" y="3356992"/>
            <a:ext cx="1687859" cy="20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54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оубук\Desktop\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29" y="3861048"/>
            <a:ext cx="1855142" cy="20513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051" name="Picture 3" descr="C:\Users\Ноубук\Desktop\gIcT8zuClF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4" y="3356992"/>
            <a:ext cx="156477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7623" y="1268761"/>
            <a:ext cx="6840761" cy="30603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Словарь-сборник слов в алфавитном порядке, пояснениями, толкованиями или с переводом на другой язык.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Словарь-книга или другой любой источник, информация в котором упорядочена с помощью разбивки на небольшие статьи.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0012" y="152400"/>
            <a:ext cx="4474195" cy="7563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Что  такое словарь?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93027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Орфографический словарь-словарь, содержащий перечень слов в их нормативном написании.</a:t>
            </a:r>
          </a:p>
          <a:p>
            <a:pPr marL="0" indent="0">
              <a:buNone/>
            </a:pPr>
            <a:r>
              <a:rPr lang="ru-RU" dirty="0" smtClean="0"/>
              <a:t>Толковый словарь-одноязычный словарь, содержащий в себе слова, расположенные в алфавитном порядке, с кратким описанием.</a:t>
            </a:r>
          </a:p>
          <a:p>
            <a:pPr marL="0" indent="0">
              <a:buNone/>
            </a:pPr>
            <a:r>
              <a:rPr lang="ru-RU" dirty="0" err="1"/>
              <a:t>Орфоэпи́ческий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слова́рь</a:t>
            </a:r>
            <a:r>
              <a:rPr lang="ru-RU" dirty="0" smtClean="0"/>
              <a:t> </a:t>
            </a:r>
            <a:r>
              <a:rPr lang="ru-RU" dirty="0"/>
              <a:t>— словарь, отражающий орфоэпическую норму, то есть современное ему литературное произношение и ударение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Какие виды словарей существуют?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1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чего нужен словарь?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Словарь фиксирует и систематизирует лексическое значение слов, их историю и взаимосвязь, передает накопленные знания от одного поколения к другому.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Наряду с отражением изменений в понятийном аппарате науки, словарь нужен для обеспечения стабильности терминологии.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2840961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144</TotalTime>
  <Words>168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Бумажная</vt:lpstr>
      <vt:lpstr>Солнцестояние</vt:lpstr>
      <vt:lpstr>1_Бумажная</vt:lpstr>
      <vt:lpstr>Апекс</vt:lpstr>
      <vt:lpstr>Проектная работа  «Словари русского языка»</vt:lpstr>
      <vt:lpstr>Словарь</vt:lpstr>
      <vt:lpstr>Что  такое словарь?</vt:lpstr>
      <vt:lpstr>Какие виды словарей существуют?</vt:lpstr>
      <vt:lpstr>Для чего нужен словарь?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</dc:title>
  <dc:creator>Ноубук</dc:creator>
  <cp:lastModifiedBy>Учитель</cp:lastModifiedBy>
  <cp:revision>17</cp:revision>
  <dcterms:created xsi:type="dcterms:W3CDTF">2021-11-28T11:08:58Z</dcterms:created>
  <dcterms:modified xsi:type="dcterms:W3CDTF">2021-11-29T05:22:45Z</dcterms:modified>
</cp:coreProperties>
</file>