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F5C0D-EE09-4CAE-B30F-879FFA8D065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3F7FB-0206-4A3D-B86C-104A53440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449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4837" y="1852302"/>
            <a:ext cx="7416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/>
              <a:t>Сравнительно-сопоставительный анализ русского и армянского языков</a:t>
            </a:r>
            <a:endParaRPr lang="ru-RU" sz="40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5292080" y="5078305"/>
            <a:ext cx="35001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err="1" smtClean="0"/>
              <a:t>Наноян</a:t>
            </a:r>
            <a:r>
              <a:rPr lang="ru-RU" sz="2000" i="1" dirty="0" smtClean="0"/>
              <a:t> Тереза </a:t>
            </a:r>
            <a:endParaRPr lang="en-US" sz="2000" i="1" dirty="0" smtClean="0"/>
          </a:p>
          <a:p>
            <a:pPr algn="ctr"/>
            <a:r>
              <a:rPr lang="ru-RU" sz="2000" i="1" dirty="0" smtClean="0"/>
              <a:t>МОУ «СОШ №35»</a:t>
            </a:r>
          </a:p>
          <a:p>
            <a:pPr algn="ctr"/>
            <a:r>
              <a:rPr lang="ru-RU" sz="2000" i="1" dirty="0" smtClean="0"/>
              <a:t>7 «А» класс</a:t>
            </a:r>
            <a:endParaRPr lang="ru-RU" sz="2000" i="1" dirty="0" smtClean="0"/>
          </a:p>
          <a:p>
            <a:pPr algn="ctr"/>
            <a:r>
              <a:rPr lang="ru-RU" sz="2000" i="1" dirty="0"/>
              <a:t>г</a:t>
            </a:r>
            <a:r>
              <a:rPr lang="ru-RU" sz="2000" i="1" dirty="0" smtClean="0"/>
              <a:t>. Саранск.</a:t>
            </a:r>
          </a:p>
          <a:p>
            <a:pPr algn="ctr"/>
            <a:r>
              <a:rPr lang="ru-RU" sz="2000" i="1" smtClean="0"/>
              <a:t>2021 г.</a:t>
            </a:r>
            <a:endParaRPr lang="ru-RU" sz="2000" i="1" dirty="0" smtClean="0"/>
          </a:p>
          <a:p>
            <a:pPr algn="ctr"/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233655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13690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000" dirty="0"/>
              <a:t>Армянская культура самобытна и стоит особняком от других культур. У языка есть персидские корни, он считается родственником греческого, иранского, есть в нем сходства и с балто-славянскими языками. Поэтому слова с армянскими корнями — одни из самых древних в русском </a:t>
            </a:r>
            <a:r>
              <a:rPr lang="ru-RU" sz="2000" dirty="0" smtClean="0"/>
              <a:t>языке.</a:t>
            </a:r>
          </a:p>
          <a:p>
            <a:pPr algn="just" fontAlgn="base"/>
            <a:r>
              <a:rPr lang="ru-RU" sz="2000" dirty="0" smtClean="0"/>
              <a:t>Есть в русском языке и заимствования из армянского языка:</a:t>
            </a:r>
          </a:p>
          <a:p>
            <a:pPr algn="just" fontAlgn="base"/>
            <a:r>
              <a:rPr lang="ru-RU" dirty="0"/>
              <a:t>"Ишак" в русском языке — это и животное, и тот, кто покорно выполняет тяжелую работу — отсюда произошло и слово ишачить. Ишаком называют глупого и упрямого человека — вы наверняка слышали выражение «буриданов осел», основанное на примере осла, который не смог сделать выбор между двумя одинаковыми охапками сена и умер от голода. Слово "ишак" — потомок армянского "</a:t>
            </a:r>
            <a:r>
              <a:rPr lang="ru-RU" dirty="0" err="1"/>
              <a:t>эш</a:t>
            </a:r>
            <a:r>
              <a:rPr lang="ru-RU" dirty="0"/>
              <a:t>" (осел) — появилось в русской речи в 16 веке.</a:t>
            </a:r>
          </a:p>
        </p:txBody>
      </p:sp>
    </p:spTree>
    <p:extLst>
      <p:ext uri="{BB962C8B-B14F-4D97-AF65-F5344CB8AC3E}">
        <p14:creationId xmlns:p14="http://schemas.microsoft.com/office/powerpoint/2010/main" val="400540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82013"/>
            <a:ext cx="86409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«Сердце». От </a:t>
            </a:r>
            <a:r>
              <a:rPr lang="ru-RU" dirty="0"/>
              <a:t>армянского слова "</a:t>
            </a:r>
            <a:r>
              <a:rPr lang="ru-RU" dirty="0" err="1"/>
              <a:t>сирт</a:t>
            </a:r>
            <a:r>
              <a:rPr lang="ru-RU" dirty="0"/>
              <a:t>", которое обозначает главный орган жизни, произошло русское "сердце". В ходе трансформации к слову прирос суффикс -ц-, и теперь россияне пользуются армянским словом, совпадающим по значению и близким по звучанию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«Мышь». Древнее </a:t>
            </a:r>
            <a:r>
              <a:rPr lang="ru-RU" dirty="0"/>
              <a:t>слово "мышь" получило свою форму по внешним признакам зверька. Индоевропейцы называли серый цвет словом "</a:t>
            </a:r>
            <a:r>
              <a:rPr lang="ru-RU" dirty="0" err="1"/>
              <a:t>мус</a:t>
            </a:r>
            <a:r>
              <a:rPr lang="ru-RU" dirty="0"/>
              <a:t>" — от него в армянском появилось "</a:t>
            </a:r>
            <a:r>
              <a:rPr lang="ru-RU" dirty="0" err="1"/>
              <a:t>мукн</a:t>
            </a:r>
            <a:r>
              <a:rPr lang="ru-RU" dirty="0"/>
              <a:t>" — мышь, а при переходе в русский язык слово трансформировалось в известную лексему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«Око». </a:t>
            </a:r>
            <a:r>
              <a:rPr lang="ru-RU" dirty="0"/>
              <a:t>Древнерусское слово "око", которое редко употребляется в разговорном языке, тоже относится к словам, пришедшим из армянского. Корень — общий для латинского "</a:t>
            </a:r>
            <a:r>
              <a:rPr lang="ru-RU" dirty="0" err="1"/>
              <a:t>окулус</a:t>
            </a:r>
            <a:r>
              <a:rPr lang="ru-RU" dirty="0"/>
              <a:t>", немецкого "</a:t>
            </a:r>
            <a:r>
              <a:rPr lang="ru-RU" dirty="0" err="1"/>
              <a:t>ауге</a:t>
            </a:r>
            <a:r>
              <a:rPr lang="ru-RU" dirty="0"/>
              <a:t>" и армянского "</a:t>
            </a:r>
            <a:r>
              <a:rPr lang="ru-RU" dirty="0" err="1"/>
              <a:t>акн</a:t>
            </a:r>
            <a:r>
              <a:rPr lang="ru-RU" dirty="0"/>
              <a:t>". -</a:t>
            </a:r>
            <a:r>
              <a:rPr lang="ru-RU" dirty="0" smtClean="0"/>
              <a:t>0-.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39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Итог.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0" dirty="0" smtClean="0"/>
              <a:t>      При переводе на русский армянский текст сокращается примерно на 20%, а при переводе с русского на армянский, соответственно, увеличивается в объёме на то же количество.  Наблюдая над соотношением значения и смыслов в структуре языка на всех его уровнях свидетельствует о том, что типологическая классификация не может основываться только на общепринятой в языкознании морфологической классификации. Это существенный показатель, но далеко не полный.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158658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18"/>
            <a:ext cx="9144000" cy="686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0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520940" cy="1335048"/>
          </a:xfrm>
        </p:spPr>
        <p:txBody>
          <a:bodyPr/>
          <a:lstStyle/>
          <a:p>
            <a:pPr algn="ctr"/>
            <a:r>
              <a:rPr lang="ru-RU" b="1" dirty="0"/>
              <a:t>История русского и украинского языков </a:t>
            </a:r>
            <a:br>
              <a:rPr lang="ru-RU" b="1" dirty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2067899"/>
            <a:ext cx="2822932" cy="22465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87825" y="2055021"/>
            <a:ext cx="30963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 официальным языком в России, Беларуси, Казахстане и Киргизстане, в то время как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армянский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официальным только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Армении.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4265" y="1358039"/>
            <a:ext cx="855599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Оба украинский и русский – славянские языки Индо-Европейский семьи. 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836712"/>
            <a:ext cx="932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-------------------------------------------------------------------------------------------------------------------------------------------------------------</a:t>
            </a:r>
            <a:endParaRPr lang="ru-RU" dirty="0"/>
          </a:p>
        </p:txBody>
      </p:sp>
      <p:pic>
        <p:nvPicPr>
          <p:cNvPr id="1026" name="Picture 2" descr="C:\Users\knjazkina\Desktop\1280px-Flag_of_Armeni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1" y="2204863"/>
            <a:ext cx="2918124" cy="207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9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6828" y="620688"/>
            <a:ext cx="828091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Русский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 самым распространённым языком в Европе (на основе количества русскоговорящего населения), но современный русский язык появился только в 18 веке после реформ Петра Великого. В 1783 году был выдан первый русский словарь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Армянский в течение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своей долгой истории, будучи ветвью индоевропейского языка,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дальнейшем соприкасался с разными индоевропейскими и неиндоевропейскими языками — как живыми, так и ныне мёртвыми, переняв у них и донеся до наших дней многое из того, чего не могли сохранить прямые письменные свидетельства. С армянским языком в разное время соприкасались хеттский и иероглифический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лувийский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хурритский, урартский, аккадский язык, арамейский, сирийский, парфянский язык, персидский, грузинский, греческий и латинский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83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330765"/>
            <a:ext cx="52200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Лингвисты, исследующие армянский язык, выявили, что изначально армянский разделялся на западный и восточный. Первый был в ходу у армян, проживавших в Турции, а второй использовался на территории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рмении и армянами, находившимися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оссии. Вариации языков различались не очень существенно, но обладали некими нюансами. Со временем слова обоих наречий исковеркивались и переплетались.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V веке н.э.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Месропом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Маштоцем разработан армянский алфавит, формирование которого не было обычным повторением имевшихся графических начертаний.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этого периода начинается вхождение национального языка во все сферы жизнедеятельности. Детей учат грамоте, алфавиту — заставляют каллиграфически выводить каждую букву. Служители церкви, ученые мужи и литераторы создают свои произведения на армянском языке, превознося и расхваливая его. Постепенно армянский язык уверенно вошел в ежедневный быт людей.</a:t>
            </a:r>
          </a:p>
          <a:p>
            <a:pPr algn="just" fontAlgn="base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3231713" cy="321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8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1960" y="332656"/>
            <a:ext cx="47525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Армянский язык имеет много общего с славянскими языками.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Если брать Список </a:t>
            </a:r>
            <a:r>
              <a:rPr lang="ru-RU" dirty="0" err="1"/>
              <a:t>Сводеша</a:t>
            </a:r>
            <a:r>
              <a:rPr lang="ru-RU" dirty="0"/>
              <a:t>, состоящий из 207 слов, которые невозможно заимствовать, и которые являются корневыми в каждом языке), то мы там найдём 35 общих корневых слов в армянском и русском (16,9% всей лексики обеих языков ). То есть каждое 5-ое слово. И это ещё не проведено аналогичных исследований с другими славянскими языками.</a:t>
            </a:r>
          </a:p>
        </p:txBody>
      </p:sp>
      <p:pic>
        <p:nvPicPr>
          <p:cNvPr id="2050" name="Picture 2" descr="C:\Users\knjazkina\Desktop\qafqa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33500"/>
            <a:ext cx="3528392" cy="238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93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16632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тличия русского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армянского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языков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067944" y="1622553"/>
            <a:ext cx="46805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 </a:t>
            </a:r>
            <a:r>
              <a:rPr lang="ru-RU" dirty="0" smtClean="0"/>
              <a:t>В русском языке словообразовательные значения, представлены в большинстве случаев  как морфологически </a:t>
            </a:r>
            <a:r>
              <a:rPr lang="ru-RU" dirty="0" err="1" smtClean="0"/>
              <a:t>обуссловленные</a:t>
            </a:r>
            <a:r>
              <a:rPr lang="ru-RU" dirty="0" smtClean="0"/>
              <a:t>, а в армянском языке они морфолого- синтаксически обусловленные. Эти выводы исходят из типологических особенностей сопоставляемых языков.</a:t>
            </a:r>
            <a:endParaRPr lang="ru-RU" dirty="0"/>
          </a:p>
        </p:txBody>
      </p:sp>
      <p:pic>
        <p:nvPicPr>
          <p:cNvPr id="3074" name="Picture 2" descr="C:\Users\knjazkina\Desktop\41366826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66" y="1052736"/>
            <a:ext cx="2376264" cy="365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93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8688" y="332656"/>
            <a:ext cx="76328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Анализируя простое предложение, можно заметить, что многие типы русского предложения регулярно организуются без участия глагола, между тем как организующим центром армянского предложения является глагол.</a:t>
            </a:r>
          </a:p>
          <a:p>
            <a:pPr algn="just" fontAlgn="base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синтаксических клише с определенными типовыми значениями является свидетельством типологической особенности русского языка 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синтетизма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синтаксическом уровне.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Ср.: вечер как вечер, ехать так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ехить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мне не до споров и т.д.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армянском языке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фразеологизация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синтаксической структуры предложения – явление редкое, структура армянского предложения чаще всего повторяет структуру реальной ситуации, и каждый фрагмент этой ситуации эксплицируется и представляется однозначно.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93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911284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армянских эквивалентах двухкомпонентных русских предложений, выражающих физическое и психическое состояние: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меня знобит, лихорадит </a:t>
            </a:r>
            <a:r>
              <a:rPr lang="hy-AM" sz="2000" i="1" dirty="0"/>
              <a:t>ինձ սարսուռ, </a:t>
            </a:r>
            <a:r>
              <a:rPr lang="hy-AM" sz="2000" i="1" dirty="0" smtClean="0"/>
              <a:t>ջերմություն</a:t>
            </a:r>
            <a:r>
              <a:rPr lang="ru-RU" sz="2000" i="1" dirty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т.п.,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субьект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предикат выступают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соответсвии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номинативным строем: структура предложений правильная. Субъект подлежащее в им. П. +глагол-сказуемое. Армянский язык в сравнении с русским в синтаксическом отношении более регулярен и стремится к семантической определенности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единобразию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синтаксических конструкций.</a:t>
            </a:r>
          </a:p>
          <a:p>
            <a:pPr algn="just" fontAlgn="base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русский язык – флективно-синтетический, то армянский язык, как и русский, генетически относящийся к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индоевропей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ским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языкам, имеет тенденцию к агглютинативности 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аналитичности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93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3968" y="692696"/>
            <a:ext cx="46805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7.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Армянский алфавит состоит из 39 букв, а звуковая система армянского языка содержит 36 звуков. Можно сказать, что каждая буква армянского алфавита обозначает один звук, кроме букв ե, ո, և, которыми обычно обозначаются сочетания звуков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во,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йев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русских гласных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включает 6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фонем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/а, о, у, ы, э, и/,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противопоставляющихся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 трем дифференциальным (различительным) признакам — ряда, подъема и лабиализации; два последних точно соответствуют свойствам основных аллофонов.</a:t>
            </a:r>
          </a:p>
        </p:txBody>
      </p:sp>
      <p:pic>
        <p:nvPicPr>
          <p:cNvPr id="4098" name="Picture 2" descr="C:\Users\knjazkina\Desktop\xxgLFk6Ev5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37444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7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150</TotalTime>
  <Words>876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Углы</vt:lpstr>
      <vt:lpstr>Презентация PowerPoint</vt:lpstr>
      <vt:lpstr>История русского и украинского языков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Леонтьева Дарья Алексеевна</dc:creator>
  <cp:lastModifiedBy>Елена Н. Князькина</cp:lastModifiedBy>
  <cp:revision>29</cp:revision>
  <dcterms:created xsi:type="dcterms:W3CDTF">2021-10-16T05:39:39Z</dcterms:created>
  <dcterms:modified xsi:type="dcterms:W3CDTF">2021-11-15T10:34:02Z</dcterms:modified>
</cp:coreProperties>
</file>