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86" r:id="rId3"/>
    <p:sldId id="265" r:id="rId4"/>
    <p:sldId id="284" r:id="rId5"/>
    <p:sldId id="289" r:id="rId6"/>
    <p:sldId id="290" r:id="rId7"/>
    <p:sldId id="291" r:id="rId8"/>
    <p:sldId id="292" r:id="rId9"/>
    <p:sldId id="28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598" autoAdjust="0"/>
  </p:normalViewPr>
  <p:slideViewPr>
    <p:cSldViewPr>
      <p:cViewPr>
        <p:scale>
          <a:sx n="95" d="100"/>
          <a:sy n="95" d="100"/>
        </p:scale>
        <p:origin x="-2058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5C98D-5525-4E25-97EF-0A8622E7FF29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BCF4D-6F1B-4D7F-B66A-9EF32ABFA6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5C98D-5525-4E25-97EF-0A8622E7FF29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BCF4D-6F1B-4D7F-B66A-9EF32ABFA6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5C98D-5525-4E25-97EF-0A8622E7FF29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BCF4D-6F1B-4D7F-B66A-9EF32ABFA6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5C98D-5525-4E25-97EF-0A8622E7FF29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BCF4D-6F1B-4D7F-B66A-9EF32ABFA6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5C98D-5525-4E25-97EF-0A8622E7FF29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BCF4D-6F1B-4D7F-B66A-9EF32ABFA6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5C98D-5525-4E25-97EF-0A8622E7FF29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BCF4D-6F1B-4D7F-B66A-9EF32ABFA6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5C98D-5525-4E25-97EF-0A8622E7FF29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BCF4D-6F1B-4D7F-B66A-9EF32ABFA6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5C98D-5525-4E25-97EF-0A8622E7FF29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BCF4D-6F1B-4D7F-B66A-9EF32ABFA6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5C98D-5525-4E25-97EF-0A8622E7FF29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BCF4D-6F1B-4D7F-B66A-9EF32ABFA6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5C98D-5525-4E25-97EF-0A8622E7FF29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BCF4D-6F1B-4D7F-B66A-9EF32ABFA6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5C98D-5525-4E25-97EF-0A8622E7FF29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BCF4D-6F1B-4D7F-B66A-9EF32ABFA6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85C98D-5525-4E25-97EF-0A8622E7FF29}" type="datetimeFigureOut">
              <a:rPr lang="ru-RU" smtClean="0"/>
              <a:pPr/>
              <a:t>01.11.2021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BBCF4D-6F1B-4D7F-B66A-9EF32ABFA6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икита\Desktop\Мигранты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714612" y="214290"/>
            <a:ext cx="6429388" cy="549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ВСЕРОССИЙСКИЙ КОНКУРС ОБРАЗОВАТЕЛЬНЫХ ПРОЕКТОВ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РУССКОМ ЯЗЫКЕ СРЕДИ ДЕТЕЙ-МИГРАНТОВ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«ПО-РУССКИ РЕАЛЬНО И ВИРТУАЛЬНО»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Номинация «Классный русский»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Образовательный проект для школьников-мигрантов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«Организация литературного кружка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«Учим русский с Пушкиным»</a:t>
            </a: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Автор проекта: Мусаев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Мирали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Эльшан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Оглы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обучающийся 9 «А» класса МБОУ «СОШ №17» 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Рузаевского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муниципального района Республики Мордовия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икита\Desktop\Мигранты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14678" y="1285860"/>
            <a:ext cx="578647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Русский </a:t>
            </a:r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язык — это выразительный и звучный язык, гибкий и мощный в своих оборотах и средствах, переимчивый и общительный в своих отношениях к чужим языкам. Ему свойственны величавая плавность, яркость, простота и гармоническая точность. </a:t>
            </a:r>
            <a:endParaRPr lang="ru-RU" sz="2400" b="1" i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А.С.Пушкин</a:t>
            </a:r>
            <a:endParaRPr lang="ru-RU" sz="2400" b="1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Никита\Desktop\Мигранты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14480" y="428604"/>
            <a:ext cx="69294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b="1" i="1" dirty="0">
              <a:solidFill>
                <a:srgbClr val="002060"/>
              </a:solidFill>
              <a:latin typeface="Cambria Math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14678" y="357166"/>
            <a:ext cx="53578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solidFill>
                <a:schemeClr val="bg1"/>
              </a:solidFill>
            </a:endParaRPr>
          </a:p>
          <a:p>
            <a:pPr algn="just"/>
            <a:r>
              <a:rPr lang="ru-RU" b="1" u="sng" dirty="0" smtClean="0">
                <a:solidFill>
                  <a:srgbClr val="00206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Гипотеза: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создать единое книжное окружение и постоянно поддерживать читательский интерес детей-мигрантов через организацию литературного кружка «Учим русский с Пушкиным», то изучение русского языка будет более эффективным. </a:t>
            </a:r>
            <a:endParaRPr lang="ru-RU" dirty="0">
              <a:solidFill>
                <a:srgbClr val="002060"/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57422" y="2571744"/>
            <a:ext cx="500066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u="sng" dirty="0" smtClean="0">
                <a:solidFill>
                  <a:srgbClr val="C0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Цель проекта: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организация литературного кружка «Учим русский с Пушкиным» для иностранных школьников, учителей и всех заинтересованных лиц, наполнение и содержание которого будет ориентировано на обучение русскому языку и знакомство с русской культурой. </a:t>
            </a:r>
            <a:endParaRPr lang="ru-RU" dirty="0">
              <a:solidFill>
                <a:srgbClr val="C00000"/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500430" y="2357430"/>
            <a:ext cx="2026429" cy="2026429"/>
          </a:xfrm>
          <a:prstGeom prst="ellipse">
            <a:avLst/>
          </a:prstGeom>
          <a:noFill/>
          <a:ln>
            <a:noFill/>
          </a:ln>
          <a:scene3d>
            <a:camera prst="orthographicFront"/>
            <a:lightRig rig="threePt" dir="t">
              <a:rot lat="0" lon="0" rev="7500000"/>
            </a:lightRig>
          </a:scene3d>
          <a:sp3d z="152400" extrusionH="63500" prstMaterial="matte">
            <a:bevelT w="50800" h="19050" prst="relaxedInset"/>
            <a:contourClr>
              <a:schemeClr val="bg1"/>
            </a:contourClr>
          </a:sp3d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Прямоугольник 14"/>
          <p:cNvSpPr/>
          <p:nvPr/>
        </p:nvSpPr>
        <p:spPr>
          <a:xfrm>
            <a:off x="285720" y="5072074"/>
            <a:ext cx="657229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География проекта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: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Республика Мордовия, г.Рузаевка,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	МБОУ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«Средняя общеобразовательная школа №17»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Никита\Desktop\Мигранты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2143108" y="642918"/>
            <a:ext cx="650085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 проекта: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помочь детям-мигрантам в успешной адаптации в школе и иноязычной среде;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создать условия для эффективного включения их в процесс общения на русском языке, основанном на понимании того, что каждый из нас интересен и его готовы слушать;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разработать новый формат образовательной среды для обучения иностранных школьников русскому языку через постижение русской культуры и русской литературы;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создать дружескую площадку, которая располагает людей к общению.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500034" y="4643446"/>
            <a:ext cx="721520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Формы и методы реализации проекта: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анкетирование, беседы, диспуты, художественное чтение, лингвистический эксперимент.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Никита\Desktop\Мигранты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2928926" y="428604"/>
            <a:ext cx="592935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Актуальность проекта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2021 году в коллектив МБОУ «СОШ №17» влились 4 школьника-мигранта из стран ближнего зарубежья, для которых русский язык был вторым иностранным языком, что создало определенный барьер в общении и изучении программного материала.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1928794" y="2285992"/>
            <a:ext cx="6000792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Социальная значимость проекта </a:t>
            </a:r>
            <a:endParaRPr kumimoji="0" lang="ru-RU" b="0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 предусматривает организацию занятий, направленных на успешную адаптацию представителей учебной миграции, и их эффективное обучение русскому языку через знакомство с русской культурой и литературой. Литературный кружок может стать пространством на базе школы, позволяющим реализовать компромиссное решение между учебными курсами и самообразованием.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571472" y="4929198"/>
            <a:ext cx="600079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Новизна проекта  </a:t>
            </a:r>
            <a:endParaRPr kumimoji="0" lang="ru-RU" b="0" i="0" u="sng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Новизна предлагаемого проекта заключается в том, что в школах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Рузаевского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муниципального района нет его аналога, нет подобного формата работы со школьниками-иностранцами, ориентированного на их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социокультурную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адаптацию.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Никита\Desktop\Мигранты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285728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Этапы реализации проекта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2143108" y="785794"/>
            <a:ext cx="678661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Подготовительный этап.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43108" y="1142984"/>
            <a:ext cx="678661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Анкетирование учащихся.</a:t>
            </a:r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Создание проблемной ситуации для школьников.</a:t>
            </a:r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Запуск проекта </a:t>
            </a:r>
            <a:r>
              <a:rPr lang="ru-RU" sz="1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Буккроссинг</a:t>
            </a:r>
            <a:r>
              <a:rPr lang="ru-RU" sz="1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или школьный </a:t>
            </a:r>
            <a:r>
              <a:rPr lang="ru-RU" sz="14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книговорот</a:t>
            </a:r>
            <a:r>
              <a:rPr lang="ru-RU" sz="1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».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школе оформляется тематический уголок «Мы читаем Пушкина», где складываются книги, приносимые детьми.</a:t>
            </a:r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Оформление читательского уголка. Размещение статей, рекомендаций, консультаций, списка рекомендуемой литературы, графика работы кружка «Учим русский с Пушкиным».</a:t>
            </a:r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Обсуждение и составление плана работы над проектом.</a:t>
            </a:r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3286124"/>
            <a:ext cx="7000924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Основной этап – </a:t>
            </a:r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деятельностный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1600" dirty="0" smtClean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Организация </a:t>
            </a:r>
            <a:r>
              <a:rPr lang="ru-RU" sz="14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работы литературного кружка «Учим русский с Пушкиным».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Предполагается, что это будут встречи с интересными людьми, обсуждение художественных произведений, фильмов, организация викторин, и других форм работы, что позволит  погрузиться иностранным школьникам в культуру и узнать традиции страны изучаемого языка, совершенствовать навыки коммуникации.</a:t>
            </a:r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28596" y="4929198"/>
            <a:ext cx="650085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III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Итоговый этап – результативный.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Представление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обучающимися самоанализа на заключительном заседании литературного кружка «Учим русский с Пушкиным»</a:t>
            </a:r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Никита\Desktop\Мигранты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285728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Тематика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занятий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14282" y="785794"/>
            <a:ext cx="8715436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«Поэзии чарующие звуки …».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Чтение стихотворений А.С.Пушкина, 		анализ лексики и выразительных средств языка.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	«Являться лира стала мне…».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Создание собственных 				стихотворений  и зарисовок.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«Поэтическая гостиная».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Развитие навыков выразительного чтения на русском языке, отработка дикции, орфоэпических норм современного русского литературного языка.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«Читаем, думаем, говорим…».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Знакомство с произведениями А.С.Пушкина «Руслан и Людмила», «Дубровский», «Капитанская дочка», «Моцарт и Сальери».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«Пушкин в кино и театре».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Возможность научиться использовать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 богатство языковых средств при устном выступлении и диалоге.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Литературный путеводитель по творчеству А. С. Пушкина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«Читаем вместе!».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«И с каждой осенью я расцветаю вновь».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Экскурсия группы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обучающихся МБОУ «СОШ №17» в Большое Болдино.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Никита\Desktop\Мигранты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2143108" y="428604"/>
            <a:ext cx="657229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Адресация проекта: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рамках проекта будут привлечены к его реализации школьники-мигранты и обучающиеся МБОУ «СОШ №17»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Рузаевского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муниципального района.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2143108" y="1357298"/>
            <a:ext cx="65722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Сроки реализации проекта: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2021-2023 гг.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1714480" y="1785926"/>
            <a:ext cx="685804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Ожидаемые результаты </a:t>
            </a:r>
            <a:endParaRPr kumimoji="0" lang="ru-RU" b="0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ходе реализации проекта «Организация литературного кружка «Учим русский с Пушкиным» будет организована еженедельная работа кружка на базе МБОУ «Средняя общеобразовательная школа №17»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Рузаевского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муниципального района Республики Мордовия с привлечением 4 детей-мигрантов и не менее 10 русскоговорящих школьников, создан и распространен литературный путеводитель по творчеству А. С. Пушкина «Читаем вместе!».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Участие в проекте поможет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участникам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стать </a:t>
            </a:r>
            <a:r>
              <a:rPr lang="ru-RU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более успешными в учебной деятельности, потому что  чтение как организованный процесс является такой деятельностью, в которой решаются любые задачи.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4929198"/>
            <a:ext cx="64294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«При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имени Пушкина тотчас осеняет мысль о русском национальном поэте.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нём, как будто в лексиконе, заключилось всё богатство, сила и гибкость нашего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языка». 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Н.В.Гоголь</a:t>
            </a:r>
            <a:endParaRPr lang="ru-RU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икита\Desktop\Мигранты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3071802" y="1428736"/>
            <a:ext cx="592935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Список использованных источников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Афанасьев В.В. А.С.Пушкин. - М.: Молодая гвардия, 1991.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Виноградова Н.Ф. Куликова Т.А. Дети, взрослые и мир вокруг.- М.: Просвещение, 1993.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Виноградов М.И. По живому следу. Духовные искания русской классики. - М.: Советский писатель, 1987.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Горшков А.И. Все богатство, сила и гибкость нашего языка. - М.: Просвещение, 1993.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http://pushkin-omsk.narod.ru/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749</Words>
  <Application>Microsoft Office PowerPoint</Application>
  <PresentationFormat>Экран (4:3)</PresentationFormat>
  <Paragraphs>76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кабинет 135</dc:creator>
  <cp:lastModifiedBy>namesuserspc@outlook.com</cp:lastModifiedBy>
  <cp:revision>89</cp:revision>
  <dcterms:created xsi:type="dcterms:W3CDTF">2014-03-19T22:23:05Z</dcterms:created>
  <dcterms:modified xsi:type="dcterms:W3CDTF">2021-11-01T10:44:36Z</dcterms:modified>
</cp:coreProperties>
</file>