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95" d="100"/>
          <a:sy n="95" d="100"/>
        </p:scale>
        <p:origin x="174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CD009-6EE9-4BA3-86F5-71E0E304E1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93FC78-EB62-42CA-A69E-B24A0D3E0F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A5F3C9E">
            <a:hlinkClick r:id="" action="ppaction://media"/>
            <a:extLst>
              <a:ext uri="{FF2B5EF4-FFF2-40B4-BE49-F238E27FC236}">
                <a16:creationId xmlns:a16="http://schemas.microsoft.com/office/drawing/2014/main" id="{A4992E63-C105-4EDD-A4EB-38C936D0EE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1402" y="-197541"/>
            <a:ext cx="3989195" cy="725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3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Corbel</vt:lpstr>
      <vt:lpstr>Wingdings</vt:lpstr>
      <vt:lpstr>Banded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Amir Adamov</dc:creator>
  <cp:lastModifiedBy>Amir Adamov</cp:lastModifiedBy>
  <cp:revision>1</cp:revision>
  <dcterms:created xsi:type="dcterms:W3CDTF">2021-11-29T10:07:15Z</dcterms:created>
  <dcterms:modified xsi:type="dcterms:W3CDTF">2021-11-29T10:13:09Z</dcterms:modified>
</cp:coreProperties>
</file>