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«Русский язык для всех»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3429000"/>
            <a:ext cx="3816424" cy="1800200"/>
          </a:xfrm>
        </p:spPr>
        <p:txBody>
          <a:bodyPr/>
          <a:lstStyle/>
          <a:p>
            <a:r>
              <a:rPr lang="ru-RU" dirty="0" smtClean="0"/>
              <a:t>Выполнил: </a:t>
            </a:r>
            <a:r>
              <a:rPr lang="ru-RU" dirty="0" err="1" smtClean="0"/>
              <a:t>Истамов</a:t>
            </a:r>
            <a:r>
              <a:rPr lang="ru-RU" dirty="0" smtClean="0"/>
              <a:t> М., обучающийся 11 «А» класса, МБОУ СОШ №38 </a:t>
            </a:r>
            <a:r>
              <a:rPr lang="ru-RU" dirty="0" err="1" smtClean="0"/>
              <a:t>г.Хабаровск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3061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2492896"/>
            <a:ext cx="7408333" cy="1296144"/>
          </a:xfrm>
        </p:spPr>
        <p:txBody>
          <a:bodyPr/>
          <a:lstStyle/>
          <a:p>
            <a:r>
              <a:rPr lang="ru-RU" dirty="0" smtClean="0"/>
              <a:t>Веб-сайт:</a:t>
            </a:r>
          </a:p>
          <a:p>
            <a:r>
              <a:rPr lang="en-US" dirty="0"/>
              <a:t>https://anastasiamoskalenk2.wixsite.com/my-site-1</a:t>
            </a:r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27584" y="3789040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Благодаря участию в данном конкурсе проектов, многие из нас поняли, в каком направлении двигаться дальше. Сайт будет пополняться  для того, чтобы детям мигрантам было легче при изучении русского языка и в вопросах социализации.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353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</TotalTime>
  <Words>66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Волна</vt:lpstr>
      <vt:lpstr>«Русский язык для всех»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«Русский язык для всех»</dc:title>
  <dc:creator>User</dc:creator>
  <cp:lastModifiedBy>*</cp:lastModifiedBy>
  <cp:revision>2</cp:revision>
  <dcterms:created xsi:type="dcterms:W3CDTF">2021-11-30T12:53:28Z</dcterms:created>
  <dcterms:modified xsi:type="dcterms:W3CDTF">2021-11-30T13:13:20Z</dcterms:modified>
</cp:coreProperties>
</file>