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3" r:id="rId3"/>
    <p:sldId id="274" r:id="rId4"/>
    <p:sldId id="267" r:id="rId5"/>
    <p:sldId id="266" r:id="rId6"/>
    <p:sldId id="265" r:id="rId7"/>
    <p:sldId id="263" r:id="rId8"/>
    <p:sldId id="264" r:id="rId9"/>
    <p:sldId id="271" r:id="rId10"/>
    <p:sldId id="270" r:id="rId11"/>
    <p:sldId id="276" r:id="rId12"/>
    <p:sldId id="272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FEAFB-B8FF-4FEF-AED0-1FF859FD780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A4290-4BEE-40CA-8AEB-FE153BE7C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vk.com/video100853047_45623906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 по памятным местам </a:t>
            </a:r>
            <a:r>
              <a:rPr lang="ru-RU" sz="6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Сараснка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9" name="Picture 5" descr="C:\Users\user\Desktop\Новая папка (2)\museum-and-ethnographic-center-mordovskoe-podvo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2558607" cy="1704963"/>
          </a:xfrm>
          <a:prstGeom prst="rect">
            <a:avLst/>
          </a:prstGeom>
          <a:noFill/>
        </p:spPr>
      </p:pic>
      <p:pic>
        <p:nvPicPr>
          <p:cNvPr id="1030" name="Picture 6" descr="C:\Users\user\Desktop\Новая папка (2)\saransk-one-day-04.ib1oj1wquv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214554"/>
            <a:ext cx="3214710" cy="2247894"/>
          </a:xfrm>
          <a:prstGeom prst="rect">
            <a:avLst/>
          </a:prstGeom>
          <a:noFill/>
        </p:spPr>
      </p:pic>
      <p:pic>
        <p:nvPicPr>
          <p:cNvPr id="1031" name="Picture 7" descr="C:\Users\user\Desktop\Новая папка (2)\stadium-mordovia-are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785926"/>
            <a:ext cx="2665813" cy="1776401"/>
          </a:xfrm>
          <a:prstGeom prst="rect">
            <a:avLst/>
          </a:prstGeom>
          <a:noFill/>
        </p:spPr>
      </p:pic>
      <p:pic>
        <p:nvPicPr>
          <p:cNvPr id="1032" name="Picture 8" descr="C:\Users\user\Desktop\Новая папка (2)\saransk-one-day-05.7w61kw00j2m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857628"/>
            <a:ext cx="2356276" cy="2571744"/>
          </a:xfrm>
          <a:prstGeom prst="rect">
            <a:avLst/>
          </a:prstGeom>
          <a:noFill/>
        </p:spPr>
      </p:pic>
      <p:pic>
        <p:nvPicPr>
          <p:cNvPr id="1033" name="Picture 9" descr="C:\Users\user\Desktop\Новая папка (2)\nikolskaya-chur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786190"/>
            <a:ext cx="2571768" cy="2643206"/>
          </a:xfrm>
          <a:prstGeom prst="rect">
            <a:avLst/>
          </a:prstGeom>
          <a:noFill/>
        </p:spPr>
      </p:pic>
      <p:pic>
        <p:nvPicPr>
          <p:cNvPr id="1034" name="Picture 10" descr="C:\Users\user\Desktop\Новая папка (2)\saransk-one-day-03.zqp6iriqzvj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643446"/>
            <a:ext cx="2386031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127478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Музейно-этнографический центр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«Мордовское подворье»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928802"/>
            <a:ext cx="40719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Саранск -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столица этнического региона, коренные народы которого - эрзя и мокша. Познакомиться с их бытом, культурой и кухней можно в «Мордовском подворье». Там представлены жилые и хозяйственные постройки традиционной мордовской семьи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века.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Новая папка (2)\museum-and-ethnographic-center-mordovskoe-podvor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500594" cy="4697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1143008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</a:rPr>
              <a:t>Никольская церковь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776788" y="1600200"/>
            <a:ext cx="40132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b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214554"/>
            <a:ext cx="4000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Строилась в середине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XIX века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(между 1840 и 1850 годами) и считалась пригородной. 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Никольскому храму 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удалось избежать расправы 1930-х годов,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стоит на прежнем месте и сейчас.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Новая папка (2)\nikolskaya-chur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357718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 изобразительных искусств им. Степана </a:t>
            </a:r>
            <a:r>
              <a:rPr lang="ru-RU" sz="49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Эрьзи</a:t>
            </a:r>
            <a:r>
              <a:rPr lang="ru-RU" sz="2800" dirty="0" smtClean="0"/>
              <a:t> 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776788" y="1600200"/>
            <a:ext cx="40132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solidFill>
                  <a:schemeClr val="folHlink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2143116"/>
            <a:ext cx="3786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Основу экспозиции составляют работы мордовского художника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Федота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Сычкова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скульптора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Степана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Эрьзи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музее регулярно проводят выставки современных мордовских и российских художников и скульпторов: </a:t>
            </a:r>
          </a:p>
          <a:p>
            <a:pPr algn="ctr" fontAlgn="base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Ильи Глазунова, </a:t>
            </a:r>
          </a:p>
          <a:p>
            <a:pPr algn="ctr" fontAlgn="base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Зураба Церетели, </a:t>
            </a:r>
          </a:p>
          <a:p>
            <a:pPr algn="ctr" fontAlgn="base"/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Никаса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Сафронова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Новая папка (2)\saransk-one-day-04.ib1oj1wquv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429156" cy="4714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56156D-67BC-004C-A25F-80B3BD7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42876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 с классом 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08.10.21г.)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vk.com/video100853047_456239062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F370B85-47F1-7349-A655-C8AF5630D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1928778"/>
            <a:ext cx="657229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3293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esktop\Новая папка (2)\de742ad0c97f8067aec6c33d683b7a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1143008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</a:rPr>
              <a:t>Соборная площадь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776788" y="1600200"/>
            <a:ext cx="40132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b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857364"/>
            <a:ext cx="407196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 здание Соборной площади -</a:t>
            </a:r>
          </a:p>
          <a:p>
            <a:pPr algn="ctr" fontAlgn="base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кафедральный собор </a:t>
            </a:r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Федора Ушакова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base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самый большой храм Саранска и всей Мордовии, </a:t>
            </a:r>
          </a:p>
          <a:p>
            <a:pPr algn="ctr" fontAlgn="base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нём одновременно могут находиться 3000 человек. </a:t>
            </a:r>
          </a:p>
          <a:p>
            <a:pPr algn="ctr" fontAlgn="base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 в 2006 году.</a:t>
            </a:r>
          </a:p>
          <a:p>
            <a:pPr algn="ctr" fontAlgn="base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Высота собора — 63 метра. </a:t>
            </a:r>
          </a:p>
          <a:p>
            <a:pPr algn="ctr" fontAlgn="base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Службы проводят дважды в день.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Новая папка (2)\cathedral-squa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286280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Парк культуры и отдыха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имени А.С. Пушкина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776788" y="1600200"/>
            <a:ext cx="40132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solidFill>
                  <a:schemeClr val="folHlink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928802"/>
            <a:ext cx="428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очень живописное и романтичное место, идеальное для прогулок и отдыха.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и колесо-обозрение, и живописные прогулочные аллеи со скамейками, аттракционы, зоопарк, детский городок.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Новая папка (2)\park-of-culture-and-rest-named-after-pushk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214842" cy="462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556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</a:rPr>
              <a:t>Памятник А.С.Пушкину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571612"/>
            <a:ext cx="414340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786314" y="2285992"/>
            <a:ext cx="37147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Установлен в 1999 году на Фонтанном спуске,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ведущем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в парк культуры и отдыха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им. А.С.Пушкина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оперы и балета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776788" y="1600200"/>
            <a:ext cx="40132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solidFill>
                  <a:schemeClr val="folHlink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2071677"/>
            <a:ext cx="407196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Привлекает внимание </a:t>
            </a:r>
          </a:p>
          <a:p>
            <a:pPr algn="ctr"/>
            <a:r>
              <a:rPr lang="ru-RU" sz="23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ярко-красным фасадом, который видно издалека.</a:t>
            </a:r>
          </a:p>
          <a:p>
            <a:pPr algn="ctr"/>
            <a:r>
              <a:rPr lang="ru-RU" sz="23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Здание оперного театра имеет большую сцену с дорогостоящим техническим оборудованием, оркестровую яму и зрительный зал в один или несколько ярусов, располагающихся друг над другом или в виде лож.</a:t>
            </a:r>
            <a:endParaRPr lang="ru-RU" sz="23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Новая папка (2)\saransk-one-day-03.zqp6iriqzv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500594" cy="4625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Стадион «Мордовия-арена»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776788" y="1600200"/>
            <a:ext cx="40132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solidFill>
                  <a:schemeClr val="folHlink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2214554"/>
            <a:ext cx="41434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современный стадион в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Саранске,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построенный к чемпионату мира по футболу в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Вместимость стадиона составляет чуть больше 44 тысяч зрителей. При проектировании и строительстве были соблюдены все требования для получения стадионом высшей категории.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Новая папка (2)\stadium-mordovia-are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286280" cy="4564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120334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</a:rPr>
              <a:t>Мордовский национальный драматический театр</a:t>
            </a:r>
          </a:p>
        </p:txBody>
      </p:sp>
      <p:pic>
        <p:nvPicPr>
          <p:cNvPr id="7170" name="Picture 2" descr="C:\Users\user\Desktop\Новая папка (2)\saransk-one-day-13.56zalkkwu0k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572032" cy="4340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214942" y="1928802"/>
            <a:ext cx="3714776" cy="4226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профессиональный драматический театр Республики Мордовия, являющийся ведущим центром национального искусства республики. 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Ставят спектакли местных драматургов на мордовских языках: эрзянском и 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мокшанском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Площадь Тысячелетия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857752" y="1571612"/>
            <a:ext cx="407196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Открыли в 2012 году и назвали в честь </a:t>
            </a:r>
          </a:p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1000-летнего юбилея единения мордовского народа с народами Руси.</a:t>
            </a:r>
          </a:p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центре площади находится поющий фонтан «Звезда Мордовии» высотой 40 метров. Он сделан в виде национального символа - восьмиконечной звезды. 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b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="" xmlns:a16="http://schemas.microsoft.com/office/drawing/2014/main" id="{02EA180C-F1AF-A14D-A3FE-097996871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500174"/>
            <a:ext cx="428628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121</Words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Экскурсия по памятным местам Сараснка       </vt:lpstr>
      <vt:lpstr>Слайд 2</vt:lpstr>
      <vt:lpstr>Соборная площадь</vt:lpstr>
      <vt:lpstr>Парк культуры и отдыха  имени А.С. Пушкина </vt:lpstr>
      <vt:lpstr>Памятник А.С.Пушкину</vt:lpstr>
      <vt:lpstr>Театр оперы и балета</vt:lpstr>
      <vt:lpstr>Стадион «Мордовия-арена»</vt:lpstr>
      <vt:lpstr>Мордовский национальный драматический театр</vt:lpstr>
      <vt:lpstr>Площадь Тысячелетия</vt:lpstr>
      <vt:lpstr>Музейно-этнографический центр  «Мордовское подворье»</vt:lpstr>
      <vt:lpstr>Никольская церковь</vt:lpstr>
      <vt:lpstr>Музей изобразительных искусств им. Степана Эрьзи </vt:lpstr>
      <vt:lpstr>Экскурсия с классом  (08.10.21г.) https://vk.com/video100853047_456239062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60</dc:creator>
  <cp:lastModifiedBy>user</cp:lastModifiedBy>
  <cp:revision>17</cp:revision>
  <dcterms:created xsi:type="dcterms:W3CDTF">2021-11-16T07:44:04Z</dcterms:created>
  <dcterms:modified xsi:type="dcterms:W3CDTF">2021-11-30T13:55:58Z</dcterms:modified>
</cp:coreProperties>
</file>