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3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Что такое антонимы?</a:t>
            </a:r>
          </a:p>
        </p:txBody>
      </p:sp>
    </p:spTree>
    <p:extLst>
      <p:ext uri="{BB962C8B-B14F-4D97-AF65-F5344CB8AC3E}">
        <p14:creationId xmlns:p14="http://schemas.microsoft.com/office/powerpoint/2010/main" val="806795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Меня зовут Шамиль.</a:t>
            </a:r>
          </a:p>
          <a:p>
            <a:r>
              <a:rPr lang="ru-RU" dirty="0"/>
              <a:t>Мне 14 лет.</a:t>
            </a:r>
          </a:p>
          <a:p>
            <a:r>
              <a:rPr lang="ru-RU" dirty="0"/>
              <a:t>Я очень люблю изучать русский язык.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Обо мне:</a:t>
            </a:r>
          </a:p>
        </p:txBody>
      </p:sp>
    </p:spTree>
    <p:extLst>
      <p:ext uri="{BB962C8B-B14F-4D97-AF65-F5344CB8AC3E}">
        <p14:creationId xmlns:p14="http://schemas.microsoft.com/office/powerpoint/2010/main" val="4119408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Антонимы - это слова, которые различаются по звучанию и имеют противоположные значения, например: </a:t>
            </a:r>
            <a:r>
              <a:rPr lang="ru-RU" i="1" dirty="0"/>
              <a:t>правда - ложь, добрый - злой, говорить - молчать</a:t>
            </a:r>
            <a:r>
              <a:rPr lang="ru-RU" dirty="0"/>
              <a:t>. Антонимы относятся к одной части речи и образуют пары.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Что такое антонимы?</a:t>
            </a:r>
          </a:p>
        </p:txBody>
      </p:sp>
    </p:spTree>
    <p:extLst>
      <p:ext uri="{BB962C8B-B14F-4D97-AF65-F5344CB8AC3E}">
        <p14:creationId xmlns:p14="http://schemas.microsoft.com/office/powerpoint/2010/main" val="1425336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Наглядный пример: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2555202"/>
            <a:ext cx="2915816" cy="264375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491" y="2555202"/>
            <a:ext cx="3024336" cy="265346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87622" y="2132856"/>
            <a:ext cx="98135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Тепло</a:t>
            </a:r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7200121" y="2132856"/>
            <a:ext cx="13580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Холодно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7504" y="5484858"/>
            <a:ext cx="9036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На этих картинках хорошо видно значение антонимов. Кто-то греется дома и ему ТЕПЛО, а кому-то ХОЛОДНО на улице.</a:t>
            </a:r>
          </a:p>
        </p:txBody>
      </p:sp>
    </p:spTree>
    <p:extLst>
      <p:ext uri="{BB962C8B-B14F-4D97-AF65-F5344CB8AC3E}">
        <p14:creationId xmlns:p14="http://schemas.microsoft.com/office/powerpoint/2010/main" val="3087739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295814"/>
            <a:ext cx="9108504" cy="3450696"/>
          </a:xfrm>
        </p:spPr>
        <p:txBody>
          <a:bodyPr>
            <a:normAutofit/>
          </a:bodyPr>
          <a:lstStyle/>
          <a:p>
            <a:r>
              <a:rPr lang="ru-RU" dirty="0"/>
              <a:t>Обычно к антонимам относятся РАЗНОКОРНЕВЫЕ слова, хотя возможны и однокорневые: спокойный – беспокойный, вбежал – выбежал, приезд – отъезд, хороший -нехороший.</a:t>
            </a:r>
          </a:p>
          <a:p>
            <a:r>
              <a:rPr lang="ru-RU" dirty="0"/>
              <a:t>При поиске антонимов необходимо учитывать многозначность слова, например: мелкий пруд – глубокий пруд, мелкая ягода – крупная ягода, свет – тьма, если слово свет означает слово «МИР, ВСЕЛЕННАЯ» антонима не имеет.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25145"/>
            <a:ext cx="3347864" cy="213285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725144"/>
            <a:ext cx="3347864" cy="213285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78035" y="4263479"/>
            <a:ext cx="801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Свет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36296" y="4263478"/>
            <a:ext cx="846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Тьма</a:t>
            </a:r>
          </a:p>
        </p:txBody>
      </p:sp>
    </p:spTree>
    <p:extLst>
      <p:ext uri="{BB962C8B-B14F-4D97-AF65-F5344CB8AC3E}">
        <p14:creationId xmlns:p14="http://schemas.microsoft.com/office/powerpoint/2010/main" val="3009768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6433" y="2492896"/>
            <a:ext cx="9036496" cy="4869160"/>
          </a:xfrm>
        </p:spPr>
        <p:txBody>
          <a:bodyPr>
            <a:normAutofit/>
          </a:bodyPr>
          <a:lstStyle/>
          <a:p>
            <a:r>
              <a:rPr lang="ru-RU" dirty="0"/>
              <a:t>Употребление антонимов позволяет по-разному выражать один и тот же смысл, делает нашу речь более яркой, выразительной. Особенно широко используются антонимы в загадках, пословицах, поговорках, в зачинах русских сказок: Близко ли, далеко ли, низко ли, высоко ли; не на небе – на земле жил старик в одном селе.</a:t>
            </a:r>
          </a:p>
          <a:p>
            <a:r>
              <a:rPr lang="ru-RU" dirty="0"/>
              <a:t>Антонимы используются как выразительное средство в русских произведениях.</a:t>
            </a:r>
          </a:p>
          <a:p>
            <a:r>
              <a:rPr lang="ru-RU" dirty="0"/>
              <a:t>Они используются для выражения противопоставления.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Для чего нужны антонимы?</a:t>
            </a:r>
          </a:p>
        </p:txBody>
      </p:sp>
    </p:spTree>
    <p:extLst>
      <p:ext uri="{BB962C8B-B14F-4D97-AF65-F5344CB8AC3E}">
        <p14:creationId xmlns:p14="http://schemas.microsoft.com/office/powerpoint/2010/main" val="2043965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564904"/>
            <a:ext cx="8892480" cy="3450696"/>
          </a:xfrm>
        </p:spPr>
        <p:txBody>
          <a:bodyPr/>
          <a:lstStyle/>
          <a:p>
            <a:r>
              <a:rPr lang="ru-RU" dirty="0"/>
              <a:t>В английском языке также есть антонимы, то есть слова с противоположным смыслом. Как правило, при изучении языка в школе или институте не всегда уделяется внимание антонимам. Это легко объясняется, ведь человек, изучающий русский язык в школе и знающий определение слова «антонимы», может самостоятельно найти такие пары слов.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Антонимы в английском языке:</a:t>
            </a:r>
          </a:p>
        </p:txBody>
      </p:sp>
    </p:spTree>
    <p:extLst>
      <p:ext uri="{BB962C8B-B14F-4D97-AF65-F5344CB8AC3E}">
        <p14:creationId xmlns:p14="http://schemas.microsoft.com/office/powerpoint/2010/main" val="3709961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2060848"/>
            <a:ext cx="7408333" cy="3450696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1.</a:t>
            </a:r>
            <a:r>
              <a:rPr lang="en-US" b="1" dirty="0"/>
              <a:t> correct – incorrect, wrong</a:t>
            </a:r>
            <a:br>
              <a:rPr lang="en-US" dirty="0"/>
            </a:br>
            <a:r>
              <a:rPr lang="ru-RU" dirty="0"/>
              <a:t>правильный – неправильный</a:t>
            </a:r>
            <a:br>
              <a:rPr lang="ru-RU" dirty="0"/>
            </a:br>
            <a:r>
              <a:rPr lang="ru-RU" b="1" dirty="0"/>
              <a:t>2. </a:t>
            </a:r>
            <a:r>
              <a:rPr lang="en-US" b="1" dirty="0"/>
              <a:t>crazy – reasonable, sensible</a:t>
            </a:r>
            <a:br>
              <a:rPr lang="en-US" dirty="0"/>
            </a:br>
            <a:r>
              <a:rPr lang="ru-RU" dirty="0"/>
              <a:t>сумасшедший – разумный, здравый</a:t>
            </a:r>
            <a:br>
              <a:rPr lang="ru-RU" dirty="0"/>
            </a:br>
            <a:r>
              <a:rPr lang="ru-RU" b="1" dirty="0"/>
              <a:t>3. </a:t>
            </a:r>
            <a:r>
              <a:rPr lang="en-US" b="1" dirty="0"/>
              <a:t>cruel, merciless – kind, humane</a:t>
            </a:r>
            <a:br>
              <a:rPr lang="en-US" dirty="0"/>
            </a:br>
            <a:r>
              <a:rPr lang="ru-RU" dirty="0"/>
              <a:t>жестокий, безжалостный – добрый, гуманный</a:t>
            </a:r>
            <a:br>
              <a:rPr lang="ru-RU" dirty="0"/>
            </a:br>
            <a:r>
              <a:rPr lang="ru-RU" b="1" dirty="0"/>
              <a:t>4. </a:t>
            </a:r>
            <a:r>
              <a:rPr lang="en-US" b="1" dirty="0"/>
              <a:t>dangerous – safe</a:t>
            </a:r>
            <a:br>
              <a:rPr lang="en-US" dirty="0"/>
            </a:br>
            <a:r>
              <a:rPr lang="ru-RU" dirty="0"/>
              <a:t>опасный – безопасный / в безопасности</a:t>
            </a:r>
            <a:br>
              <a:rPr lang="ru-RU" dirty="0"/>
            </a:br>
            <a:r>
              <a:rPr lang="ru-RU" b="1" dirty="0"/>
              <a:t>5. </a:t>
            </a:r>
            <a:r>
              <a:rPr lang="en-US" b="1" dirty="0"/>
              <a:t>dead – alive</a:t>
            </a:r>
            <a:br>
              <a:rPr lang="en-US" dirty="0"/>
            </a:br>
            <a:r>
              <a:rPr lang="ru-RU" dirty="0"/>
              <a:t>мертвый – живой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Примеры антонимов в английском языке:</a:t>
            </a:r>
          </a:p>
        </p:txBody>
      </p:sp>
    </p:spTree>
    <p:extLst>
      <p:ext uri="{BB962C8B-B14F-4D97-AF65-F5344CB8AC3E}">
        <p14:creationId xmlns:p14="http://schemas.microsoft.com/office/powerpoint/2010/main" val="1765808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Я очень рад, что изучил антонимы. Я буду обучаться русскому языку дальше, чтобы еще больше узнать о интересных лингвистических явлениях.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Вывод:</a:t>
            </a:r>
          </a:p>
        </p:txBody>
      </p:sp>
    </p:spTree>
    <p:extLst>
      <p:ext uri="{BB962C8B-B14F-4D97-AF65-F5344CB8AC3E}">
        <p14:creationId xmlns:p14="http://schemas.microsoft.com/office/powerpoint/2010/main" val="18651567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28</TotalTime>
  <Words>398</Words>
  <Application>Microsoft Office PowerPoint</Application>
  <PresentationFormat>Экран (4:3)</PresentationFormat>
  <Paragraphs>25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Candara</vt:lpstr>
      <vt:lpstr>Symbol</vt:lpstr>
      <vt:lpstr>Волна</vt:lpstr>
      <vt:lpstr>Что такое антонимы?</vt:lpstr>
      <vt:lpstr>Обо мне:</vt:lpstr>
      <vt:lpstr>Что такое антонимы?</vt:lpstr>
      <vt:lpstr>Наглядный пример:</vt:lpstr>
      <vt:lpstr>Презентация PowerPoint</vt:lpstr>
      <vt:lpstr>Для чего нужны антонимы?</vt:lpstr>
      <vt:lpstr>Антонимы в английском языке:</vt:lpstr>
      <vt:lpstr>Примеры антонимов в английском языке:</vt:lpstr>
      <vt:lpstr>Вывод: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такое антонимы?</dc:title>
  <dc:creator>Гришакин Никита Александрович</dc:creator>
  <cp:lastModifiedBy>utorovaE@outlook.com</cp:lastModifiedBy>
  <cp:revision>5</cp:revision>
  <dcterms:created xsi:type="dcterms:W3CDTF">2021-10-16T06:11:14Z</dcterms:created>
  <dcterms:modified xsi:type="dcterms:W3CDTF">2021-11-29T16:45:02Z</dcterms:modified>
</cp:coreProperties>
</file>