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2441-FF39-4BB9-8BD3-A68212EAF48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BC3-C741-4788-BFCD-69B4D1A15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2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2441-FF39-4BB9-8BD3-A68212EAF48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BC3-C741-4788-BFCD-69B4D1A15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85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2441-FF39-4BB9-8BD3-A68212EAF48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BC3-C741-4788-BFCD-69B4D1A15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75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2441-FF39-4BB9-8BD3-A68212EAF48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BC3-C741-4788-BFCD-69B4D1A15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059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2441-FF39-4BB9-8BD3-A68212EAF48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BC3-C741-4788-BFCD-69B4D1A15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062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2441-FF39-4BB9-8BD3-A68212EAF48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BC3-C741-4788-BFCD-69B4D1A15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005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2441-FF39-4BB9-8BD3-A68212EAF48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BC3-C741-4788-BFCD-69B4D1A15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093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2441-FF39-4BB9-8BD3-A68212EAF48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BC3-C741-4788-BFCD-69B4D1A15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10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2441-FF39-4BB9-8BD3-A68212EAF48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BC3-C741-4788-BFCD-69B4D1A15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929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2441-FF39-4BB9-8BD3-A68212EAF48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BC3-C741-4788-BFCD-69B4D1A15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7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2441-FF39-4BB9-8BD3-A68212EAF48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BC3-C741-4788-BFCD-69B4D1A15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98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02441-FF39-4BB9-8BD3-A68212EAF482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F7BC3-C741-4788-BFCD-69B4D1A153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89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yadi.sk/i/jeAtAM5rlKwVZ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Домашнее задание 1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yadi.sk/i/jeAtAM5rlKwVZg</a:t>
            </a:r>
            <a:r>
              <a:rPr lang="ru-RU" dirty="0" smtClean="0"/>
              <a:t> (Учебник)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519238"/>
            <a:ext cx="8715375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287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Домашнее задание 1</a:t>
            </a:r>
            <a:endParaRPr lang="ru-RU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ru-RU" dirty="0" smtClean="0"/>
                  <a:t>2. Выясните какие нужно выполнить геометрические преобразования графика функции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 smtClean="0"/>
                  <a:t>, чтобы получить графики функций:</a:t>
                </a:r>
              </a:p>
              <a:p>
                <a:r>
                  <a:rPr lang="ru-RU" dirty="0" smtClean="0"/>
                  <a:t>а)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+2 , </a:t>
                </a:r>
                <a:r>
                  <a:rPr lang="ru-RU" dirty="0" smtClean="0"/>
                  <a:t>б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ru-RU" b="0" i="1" smtClean="0">
                            <a:latin typeface="Cambria Math"/>
                          </a:rPr>
                          <m:t>+2)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 smtClean="0"/>
                  <a:t>, в) </a:t>
                </a:r>
                <a:r>
                  <a:rPr lang="en-US" b="0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=(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 smtClean="0"/>
                  <a:t>, г)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 smtClean="0"/>
                  <a:t>.</a:t>
                </a:r>
                <a:r>
                  <a:rPr lang="en-US" dirty="0" smtClean="0"/>
                  <a:t> </a:t>
                </a:r>
                <a:endParaRPr lang="ru-RU" dirty="0" smtClean="0"/>
              </a:p>
              <a:p>
                <a:r>
                  <a:rPr lang="ru-RU" dirty="0" smtClean="0"/>
                  <a:t>3. Выясните как изменяются область определения и множество значений функций, их монотонность (см. задание 2)</a:t>
                </a:r>
                <a:endParaRPr lang="ru-RU" dirty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r="-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34634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97</Words>
  <Application>Microsoft Office PowerPoint</Application>
  <PresentationFormat>Экран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Домашнее задание 1</vt:lpstr>
      <vt:lpstr>Домашнее задание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Домашнее задание 1</dc:title>
  <dc:creator>Жанна Сарванова</dc:creator>
  <cp:lastModifiedBy>Жанна Сарванова</cp:lastModifiedBy>
  <cp:revision>8</cp:revision>
  <dcterms:created xsi:type="dcterms:W3CDTF">2020-10-02T12:49:23Z</dcterms:created>
  <dcterms:modified xsi:type="dcterms:W3CDTF">2020-10-02T13:48:39Z</dcterms:modified>
</cp:coreProperties>
</file>