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C7765-8848-4E41-8C0E-55CFB7169F9A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64FF4-5548-4D5E-8417-E12BAF65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64FF4-5548-4D5E-8417-E12BAF65EA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5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297"/>
            <a:ext cx="8454128" cy="625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8" y="3933056"/>
            <a:ext cx="9129442" cy="2924944"/>
          </a:xfrm>
          <a:solidFill>
            <a:schemeClr val="bg1">
              <a:lumMod val="8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Диалектные слова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Хабаровского края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Дондоков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Баярто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7 класс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anose="03010101010201010101" pitchFamily="66" charset="0"/>
              </a:rPr>
              <a:t>Диалектология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раздел лингвистики, предметом изучения которого является диалект как некоторое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784559" cy="521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b="1" dirty="0">
                <a:latin typeface="Monotype Corsiva" panose="03010101010201010101" pitchFamily="66" charset="0"/>
              </a:rPr>
              <a:t>Диалекты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употребляемые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жителями той или иной местности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80" y="393305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Диалектизмы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69847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Приезжая в незнакомое для вас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услышать незнакомые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 Эти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употребляются только жителями этой местности. Эти слова называются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диалектизмами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3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32104"/>
            <a:ext cx="5437568" cy="28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Диалектные словари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Дальнего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Востока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108" y="1484784"/>
            <a:ext cx="6984776" cy="4608512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словарь Колымского русского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наречия.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В.Богораз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СПб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1901. </a:t>
            </a: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говоров Приамурья. М., 1982. </a:t>
            </a: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камчатского наречия. Хабаровск, 1977. </a:t>
            </a: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Примеры диалектизмов </a:t>
            </a:r>
            <a:r>
              <a:rPr lang="ru-RU" sz="3200" b="1" dirty="0" smtClean="0">
                <a:latin typeface="Monotype Corsiva" panose="03010101010201010101" pitchFamily="66" charset="0"/>
              </a:rPr>
              <a:t>Хабаровского края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7500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«Чуни»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сапоги без подметок.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Чифанька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любая забегаловка или кафешка, где можно быстро перекусить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«Пятиминутка»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слабосоленая икра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горбуши, кеты или нерки. Делается она сразу после потрошения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«Вжик»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овод. Прозвали его так за то, что он гоняет летом коров и скотину: «вжик под хвост попал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«Еврейка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так звучно местные кличут соседний регион - Еврейскую автономную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Фестивалить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веселиться.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Маякнуть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знак, подсказать.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«Командовать парадом»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лидировать, занимать почетное место.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«Тузлук»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соляной раствор для  засолки рыбы, овощей, мяса.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«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Брендить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говорить ерунду, глупости.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«Пучить глаза»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удивляться.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«Ежики»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мясные или рыбные котлеты с рисом.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«Колдуны»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вареники с капустой и мясом.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«Гульки»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ласковое прозвище голубей, обитающих на городской площади.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«Жать краба»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пожать руку.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«Тала»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блюдо из свежего или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свежемороженного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мяса/рыбы.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98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Диалектные слова  Хабаровского края Дондоков Баярто 7 класс</vt:lpstr>
      <vt:lpstr>Диалектология - это</vt:lpstr>
      <vt:lpstr> Диалекты - это</vt:lpstr>
      <vt:lpstr>Диалектизмы</vt:lpstr>
      <vt:lpstr>Диалектные словари  Дальнего Востока</vt:lpstr>
      <vt:lpstr>Примеры диалектизмов Хабаровского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Диалектные слова Дальнего Востока.</dc:title>
  <dc:creator>Tor</dc:creator>
  <cp:lastModifiedBy>User</cp:lastModifiedBy>
  <cp:revision>10</cp:revision>
  <dcterms:created xsi:type="dcterms:W3CDTF">2021-11-19T07:00:10Z</dcterms:created>
  <dcterms:modified xsi:type="dcterms:W3CDTF">2021-11-29T04:54:18Z</dcterms:modified>
</cp:coreProperties>
</file>