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1" autoAdjust="0"/>
    <p:restoredTop sz="94713" autoAdjust="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81000" y="908720"/>
            <a:ext cx="8458200" cy="198688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Над проектом работали ученицы 10 класса МБОУ Кировской СОШ №2</a:t>
            </a:r>
            <a:r>
              <a:rPr lang="en-US" sz="3200" b="1" dirty="0" smtClean="0"/>
              <a:t> </a:t>
            </a:r>
            <a:r>
              <a:rPr lang="ru-RU" sz="3200" b="1" dirty="0" err="1" smtClean="0"/>
              <a:t>Гуммель</a:t>
            </a:r>
            <a:r>
              <a:rPr lang="ru-RU" sz="3200" b="1" dirty="0" smtClean="0"/>
              <a:t> Юлия и </a:t>
            </a:r>
            <a:r>
              <a:rPr lang="ru-RU" sz="3200" b="1" dirty="0" err="1" smtClean="0"/>
              <a:t>Мачульская</a:t>
            </a:r>
            <a:r>
              <a:rPr lang="ru-RU" sz="3200" b="1" dirty="0" smtClean="0"/>
              <a:t> Елизавета. </a:t>
            </a:r>
            <a:endParaRPr lang="ru-RU" sz="32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Проект на </a:t>
            </a:r>
            <a:r>
              <a:rPr lang="ru-RU" dirty="0" err="1" smtClean="0"/>
              <a:t>тему:классный</a:t>
            </a:r>
            <a:r>
              <a:rPr lang="ru-RU" dirty="0" smtClean="0"/>
              <a:t> русский.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ЯВЛЕНИЯ ТУРЕЦКОГО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Синонимы:</a:t>
            </a:r>
          </a:p>
          <a:p>
            <a:r>
              <a:rPr lang="ru-RU" dirty="0" err="1" smtClean="0"/>
              <a:t>Люди,человек</a:t>
            </a:r>
            <a:r>
              <a:rPr lang="ru-RU" dirty="0" smtClean="0"/>
              <a:t>-</a:t>
            </a:r>
            <a:r>
              <a:rPr lang="en-US" dirty="0" err="1" smtClean="0"/>
              <a:t>milet,halk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Мужчина-</a:t>
            </a:r>
            <a:r>
              <a:rPr lang="en-US" dirty="0" err="1" smtClean="0"/>
              <a:t>erkek,adam,kishi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Женщина-</a:t>
            </a:r>
            <a:r>
              <a:rPr lang="en-US" dirty="0" err="1" smtClean="0"/>
              <a:t>kadin,bayan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Ребёнок-</a:t>
            </a:r>
            <a:r>
              <a:rPr lang="en-US" dirty="0" err="1" smtClean="0"/>
              <a:t>cochuk,bebek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ЯВЛЕНИЯ ТУРЕЦКОГО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Антонимы:</a:t>
            </a:r>
          </a:p>
          <a:p>
            <a:r>
              <a:rPr lang="ru-RU" dirty="0" smtClean="0"/>
              <a:t>Чёрный-белый</a:t>
            </a:r>
            <a:r>
              <a:rPr lang="en-US" dirty="0" smtClean="0"/>
              <a:t>;</a:t>
            </a:r>
            <a:r>
              <a:rPr lang="en-US" dirty="0" err="1" smtClean="0"/>
              <a:t>siyak-beyaz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Большой-маленький</a:t>
            </a:r>
            <a:r>
              <a:rPr lang="en-US" dirty="0" smtClean="0"/>
              <a:t>;</a:t>
            </a:r>
            <a:r>
              <a:rPr lang="en-US" dirty="0" err="1" smtClean="0"/>
              <a:t>boyuk-kichuk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Длинный-короткий</a:t>
            </a:r>
            <a:r>
              <a:rPr lang="en-US" dirty="0" smtClean="0"/>
              <a:t>;</a:t>
            </a:r>
            <a:r>
              <a:rPr lang="en-US" dirty="0" err="1" smtClean="0"/>
              <a:t>uzun-kisa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ЯВЛЕНИЯ ТУРЕЦКОГО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Просторечия:</a:t>
            </a:r>
          </a:p>
          <a:p>
            <a:r>
              <a:rPr lang="ru-RU" dirty="0" smtClean="0"/>
              <a:t>Спасибо-</a:t>
            </a:r>
            <a:r>
              <a:rPr lang="en-US" dirty="0" smtClean="0"/>
              <a:t> </a:t>
            </a:r>
            <a:r>
              <a:rPr lang="en-US" dirty="0" err="1" smtClean="0"/>
              <a:t>eyvallah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Не неси чушь-</a:t>
            </a:r>
            <a:r>
              <a:rPr lang="en-US" dirty="0" smtClean="0"/>
              <a:t> </a:t>
            </a:r>
            <a:r>
              <a:rPr lang="en-US" dirty="0" err="1" smtClean="0"/>
              <a:t>saçma</a:t>
            </a:r>
            <a:r>
              <a:rPr lang="en-US" dirty="0" smtClean="0"/>
              <a:t> </a:t>
            </a:r>
            <a:r>
              <a:rPr lang="en-US" dirty="0" err="1" smtClean="0"/>
              <a:t>sapan</a:t>
            </a:r>
            <a:r>
              <a:rPr lang="en-US" dirty="0" smtClean="0"/>
              <a:t> </a:t>
            </a:r>
            <a:r>
              <a:rPr lang="en-US" dirty="0" err="1" smtClean="0"/>
              <a:t>konuşma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Раздражать-</a:t>
            </a:r>
            <a:r>
              <a:rPr lang="en-US" dirty="0" err="1" smtClean="0"/>
              <a:t>tahriş</a:t>
            </a:r>
            <a:r>
              <a:rPr lang="en-US" dirty="0" smtClean="0"/>
              <a:t> </a:t>
            </a:r>
            <a:r>
              <a:rPr lang="en-US" dirty="0" err="1" smtClean="0"/>
              <a:t>etmek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ЗАВЕРШЕНИЕ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 smtClean="0"/>
              <a:t>Вывод:явления</a:t>
            </a:r>
            <a:r>
              <a:rPr lang="ru-RU" dirty="0" smtClean="0"/>
              <a:t> лексики русского языка, безусловно, оказали влияния и на язык мигрантов турецкой национальности. Очень часто они используют в речи или русские слова, или подбирают слова из турецкого языка схожих по своему лексическому значению русским антонимам, синонимам, диалектизмам и другим группам. Продуктом проекта стало создание словаря (приложение в  документе</a:t>
            </a:r>
            <a:r>
              <a:rPr lang="en-US" dirty="0" smtClean="0"/>
              <a:t> WORD</a:t>
            </a:r>
            <a:r>
              <a:rPr lang="ru-RU" smtClean="0"/>
              <a:t>).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Цели и задачи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Цель</a:t>
            </a:r>
            <a:r>
              <a:rPr lang="ru-RU" b="1" dirty="0" smtClean="0"/>
              <a:t>: </a:t>
            </a:r>
            <a:r>
              <a:rPr lang="ru-RU" dirty="0" smtClean="0"/>
              <a:t>Повышение </a:t>
            </a:r>
            <a:r>
              <a:rPr lang="ru-RU" dirty="0" smtClean="0"/>
              <a:t>эффективности языкового образования детей-мигрантов.</a:t>
            </a:r>
          </a:p>
          <a:p>
            <a:r>
              <a:rPr lang="ru-RU" b="1" dirty="0" smtClean="0"/>
              <a:t>Задачи:</a:t>
            </a:r>
          </a:p>
          <a:p>
            <a:r>
              <a:rPr lang="ru-RU" b="1" dirty="0" smtClean="0"/>
              <a:t>1.Узнать, </a:t>
            </a:r>
            <a:r>
              <a:rPr lang="ru-RU" b="1" dirty="0" smtClean="0"/>
              <a:t>что такое явления русского </a:t>
            </a:r>
            <a:r>
              <a:rPr lang="ru-RU" b="1" dirty="0" smtClean="0"/>
              <a:t>языка.</a:t>
            </a:r>
            <a:endParaRPr lang="ru-RU" b="1" dirty="0" smtClean="0"/>
          </a:p>
          <a:p>
            <a:r>
              <a:rPr lang="ru-RU" b="1" dirty="0" smtClean="0"/>
              <a:t>2.Рассмотреть эти </a:t>
            </a:r>
            <a:r>
              <a:rPr lang="ru-RU" b="1" dirty="0" smtClean="0"/>
              <a:t>явления.</a:t>
            </a:r>
            <a:endParaRPr lang="ru-RU" b="1" dirty="0" smtClean="0"/>
          </a:p>
          <a:p>
            <a:r>
              <a:rPr lang="ru-RU" b="1" dirty="0" smtClean="0"/>
              <a:t>3.Найти слова</a:t>
            </a:r>
            <a:r>
              <a:rPr lang="ru-RU" b="1" dirty="0" smtClean="0"/>
              <a:t>, входящие </a:t>
            </a:r>
            <a:r>
              <a:rPr lang="ru-RU" b="1" dirty="0" smtClean="0"/>
              <a:t>в эти </a:t>
            </a:r>
            <a:r>
              <a:rPr lang="ru-RU" b="1" dirty="0" smtClean="0"/>
              <a:t>явления.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ЯВЛЕНИЯ РУССКОГО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u="sng" dirty="0" smtClean="0"/>
              <a:t>Антонимы:</a:t>
            </a:r>
          </a:p>
          <a:p>
            <a:r>
              <a:rPr lang="ru-RU" dirty="0" smtClean="0"/>
              <a:t>позволяют увидеть</a:t>
            </a:r>
            <a:r>
              <a:rPr lang="ru-RU" dirty="0" smtClean="0"/>
              <a:t>, что </a:t>
            </a:r>
            <a:r>
              <a:rPr lang="ru-RU" dirty="0" smtClean="0"/>
              <a:t>в жизни есть контрасты</a:t>
            </a:r>
            <a:r>
              <a:rPr lang="ru-RU" dirty="0" smtClean="0"/>
              <a:t>, подчёркивают их;</a:t>
            </a:r>
            <a:endParaRPr lang="ru-RU" dirty="0" smtClean="0"/>
          </a:p>
          <a:p>
            <a:r>
              <a:rPr lang="ru-RU" dirty="0" smtClean="0"/>
              <a:t>помогают </a:t>
            </a:r>
            <a:r>
              <a:rPr lang="ru-RU" dirty="0" smtClean="0"/>
              <a:t>высказать мысль с большей </a:t>
            </a:r>
            <a:r>
              <a:rPr lang="ru-RU" dirty="0" smtClean="0"/>
              <a:t>точностью;</a:t>
            </a:r>
            <a:endParaRPr lang="ru-RU" dirty="0" smtClean="0"/>
          </a:p>
          <a:p>
            <a:r>
              <a:rPr lang="ru-RU" dirty="0" smtClean="0"/>
              <a:t>делают </a:t>
            </a:r>
            <a:r>
              <a:rPr lang="ru-RU" dirty="0" smtClean="0"/>
              <a:t>речь яркой и </a:t>
            </a:r>
            <a:r>
              <a:rPr lang="ru-RU" dirty="0" smtClean="0"/>
              <a:t>убедительной;</a:t>
            </a:r>
            <a:endParaRPr lang="ru-RU" dirty="0" smtClean="0"/>
          </a:p>
          <a:p>
            <a:r>
              <a:rPr lang="ru-RU" b="1" dirty="0" smtClean="0"/>
              <a:t>Примеры</a:t>
            </a:r>
            <a:r>
              <a:rPr lang="ru-RU" dirty="0" smtClean="0"/>
              <a:t>:</a:t>
            </a:r>
          </a:p>
          <a:p>
            <a:r>
              <a:rPr lang="ru-RU" dirty="0" smtClean="0"/>
              <a:t>Добрый-злой</a:t>
            </a:r>
            <a:r>
              <a:rPr lang="ru-RU" dirty="0" smtClean="0"/>
              <a:t>, день-</a:t>
            </a:r>
            <a:r>
              <a:rPr lang="ru-RU" dirty="0" err="1" smtClean="0"/>
              <a:t>ночь,труд</a:t>
            </a:r>
            <a:r>
              <a:rPr lang="ru-RU" dirty="0" smtClean="0"/>
              <a:t>-</a:t>
            </a:r>
            <a:r>
              <a:rPr lang="ru-RU" dirty="0" err="1" smtClean="0"/>
              <a:t>безделье,над</a:t>
            </a:r>
            <a:r>
              <a:rPr lang="ru-RU" dirty="0" smtClean="0"/>
              <a:t>-под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ЯВЛЕНИЯ РУССКОГО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686800" cy="532859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Синонимы:</a:t>
            </a:r>
          </a:p>
          <a:p>
            <a:r>
              <a:rPr lang="ru-RU" dirty="0" smtClean="0"/>
              <a:t>помогают избежать однообразия </a:t>
            </a:r>
            <a:r>
              <a:rPr lang="ru-RU" dirty="0" smtClean="0"/>
              <a:t>изложения мысли;</a:t>
            </a:r>
            <a:endParaRPr lang="ru-RU" dirty="0" smtClean="0"/>
          </a:p>
          <a:p>
            <a:r>
              <a:rPr lang="ru-RU" dirty="0" smtClean="0"/>
              <a:t>разнообразят нашу речь, делая её живой и </a:t>
            </a:r>
            <a:r>
              <a:rPr lang="ru-RU" dirty="0" smtClean="0"/>
              <a:t>выразительной;</a:t>
            </a:r>
            <a:endParaRPr lang="ru-RU" dirty="0" smtClean="0"/>
          </a:p>
          <a:p>
            <a:r>
              <a:rPr lang="ru-RU" dirty="0" smtClean="0"/>
              <a:t>помогают с максимальной точностью и полнотой передать </a:t>
            </a:r>
            <a:r>
              <a:rPr lang="ru-RU" dirty="0" smtClean="0"/>
              <a:t>содержание;</a:t>
            </a:r>
            <a:endParaRPr lang="ru-RU" dirty="0" smtClean="0"/>
          </a:p>
          <a:p>
            <a:r>
              <a:rPr lang="ru-RU" dirty="0" smtClean="0"/>
              <a:t>дают возможность выразить мысль </a:t>
            </a:r>
            <a:r>
              <a:rPr lang="ru-RU" dirty="0" smtClean="0"/>
              <a:t>точно.</a:t>
            </a:r>
            <a:endParaRPr lang="ru-RU" dirty="0" smtClean="0"/>
          </a:p>
          <a:p>
            <a:r>
              <a:rPr lang="ru-RU" b="1" dirty="0" smtClean="0"/>
              <a:t>Примеры:</a:t>
            </a:r>
          </a:p>
          <a:p>
            <a:r>
              <a:rPr lang="ru-RU" dirty="0" smtClean="0"/>
              <a:t>Очи-глаза</a:t>
            </a:r>
            <a:r>
              <a:rPr lang="ru-RU" dirty="0" smtClean="0"/>
              <a:t>, неприятель-враг, скупой-жадный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ЯВЛЕНИЯ РУССКОГО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8668072" cy="5112568"/>
          </a:xfrm>
        </p:spPr>
        <p:txBody>
          <a:bodyPr>
            <a:normAutofit/>
          </a:bodyPr>
          <a:lstStyle/>
          <a:p>
            <a:r>
              <a:rPr lang="ru-RU" b="1" dirty="0" smtClean="0"/>
              <a:t>Архаизмы:</a:t>
            </a:r>
          </a:p>
          <a:p>
            <a:r>
              <a:rPr lang="ru-RU" dirty="0" smtClean="0"/>
              <a:t>служат для воссоздания исторической </a:t>
            </a:r>
            <a:r>
              <a:rPr lang="ru-RU" dirty="0" smtClean="0"/>
              <a:t>обстановки;</a:t>
            </a:r>
            <a:endParaRPr lang="ru-RU" dirty="0" smtClean="0"/>
          </a:p>
          <a:p>
            <a:r>
              <a:rPr lang="ru-RU" dirty="0" smtClean="0"/>
              <a:t>используются для создания комического эффекта, </a:t>
            </a:r>
            <a:r>
              <a:rPr lang="ru-RU" dirty="0" smtClean="0"/>
              <a:t>иронии;</a:t>
            </a:r>
            <a:endParaRPr lang="ru-RU" dirty="0" smtClean="0"/>
          </a:p>
          <a:p>
            <a:r>
              <a:rPr lang="ru-RU" dirty="0" smtClean="0"/>
              <a:t>·служат средством речевой характеристики </a:t>
            </a:r>
            <a:r>
              <a:rPr lang="ru-RU" dirty="0" smtClean="0"/>
              <a:t>персонажа;</a:t>
            </a:r>
            <a:endParaRPr lang="ru-RU" dirty="0" smtClean="0"/>
          </a:p>
          <a:p>
            <a:r>
              <a:rPr lang="ru-RU" b="1" dirty="0" smtClean="0"/>
              <a:t>Примеры:</a:t>
            </a:r>
          </a:p>
          <a:p>
            <a:r>
              <a:rPr lang="ru-RU" dirty="0" smtClean="0"/>
              <a:t>Чело</a:t>
            </a:r>
            <a:r>
              <a:rPr lang="ru-RU" dirty="0" smtClean="0"/>
              <a:t>, </a:t>
            </a:r>
            <a:r>
              <a:rPr lang="ru-RU" dirty="0" err="1" smtClean="0"/>
              <a:t>выя,уста,молвить,хмарный,пиит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ЯВЛЕНИЯ РУССКОГО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668072" cy="5400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Профессионализмы:</a:t>
            </a:r>
          </a:p>
          <a:p>
            <a:r>
              <a:rPr lang="ru-RU" dirty="0" smtClean="0"/>
              <a:t>помогают понять, о какой профессии идёт речь в предложенном </a:t>
            </a:r>
            <a:r>
              <a:rPr lang="ru-RU" dirty="0" smtClean="0"/>
              <a:t>тексте;</a:t>
            </a:r>
            <a:endParaRPr lang="ru-RU" dirty="0" smtClean="0"/>
          </a:p>
          <a:p>
            <a:r>
              <a:rPr lang="ru-RU" dirty="0" smtClean="0"/>
              <a:t>служат </a:t>
            </a:r>
            <a:r>
              <a:rPr lang="ru-RU" dirty="0" smtClean="0"/>
              <a:t>для обозначения различных производственных процессов, орудий производства, сырья, выпускаемой продукции и т.п</a:t>
            </a:r>
            <a:r>
              <a:rPr lang="ru-RU" dirty="0" smtClean="0"/>
              <a:t>.;</a:t>
            </a:r>
            <a:endParaRPr lang="ru-RU" dirty="0" smtClean="0"/>
          </a:p>
          <a:p>
            <a:r>
              <a:rPr lang="ru-RU" dirty="0" smtClean="0"/>
              <a:t>служат для создания достоверности, точности информации, речевой характеристики </a:t>
            </a:r>
            <a:r>
              <a:rPr lang="ru-RU" dirty="0" smtClean="0"/>
              <a:t>персонажа.</a:t>
            </a:r>
            <a:endParaRPr lang="ru-RU" dirty="0" smtClean="0"/>
          </a:p>
          <a:p>
            <a:r>
              <a:rPr lang="ru-RU" b="1" dirty="0" smtClean="0"/>
              <a:t>Примеры:</a:t>
            </a:r>
          </a:p>
          <a:p>
            <a:r>
              <a:rPr lang="ru-RU" dirty="0" smtClean="0"/>
              <a:t>Баранка</a:t>
            </a:r>
            <a:r>
              <a:rPr lang="ru-RU" dirty="0" smtClean="0"/>
              <a:t>, </a:t>
            </a:r>
            <a:r>
              <a:rPr lang="ru-RU" dirty="0" err="1" smtClean="0"/>
              <a:t>холст,истец,ляп,гамма,ария,аккорд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ЯВЛЕНИЯ РУССКОГО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Диалектизмы:</a:t>
            </a:r>
            <a:endParaRPr lang="en-US" b="1" dirty="0" smtClean="0"/>
          </a:p>
          <a:p>
            <a:r>
              <a:rPr lang="ru-RU" dirty="0" smtClean="0"/>
              <a:t>помогают передать местный колорит, особенности речи героев.</a:t>
            </a:r>
          </a:p>
          <a:p>
            <a:r>
              <a:rPr lang="ru-RU" b="1" dirty="0" smtClean="0"/>
              <a:t>Примеры:</a:t>
            </a:r>
          </a:p>
          <a:p>
            <a:r>
              <a:rPr lang="ru-RU" dirty="0" smtClean="0"/>
              <a:t>Хата</a:t>
            </a:r>
            <a:r>
              <a:rPr lang="ru-RU" dirty="0" smtClean="0"/>
              <a:t>, </a:t>
            </a:r>
            <a:r>
              <a:rPr lang="ru-RU" dirty="0" err="1" smtClean="0"/>
              <a:t>буряк,гуска,кушак,курень,клямка</a:t>
            </a:r>
            <a:r>
              <a:rPr lang="ru-RU" dirty="0" smtClean="0"/>
              <a:t>.</a:t>
            </a:r>
            <a:endParaRPr lang="en-US" dirty="0" smtClean="0"/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ЯВЛЕНИЯ РУССКОГО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Просторечные слова:</a:t>
            </a:r>
          </a:p>
          <a:p>
            <a:r>
              <a:rPr lang="ru-RU" dirty="0" smtClean="0"/>
              <a:t>Они служат характеристиками явления в кругу бытовых отношений, сообщают речи </a:t>
            </a:r>
            <a:r>
              <a:rPr lang="ru-RU" dirty="0" smtClean="0"/>
              <a:t>непринужденность.</a:t>
            </a:r>
            <a:endParaRPr lang="ru-RU" dirty="0" smtClean="0"/>
          </a:p>
          <a:p>
            <a:r>
              <a:rPr lang="ru-RU" b="1" dirty="0" smtClean="0"/>
              <a:t>Примеры:</a:t>
            </a:r>
          </a:p>
          <a:p>
            <a:r>
              <a:rPr lang="ru-RU" dirty="0" smtClean="0"/>
              <a:t>Нету</a:t>
            </a:r>
            <a:r>
              <a:rPr lang="ru-RU" dirty="0" smtClean="0"/>
              <a:t>, </a:t>
            </a:r>
            <a:r>
              <a:rPr lang="ru-RU" dirty="0" err="1" smtClean="0"/>
              <a:t>кажное,заместо,трескают,волосья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ЯВЛЕНИЯ ТУРЕЦКОГО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 smtClean="0"/>
              <a:t>Синонимы,антонимы,просторечные</a:t>
            </a:r>
            <a:r>
              <a:rPr lang="ru-RU" sz="4000" b="1" dirty="0" smtClean="0"/>
              <a:t> и диалектные слова существуют и в турецком языке.</a:t>
            </a:r>
          </a:p>
          <a:p>
            <a:pPr algn="ctr"/>
            <a:endParaRPr lang="ru-RU" sz="4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329</TotalTime>
  <Words>386</Words>
  <Application>Microsoft Office PowerPoint</Application>
  <PresentationFormat>Экран (4:3)</PresentationFormat>
  <Paragraphs>67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Проект на тему:классный русский.</vt:lpstr>
      <vt:lpstr>Цели и задачи</vt:lpstr>
      <vt:lpstr>ЯВЛЕНИЯ РУССКОГО ЯЗЫКА</vt:lpstr>
      <vt:lpstr>ЯВЛЕНИЯ РУССКОГО ЯЗЫКА</vt:lpstr>
      <vt:lpstr>ЯВЛЕНИЯ РУССКОГО ЯЗЫКА</vt:lpstr>
      <vt:lpstr>ЯВЛЕНИЯ РУССКОГО ЯЗЫКА</vt:lpstr>
      <vt:lpstr>ЯВЛЕНИЯ РУССКОГО ЯЗЫКА</vt:lpstr>
      <vt:lpstr>ЯВЛЕНИЯ РУССКОГО ЯЗЫКА</vt:lpstr>
      <vt:lpstr>ЯВЛЕНИЯ ТУРЕЦКОГО ЯЗЫКА</vt:lpstr>
      <vt:lpstr>ЯВЛЕНИЯ ТУРЕЦКОГО ЯЗЫКА</vt:lpstr>
      <vt:lpstr>ЯВЛЕНИЯ ТУРЕЦКОГО ЯЗЫКА</vt:lpstr>
      <vt:lpstr>ЯВЛЕНИЯ ТУРЕЦКОГО ЯЗЫКА</vt:lpstr>
      <vt:lpstr>ЗАВЕРШЕНИЕ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тему:Что читают современные подростки?</dc:title>
  <dc:creator>Серега</dc:creator>
  <cp:lastModifiedBy>USER</cp:lastModifiedBy>
  <cp:revision>28</cp:revision>
  <dcterms:created xsi:type="dcterms:W3CDTF">2021-10-31T14:47:53Z</dcterms:created>
  <dcterms:modified xsi:type="dcterms:W3CDTF">2021-11-30T09:39:32Z</dcterms:modified>
</cp:coreProperties>
</file>