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9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Всероссийский конкурс образовательных проектов на русском языке среди детей-мигрантов «По-русски реально и виртуально»</a:t>
            </a:r>
          </a:p>
          <a:p>
            <a:pPr algn="ctr"/>
            <a:endParaRPr lang="ru-RU" sz="24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Проектная </a:t>
            </a:r>
            <a:r>
              <a:rPr lang="ru-RU" sz="2400" b="1" dirty="0" smtClean="0">
                <a:latin typeface="Arial Narrow" pitchFamily="34" charset="0"/>
              </a:rPr>
              <a:t>работа</a:t>
            </a:r>
            <a:endParaRPr lang="ru-RU" sz="24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Фразеологизмы в письмах А. С. Пушкина (мини-словарь)</a:t>
            </a:r>
            <a:endParaRPr lang="ru-RU" sz="24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Номинация:</a:t>
            </a:r>
            <a:r>
              <a:rPr lang="ru-RU" sz="2400" i="1" dirty="0" smtClean="0">
                <a:latin typeface="Arial Narrow" pitchFamily="34" charset="0"/>
              </a:rPr>
              <a:t>  Классный русский </a:t>
            </a:r>
            <a:endParaRPr lang="ru-RU" sz="2400" dirty="0" smtClean="0">
              <a:latin typeface="Arial Narrow" pitchFamily="34" charset="0"/>
            </a:endParaRPr>
          </a:p>
          <a:p>
            <a:pPr algn="ctr"/>
            <a:endParaRPr lang="ru-RU" sz="24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Автор </a:t>
            </a:r>
            <a:r>
              <a:rPr lang="ru-RU" sz="2400" b="1" dirty="0" smtClean="0">
                <a:latin typeface="Arial Narrow" pitchFamily="34" charset="0"/>
              </a:rPr>
              <a:t>работы: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Воходзода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Абдусалам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Нурулло</a:t>
            </a:r>
            <a:r>
              <a:rPr lang="ru-RU" sz="2400" dirty="0" smtClean="0">
                <a:latin typeface="Arial Narrow" pitchFamily="34" charset="0"/>
              </a:rPr>
              <a:t>, обучающийся 5 </a:t>
            </a:r>
            <a:r>
              <a:rPr lang="ru-RU" sz="2400" dirty="0" err="1" smtClean="0">
                <a:latin typeface="Arial Narrow" pitchFamily="34" charset="0"/>
              </a:rPr>
              <a:t>кл</a:t>
            </a:r>
            <a:r>
              <a:rPr lang="ru-RU" sz="2400" dirty="0" smtClean="0">
                <a:latin typeface="Arial Narrow" pitchFamily="34" charset="0"/>
              </a:rPr>
              <a:t>. МОУ «СОШ № 18» г. Саранска</a:t>
            </a:r>
          </a:p>
          <a:p>
            <a:pPr algn="ctr"/>
            <a:endParaRPr lang="ru-RU" sz="2400" b="1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Руководитель </a:t>
            </a:r>
            <a:r>
              <a:rPr lang="ru-RU" sz="2400" b="1" dirty="0" smtClean="0">
                <a:latin typeface="Arial Narrow" pitchFamily="34" charset="0"/>
              </a:rPr>
              <a:t>работы:</a:t>
            </a:r>
            <a:r>
              <a:rPr lang="ru-RU" sz="2400" dirty="0" smtClean="0">
                <a:latin typeface="Arial Narrow" pitchFamily="34" charset="0"/>
              </a:rPr>
              <a:t> Долгова Ирина Анатольевна, учитель МОУ «СОШ № 18» г. Саранска</a:t>
            </a:r>
          </a:p>
          <a:p>
            <a:pPr algn="ctr"/>
            <a:endParaRPr lang="ru-RU" sz="24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Саранск 2021</a:t>
            </a:r>
          </a:p>
          <a:p>
            <a:pPr algn="ctr">
              <a:buNone/>
            </a:pPr>
            <a:r>
              <a:rPr lang="ru-RU" sz="2400" dirty="0" smtClean="0">
                <a:latin typeface="Arial Narrow" pitchFamily="34" charset="0"/>
              </a:rPr>
              <a:t> </a:t>
            </a:r>
          </a:p>
          <a:p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5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Подчиняться другим.</a:t>
            </a:r>
          </a:p>
          <a:p>
            <a:pPr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Плясать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дудку(1 раз) – поступать, вести себя так, как угодно кому – либо, безоговорочно во всём подчиняться кому – либо.</a:t>
            </a:r>
          </a:p>
          <a:p>
            <a:pPr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пляшешь по их дудке: платишь деньги, кто только попросит, - эдак хозяйство не пойдёт».</a:t>
            </a: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Неразрывность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иголка, туда и нитка(1 раз) – о неразрывно связанных между собой людях – чаще о муже и жене.</a:t>
            </a:r>
          </a:p>
          <a:p>
            <a:pPr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– то сказал, что куда один, туда и другой; один кувыркается на канате, а другой под ним на полу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53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Ожидание. Мечта. Надежда.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Славны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Лубны за горами – заманчивым и привлекательным кажется то, что находится где – то и о чём знают только по рассказам.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Говорят, она премиленькая вещь – но славны Лубны за горами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Ждать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моря погоды(2 раза) – бездействовать, ничего не предпринимать в ожидании, напрасно на что – то рассчитывать, надеяться.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Сижу у моря, жду перемены погоды. Ничего не пишу, а читаю мало, потому что Вы мало печатаете».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Внимательность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Надувательство.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оба(1 раз) – будь внимательным, крайне осторожным.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Милый мой, дело не до стихов – слушай в оба уха». Остаться с носом(1 раз) – обманываться в расчётах, терпеть неудачу.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 – то, братец, будешь с носом, когда без носа будешь ты».</a:t>
            </a:r>
          </a:p>
        </p:txBody>
      </p:sp>
    </p:spTree>
    <p:extLst>
      <p:ext uri="{BB962C8B-B14F-4D97-AF65-F5344CB8AC3E}">
        <p14:creationId xmlns:p14="http://schemas.microsoft.com/office/powerpoint/2010/main" xmlns="" val="178961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Цена. Оценка.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ни сё(2 раза) – среднее, невыразительное; не плохо, не хорошо. «Жизнь моя ни то, ни сё».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свиньёю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раз) – ничуть не разбирается, не мыслит, не понимает.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человек в дороге не переодевается, и, доехав до места, свинья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свиньёю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идёт в баню, которая наша вторая мать».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Восхищение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Восторг. Радость. Счастье. Успех.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богу!(6 раз) – хорошо, благополучно.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слава богу! Что теперь ты понимаешь меня». «Хотя, слава богу, опасности нет никакой». Сим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победиши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раз – уверенность в успехе какого – либо дела при условии твёрдой веры в правильность избранного пути. «Сим знаменем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победиши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Несчастие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хорошая школа, но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лучший университет – 1раз.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Говорят, что несчастие хорошая школа: может быть. Но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лучший университет».</a:t>
            </a:r>
          </a:p>
        </p:txBody>
      </p:sp>
    </p:spTree>
    <p:extLst>
      <p:ext uri="{BB962C8B-B14F-4D97-AF65-F5344CB8AC3E}">
        <p14:creationId xmlns:p14="http://schemas.microsoft.com/office/powerpoint/2010/main" xmlns="" val="14506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Раздражение. Безразличие. Равнодушие. Неприятность. Досада.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 не дует(3 раза) – не бояться кого – либо.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Жуковскому я так же писал, а он и в ус не дует».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Заварить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кашу(1 раз) – затевать сложное, хлопотное или неприятное дело. «Видишь, какую ты кашу заварил».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бельмо на глазу(1 раз) – то, что мешает, раздражает.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у меня как бельмо на глазу».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стены(1 раз) – приходить в крайнее раздражение.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он и полез на стены».</a:t>
            </a:r>
          </a:p>
          <a:p>
            <a:pPr marL="64008" indent="0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Тринь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трава(1 раз) – не имеет значения, никак не трогает, не волнует.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это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трава. Ничего не говорил я тебе о твоих стихотворениях».</a:t>
            </a:r>
          </a:p>
          <a:p>
            <a:pPr marL="64008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чужом пиру похмелье(2 раза) – неприятность из – за других, из – за вины другого. «А бедному – то мужу во чужом пиру похмелье, да и в своём тошнит».</a:t>
            </a:r>
          </a:p>
        </p:txBody>
      </p:sp>
    </p:spTree>
    <p:extLst>
      <p:ext uri="{BB962C8B-B14F-4D97-AF65-F5344CB8AC3E}">
        <p14:creationId xmlns:p14="http://schemas.microsoft.com/office/powerpoint/2010/main" xmlns="" val="292117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ЗАКЛЮЧЕНИЕ.</a:t>
            </a:r>
          </a:p>
          <a:p>
            <a:pPr marL="64008" indent="0" algn="just">
              <a:buNone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just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Частная переписка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характеризуется многофункциональностью, спонтанностью, ситуативностью,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политематичностью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показательно для данного жанра в целом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4008" indent="0" algn="just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Фразеологический массив частной переписки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обширен и разнообразен, что проявляется в количественном составе и стилистической неоднородности ФЕ.</a:t>
            </a:r>
          </a:p>
          <a:p>
            <a:pPr marL="64008" indent="0" algn="just">
              <a:buNone/>
            </a:pP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just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эпистолярных текстах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преобладают узуальные ФЕ. Объясняется это тем, что фразеологизмы, являясь воспроизводимыми в речи единицами, передаются из поколение в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05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особенностей употребления ФЕ позволяет говорить о стилеобразующей роли фразеологизмов в эпистолярных текстах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 их влиянии на формирование пушкинского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идиостиля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главной отличительной чертой которого, во многом формирующейся благодаря фразеологии, является эмоциональность.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использует, как правило, фразеологизмы, обладающие экспрессивной стилистической окраской. Такие ФЕ способны выражать отношения говорящего к предмету речи, субъектам и объектам окружающей действительности. </a:t>
            </a:r>
          </a:p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особенностью пушкинского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идиостиля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формировании которого фразеологизмы играют важную роль, является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оценочность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Большинство эпистолярных текстов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содержит в себе оценку явлений окружающей действительности, выражающуюся, прежде всего, с помощью фразеологических единиц. Нередко целью создания письма становится именно стремление оценить происходящее, выразить свое отношение к чему-либо, касающемуся непосредственно автора, его родных, друзей, их личных или общественных интересов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8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ВВЕДЕНИЕ.</a:t>
            </a:r>
          </a:p>
          <a:p>
            <a:pPr algn="just"/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Пушкин является родоначальником общенационального русского литературного языка.</a:t>
            </a:r>
          </a:p>
          <a:p>
            <a:pPr algn="just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«При имени Пушкина тотчас осеняет мысль о русском национальном поэте. В самом деле, никто из поэтов наших не выше его и не может более называться национальным: это право решительно принадлежит ему. В нём, как будто в лексиконе, заключилось всё богатство, сила и гибкость нашего языка. Он более всех раздвинул ему границы и более показал всё его пространство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073" y="404664"/>
            <a:ext cx="5744201" cy="633670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произведениях и в письмах А. С. Пушкина мы часто находим пословицы и поговорки, крылатые слова и выражения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родным языком Пушкин знакомился по различным письменным источникам. Поэтому в письмах поэта мы найдем, кроме пословиц и поговорок, различные древнерусские изречения: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руцъ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твои предаются, отче!». «в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бозе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почивающего». Архаические формы: «Вам, христолюбивому пастырю поэтического нашего стада». «Сим знаменем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победиши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48679"/>
            <a:ext cx="3263694" cy="20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561853"/>
            <a:ext cx="3263694" cy="429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17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" y="0"/>
            <a:ext cx="5553935" cy="685800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народной речи он часто брал образные и меткие пословицы и поговорки, включая их как в поэтические творения, так и в свои письма, особенно адресованные родным и друзьям.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Иванчук отмечает: «Начиная с 1822 года,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употребил свыше 120 пословиц и поговорок в художественном творчестве и в своих письмах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312368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189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4" cy="86409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Семантика.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С. Пушкин использует различные в семантическом плане фразеологические единицы. В одних фразеологизмах выражается удивление, восторг, восхищение, в других – раздражение, возбуждение, равнодушие, в – третьих – огорчение, страх, обида и т. д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разряда фразеологизмов выделяет Р. И.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Яранцев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первый выражает эмоции, второй – свойства и качества человека, третий – характеристика явлений и ситуаций.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76452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Неизвестность. Испуг. Страх.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слуху, ни духу(6 раз) – никаких известий, сведений.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 тобою, душа моя? Как побранил ты меня в сентябре за мою хандру, с тех пор нет мне о тебе ни слуху, ни духу».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Польше нет ни слуху, ни духу».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страшен чёрт, як его малюют(1 раз) – Не так страшно в действительности, как представляют, как кажется.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Знаю, что не так страшен чёрт, як его малюют; знаю, что холера не опаснее турецкой перестрелки, да отдалённость, да неизвестность – вот что мучительно».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плеч свалилась (1 раз) – рассеялись тревоги, сомнения.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когда я узнал, что до Торжка ты доехала здорова, у меня гора с сердца свалилась, и я не стал сызнова хандрить» 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дождичка в четверг(1 раз) - неизвестно когда.</a:t>
            </a:r>
          </a:p>
          <a:p>
            <a:pPr indent="0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четверг на самом деле есть после дождичка в четверг».</a:t>
            </a:r>
          </a:p>
        </p:txBody>
      </p:sp>
    </p:spTree>
    <p:extLst>
      <p:ext uri="{BB962C8B-B14F-4D97-AF65-F5344CB8AC3E}">
        <p14:creationId xmlns:p14="http://schemas.microsoft.com/office/powerpoint/2010/main" xmlns="" val="105017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Ответственность. Опыт – Неопытность.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Взялся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гуж, не говори, что не дюж(2 раза) – если принялся за какое – либо дело, не отказывайся, ссылаясь на трудности или свою слабость.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хочу к тебе с пустыми руками явиться, взялся за гуж, не скажу, что не дюж».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«Взялся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гуж, не говори, что не дюж, - то есть – уехал писать, так пиши».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 заткнёт(2 раза) – превзойти в чём – либо.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всех нас, стариков, за пояс заткнёт. – Ах! Каламбур! Скажи княгине, что она всю прелесть московскую за пояс заткнёт, как наденет мои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поясы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кулику до Петрова дня(1 раз) – многого кому – либо недостаёт до совершенства. Говорится о том, кто не выдержал сравнения с кем – то, чем – либо «Конечно, он поэт, он всё не Вольтер, не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Гётедалеко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кулику до орла».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Собаку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съел(1 раз) – приобрёл большой опыт, навык, основательные знания в чём – либо «Да ведь меланхолией тебя не удивишь, ты сам на этом собаку съел».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золотник да дорог(1 раз) – о том, кто мал ростом или молод, но имеет много достоинств, положительных качеств.</a:t>
            </a:r>
          </a:p>
          <a:p>
            <a:pPr indent="0"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 золотник, да дорог».</a:t>
            </a:r>
          </a:p>
        </p:txBody>
      </p:sp>
    </p:spTree>
    <p:extLst>
      <p:ext uri="{BB962C8B-B14F-4D97-AF65-F5344CB8AC3E}">
        <p14:creationId xmlns:p14="http://schemas.microsoft.com/office/powerpoint/2010/main" xmlns="" val="86952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Праздность. Бездействие. Лень.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пень колоду валить (2 раза)- лениться, лениво работать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себе тебе скажу, что я работаю лениво, через пень колоду валю»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баклуши (1 раз)- бездельничать, заниматься пустяками, несерьёзным делом. «Покамест советую ему бить баклуши, занятие приятное и здоровое».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пустого в порожнее переливать (1 раз)- заниматься бесценным делом, бесцельно проводить время; проводить время в разговорах, пустой болтовне. «Я говорю: господа, охота вам из пустого в порожнее переливать».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белого бычка (1 раз)- бесконечное повторение одного и того же с самого начала, возвращение к одному и тому же.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скучно, нам скучно: сказать ли вам сказку про белого быка?»</a:t>
            </a:r>
          </a:p>
        </p:txBody>
      </p:sp>
    </p:spTree>
    <p:extLst>
      <p:ext uri="{BB962C8B-B14F-4D97-AF65-F5344CB8AC3E}">
        <p14:creationId xmlns:p14="http://schemas.microsoft.com/office/powerpoint/2010/main" xmlns="" val="299650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Молчать. Болтать.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Выносить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 из избы(1 раз) – разглашать ссоры, дрязги, происходящие между близкими людьми; разглашать где – либо или кому – либо то, что касается узкого круга лиц и чего не должны знать другие.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на привязи(1 раз) – Молчать, не болтать, не говорить лишнего; быть осторожным в высказываниях.</a:t>
            </a:r>
          </a:p>
          <a:p>
            <a:pPr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от меня Жуковскому, чтоб он помолчал о происшествиях ему известных – я решительно не хочу выносить сору из Михайловской избы – а ты, душа, держи язык на привязи».</a:t>
            </a:r>
          </a:p>
        </p:txBody>
      </p:sp>
    </p:spTree>
    <p:extLst>
      <p:ext uri="{BB962C8B-B14F-4D97-AF65-F5344CB8AC3E}">
        <p14:creationId xmlns:p14="http://schemas.microsoft.com/office/powerpoint/2010/main" xmlns="" val="44253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1807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Слайд 2</vt:lpstr>
      <vt:lpstr>Слайд 3</vt:lpstr>
      <vt:lpstr>Слайд 4</vt:lpstr>
      <vt:lpstr>Семантика.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Лена</cp:lastModifiedBy>
  <cp:revision>17</cp:revision>
  <dcterms:created xsi:type="dcterms:W3CDTF">2018-03-29T15:21:05Z</dcterms:created>
  <dcterms:modified xsi:type="dcterms:W3CDTF">2021-11-30T09:17:08Z</dcterms:modified>
</cp:coreProperties>
</file>