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519"/>
    <a:srgbClr val="00FFFF"/>
    <a:srgbClr val="FF99FF"/>
    <a:srgbClr val="99FF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>
        <p:scale>
          <a:sx n="79" d="100"/>
          <a:sy n="79" d="100"/>
        </p:scale>
        <p:origin x="-255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BA5D90-42DB-4FC3-8444-502FACDF4949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F92654-7E26-40BF-B54F-41118F89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88640"/>
            <a:ext cx="6515416" cy="2354516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П</a:t>
            </a:r>
            <a:r>
              <a:rPr lang="ru-RU" sz="4800" dirty="0" smtClean="0"/>
              <a:t>роблемы </a:t>
            </a:r>
            <a:r>
              <a:rPr lang="ru-RU" sz="4800" dirty="0" smtClean="0"/>
              <a:t>современного русского </a:t>
            </a:r>
            <a:r>
              <a:rPr lang="ru-RU" sz="4800" dirty="0" smtClean="0"/>
              <a:t>языка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4005064"/>
            <a:ext cx="3429024" cy="2567208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Бурхонидинов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 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Умеджон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cs typeface="Angsana New" pitchFamily="18" charset="-34"/>
            </a:endParaRPr>
          </a:p>
          <a:p>
            <a:pPr algn="r"/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МОУ «</a:t>
            </a:r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Ялгинская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 СОШ» г. Саранск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Angsana New" pitchFamily="18" charset="-34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cs typeface="Angsana New" pitchFamily="18" charset="-34"/>
              </a:rPr>
              <a:t> </a:t>
            </a:r>
            <a:endParaRPr lang="ru-RU" sz="2400" dirty="0" smtClean="0">
              <a:solidFill>
                <a:srgbClr val="7030A0"/>
              </a:solidFill>
              <a:cs typeface="Angsana New" pitchFamily="18" charset="-34"/>
            </a:endParaRPr>
          </a:p>
          <a:p>
            <a:endParaRPr lang="ru-RU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Проблемы современного русского языка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7758138" cy="4565354"/>
          </a:xfrm>
        </p:spPr>
        <p:txBody>
          <a:bodyPr>
            <a:normAutofit/>
          </a:bodyPr>
          <a:lstStyle/>
          <a:p>
            <a:r>
              <a:rPr lang="ru-RU" dirty="0" smtClean="0"/>
              <a:t>В настоящий момент русский язык переживает своеобразный кризис:</a:t>
            </a:r>
          </a:p>
          <a:p>
            <a:r>
              <a:rPr lang="ru-RU" dirty="0" smtClean="0"/>
              <a:t>он насыщен ненормативной лексикой,</a:t>
            </a:r>
          </a:p>
          <a:p>
            <a:r>
              <a:rPr lang="ru-RU" dirty="0" smtClean="0"/>
              <a:t>американизмами, жаргонами.</a:t>
            </a:r>
          </a:p>
          <a:p>
            <a:pPr>
              <a:buNone/>
            </a:pPr>
            <a:r>
              <a:rPr lang="ru-RU" dirty="0" smtClean="0"/>
              <a:t>Также наблюдаем в молодёжной</a:t>
            </a:r>
            <a:br>
              <a:rPr lang="ru-RU" dirty="0" smtClean="0"/>
            </a:br>
            <a:r>
              <a:rPr lang="ru-RU" dirty="0" smtClean="0"/>
              <a:t> среде:</a:t>
            </a:r>
          </a:p>
          <a:p>
            <a:pPr>
              <a:buNone/>
            </a:pPr>
            <a:r>
              <a:rPr lang="ru-RU" dirty="0" smtClean="0"/>
              <a:t>  1. Сленг , жаргонизмы;</a:t>
            </a:r>
          </a:p>
          <a:p>
            <a:pPr>
              <a:buNone/>
            </a:pPr>
            <a:r>
              <a:rPr lang="ru-RU" dirty="0" smtClean="0"/>
              <a:t>   2. Бедность словаря 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Слова- паразиты в русском языке.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9416"/>
            <a:ext cx="4043362" cy="4846320"/>
          </a:xfrm>
        </p:spPr>
        <p:txBody>
          <a:bodyPr>
            <a:noAutofit/>
          </a:bodyPr>
          <a:lstStyle/>
          <a:p>
            <a:pPr lvl="1"/>
            <a:r>
              <a:rPr lang="ru-RU" sz="2400" dirty="0" smtClean="0"/>
              <a:t>За последние 17 лет в русский язык вошли десятки тысяч иностранных слов, чаще английских. Наш родной язык ежеминутно коверкают и высокопоставленные чиновники, и телеведущие, исчезает грамматика.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929190" y="1785926"/>
            <a:ext cx="20717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Нужно гордиться своим родным языком, который доверен нам нашими предками, который хранит традиции.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Молодежный сленг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9416"/>
            <a:ext cx="4757742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1. Возникает с 14-15 до 24 -25</a:t>
            </a:r>
          </a:p>
          <a:p>
            <a:r>
              <a:rPr lang="ru-RU" dirty="0" smtClean="0"/>
              <a:t>2. Много компьютерных игр, а в них и новые слова </a:t>
            </a:r>
          </a:p>
          <a:p>
            <a:r>
              <a:rPr lang="ru-RU" dirty="0" smtClean="0"/>
              <a:t>3. Сленгом сейчас владеет не только молодежь, так как изменился уровень языка и сленг делает из исконно русских слов архаизмы </a:t>
            </a:r>
            <a:endParaRPr lang="ru-RU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Пути повышения речевой культуры говорящих: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Открыто говорить об ошибках говорящих </a:t>
            </a:r>
          </a:p>
          <a:p>
            <a:r>
              <a:rPr lang="ru-RU" dirty="0" smtClean="0"/>
              <a:t>Говорить представителям СМИ  о правильности написания,  а также критике, если ошибки есть.</a:t>
            </a:r>
          </a:p>
          <a:p>
            <a:r>
              <a:rPr lang="ru-RU" dirty="0" smtClean="0"/>
              <a:t>Организовать консультативную службу русского языка; </a:t>
            </a:r>
          </a:p>
          <a:p>
            <a:r>
              <a:rPr lang="ru-RU" dirty="0" smtClean="0"/>
              <a:t>Пропагандировать классическую литературу; </a:t>
            </a:r>
          </a:p>
          <a:p>
            <a:r>
              <a:rPr lang="ru-RU" dirty="0" smtClean="0"/>
              <a:t>Обеспечить библиотеки новыми словарями и учебниками по русскому языку и культуре речи; </a:t>
            </a:r>
          </a:p>
          <a:p>
            <a:r>
              <a:rPr lang="ru-RU" dirty="0" smtClean="0"/>
              <a:t>Подготовить и издать новую редакцию официального свода правил орфографии и пунктуации; </a:t>
            </a:r>
          </a:p>
          <a:p>
            <a:r>
              <a:rPr lang="ru-RU" dirty="0" smtClean="0"/>
              <a:t>Пропагандировать бережное отношение к русскому языку.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608138"/>
          </a:xfrm>
        </p:spPr>
        <p:txBody>
          <a:bodyPr>
            <a:normAutofit/>
          </a:bodyPr>
          <a:lstStyle/>
          <a:p>
            <a:r>
              <a:rPr lang="ru-RU" dirty="0" smtClean="0"/>
              <a:t> Исследование особенностей школьного жаргона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467600" cy="4873625"/>
          </a:xfrm>
        </p:spPr>
        <p:txBody>
          <a:bodyPr/>
          <a:lstStyle/>
          <a:p>
            <a:r>
              <a:rPr lang="ru-RU" dirty="0" smtClean="0"/>
              <a:t>В эту группу входят и учащиеся школы, в возрасте от 6-7 до 17-18 лет.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56021"/>
            <a:ext cx="7837151" cy="2074540"/>
          </a:xfrm>
          <a:prstGeom prst="rect">
            <a:avLst/>
          </a:prstGeom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80200"/>
          </a:xfrm>
        </p:spPr>
        <p:txBody>
          <a:bodyPr>
            <a:normAutofit/>
          </a:bodyPr>
          <a:lstStyle/>
          <a:p>
            <a:r>
              <a:rPr lang="ru-RU" dirty="0" smtClean="0"/>
              <a:t> Результаты исследования школьного жаргона: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9416"/>
            <a:ext cx="5757874" cy="4846320"/>
          </a:xfrm>
        </p:spPr>
        <p:txBody>
          <a:bodyPr>
            <a:normAutofit/>
          </a:bodyPr>
          <a:lstStyle/>
          <a:p>
            <a:r>
              <a:rPr lang="ru-RU" smtClean="0"/>
              <a:t>1. </a:t>
            </a:r>
            <a:r>
              <a:rPr lang="ru-RU" dirty="0" smtClean="0"/>
              <a:t>Большинство учащихся 6-9 классов характеризуется бедностью словарного запаса, неумением всегда точно, правильно и образно выразить свои мысли и нежеланием контролировать правильность своей речи.</a:t>
            </a:r>
          </a:p>
          <a:p>
            <a:r>
              <a:rPr lang="ru-RU" dirty="0" smtClean="0"/>
              <a:t>2.Учащиеся 6-9 классов не считают употребление жаргонов отрицательным явлением влияющим на культуру их общения с окружающими людьми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заключение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9416"/>
            <a:ext cx="6329378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В процессе исследования школьного жаргона мы пришли к следующим выводам:</a:t>
            </a:r>
          </a:p>
          <a:p>
            <a:r>
              <a:rPr lang="ru-RU" dirty="0" smtClean="0"/>
              <a:t>1. Культура речи, чистота русского языка – это не личное дело. Это дело общественное.</a:t>
            </a:r>
          </a:p>
          <a:p>
            <a:r>
              <a:rPr lang="ru-RU" dirty="0" smtClean="0"/>
              <a:t>2. Убедились в том, что употребление жаргонизмов напрямую зависит от культурного и интеллектуального уровня говорящего.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428604"/>
            <a:ext cx="5572164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3. По мнению большинства опрошенных учащихся, избежать в повседневном общении употребления жаргонной лексики невозможно, то учащиеся должны стремиться к тому, чтобы жаргонизмы не проникали в их письменную речь. </a:t>
            </a:r>
          </a:p>
          <a:p>
            <a:r>
              <a:rPr lang="ru-RU" dirty="0" smtClean="0"/>
              <a:t>4. Ни один закон, принятый Государственной Думой или Президентом России, не способен привести к полной ликвидации жаргона в речи подростков. Необходим иной выход. И, возможно, он состоит в том, что подрастающее поколение должно четко для себя уяснить, что грамотная речь в современной России – это показатель образованности человека.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487</TotalTime>
  <Words>409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Проблемы современного русского языка </vt:lpstr>
      <vt:lpstr>  Проблемы современного русского языка</vt:lpstr>
      <vt:lpstr>Слова- паразиты в русском языке.</vt:lpstr>
      <vt:lpstr>Молодежный сленг  </vt:lpstr>
      <vt:lpstr>   Пути повышения речевой культуры говорящих: </vt:lpstr>
      <vt:lpstr> Исследование особенностей школьного жаргона </vt:lpstr>
      <vt:lpstr> Результаты исследования школьного жаргона: </vt:lpstr>
      <vt:lpstr> заключение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</dc:title>
  <dc:creator>User</dc:creator>
  <cp:lastModifiedBy>Елена</cp:lastModifiedBy>
  <cp:revision>48</cp:revision>
  <dcterms:created xsi:type="dcterms:W3CDTF">2071-03-06T00:37:00Z</dcterms:created>
  <dcterms:modified xsi:type="dcterms:W3CDTF">2021-11-19T18:45:59Z</dcterms:modified>
</cp:coreProperties>
</file>