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59" r:id="rId11"/>
    <p:sldId id="261" r:id="rId12"/>
    <p:sldId id="260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1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861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05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827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0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39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1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0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1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9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7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3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37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9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8A973-D4C5-4101-BA22-BA4856588CC5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A0F936-82C8-41DC-821B-5193CA7932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6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2115" y="766803"/>
            <a:ext cx="7766936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«По-русски реально и виртуально»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2753" y="3138985"/>
            <a:ext cx="5295330" cy="229282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группы: 301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Болтаев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Нуриллох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Насрулоевич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«Поволжский строительно-энергетический колледж им. П.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Мачнева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037" y="522857"/>
            <a:ext cx="9926977" cy="464964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               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знания о мире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лингвокогнитивный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воплощается в «языковой картине мира» данного языка.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картина мира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очередь,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результат специфической языковой концептуализации мира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(Ю. Д. Апресян). Языковая концептуализация мира не сводится к системно-языковым значениям единиц и выражений языка. Она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особым образом,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организованный опыт нашего взаимодействия с окружающим миром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откладывается в семантике языка также особым образом.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167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58" y="672983"/>
            <a:ext cx="9585783" cy="448587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            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системы ценностей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(аксиологический)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воплощается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иерархически организованной совокупности ключевых ценностно-значимых концептов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концептов,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аксиологем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у которых ценностно-окрашенная семантика входит в номинативное содержание, а также в языковых и в экстралингвистических (культурных) коннотациях, закрепленных в узусе за определенными словами и выражениями, т. е. 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языковой и экстралингвистической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оценочности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905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630" y="495562"/>
            <a:ext cx="10131692" cy="4990838"/>
          </a:xfrm>
        </p:spPr>
        <p:txBody>
          <a:bodyPr/>
          <a:lstStyle/>
          <a:p>
            <a:pPr algn="just"/>
            <a:r>
              <a:rPr lang="ru-RU" dirty="0"/>
              <a:t>IV.      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Мотивационно-прагматический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(поведенческий)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в совокупности так называемых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«жизненных установок»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(А. Д. Шмелев),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 поведения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многообразной сфере типичных для данного этноса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интенций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это воплощается в разного рода этикетных формулах, принятых в данной культуре, в манере ведения коммуникативного акта, в разнообразных стереотипах и «культурных сценариях» (А.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Вежбицкая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36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741" y="318141"/>
            <a:ext cx="9613079" cy="5372975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условиях, когда смешение народов, языков и культур достигло невиданного размаха, проблема национальной идентичности и межкультурной коммуникации встала особенно остро.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конференции, симпозиумы по вопросам культуры; создание обществ, ассоциаций, объединяющих исследователей культурных проблем; включение культурологии в учебный план подготовки специалистов по всем гуманитарным направлениям и даже в программу средней школы – все это свидетельствует о настоящем взрыве интереса к проблемам культуры в целом и межкультурной коммуникации в частности. К сожалению, за этим интересом стоит не только желание обогатить свою культуру путем изучения других, но и другие, грустные и тревожные причины.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4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7" y="385814"/>
            <a:ext cx="9139409" cy="6092940"/>
          </a:xfrm>
        </p:spPr>
      </p:pic>
    </p:spTree>
    <p:extLst>
      <p:ext uri="{BB962C8B-B14F-4D97-AF65-F5344CB8AC3E}">
        <p14:creationId xmlns:p14="http://schemas.microsoft.com/office/powerpoint/2010/main" val="108056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629" y="645687"/>
            <a:ext cx="8596668" cy="388077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встала проблема воспитания терпимости к чужим культурам, пробуждения интереса и уважения к ним, преодоления в себе чувства раздражения от избыточности, недостаточности или просто непохожести других культур. Именно этим вызвано всеобщее внимание к вопросам межкультурной, международной коммуникации.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8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247" y="2301923"/>
            <a:ext cx="8596668" cy="1320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2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993" y="809462"/>
            <a:ext cx="8596668" cy="388077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 любовь к своей стране немыслима без любви к своему языку.</a:t>
            </a:r>
          </a:p>
          <a:p>
            <a:pPr marL="0" indent="457200"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 Паустовский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7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менталитета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Способствует изучению этноса;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Изучение языка;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Изучение образа мышления;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Духовная настроенность.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8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277" y="577448"/>
            <a:ext cx="8596668" cy="388077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менталитет – образ мышления, духовная настроенность, свойственная данной этнической общности.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1" y="1932897"/>
            <a:ext cx="8052178" cy="45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755" y="768517"/>
            <a:ext cx="8596668" cy="388077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- сфера развития человечности, нравственного начала в человеке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особенности языкового менталитета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– носитель и творец культуры Речевые характеристики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(нравственные)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(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поведенческие).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культура, особенности языкового менталитета.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1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219" y="713927"/>
            <a:ext cx="9121759" cy="4526813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как хранитель культуры. Язык не просто отражает мир человека и его культуру. Важнейшая функция языка заключается в том, что хранит культуру и передаёт её из поколения в поколение. Именно поэтому язык играет столь решающую роль в формировании личности, национального характера, этнической общности, народа, нации. &lt;…&gt;Фразеологизмы, пословицы, поговорки наиболее наглядно иллюстрируют и образ жизни, и географическое положение, и историю, и традиции той или иной общности, объединённой одной культурой. &lt;…&gt;Язык хранит культуру народа, хранит и определяет её последующим поколениям.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Язык, культура, особенности языкового менталитета.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0" y="0"/>
            <a:ext cx="8625385" cy="6746589"/>
          </a:xfrm>
        </p:spPr>
      </p:pic>
    </p:spTree>
    <p:extLst>
      <p:ext uri="{BB962C8B-B14F-4D97-AF65-F5344CB8AC3E}">
        <p14:creationId xmlns:p14="http://schemas.microsoft.com/office/powerpoint/2010/main" val="39118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981" y="427323"/>
            <a:ext cx="8985281" cy="3980904"/>
          </a:xfrm>
        </p:spPr>
        <p:txBody>
          <a:bodyPr>
            <a:normAutofit lnSpcReduction="1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концепции Т. Б.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Радбиля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менталитет понимается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национальноспецифичный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 знакового представления знания о мире, системы ценностей и моделей поведения, воплощенный в семантической системе национального языка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иначе – как «способ жить, думать и разговаривать».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уравнивая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менталитет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менталитет как таковой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Б.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Радбиль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подчеркивает, что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«проявляет» себя в качестве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знаковой системы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обусловлена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национального языка.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Именно язык дан нам в качестве «объективно существующей среды бытования менталитета».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40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4744"/>
            <a:ext cx="9271884" cy="458140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                  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Вербально-семантический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(системно-языковой)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отражается в неповторимых </a:t>
            </a:r>
            <a:r>
              <a:rPr lang="ru-RU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национально-специфичных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«конфигурациях смысла»,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воплощенных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особенностях </a:t>
            </a:r>
            <a:r>
              <a:rPr lang="ru-RU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лексической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словообразовательной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грамматической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языка. Это выявляется как в установлении существенных семантических различий при сопоставлении примерно сходных фактов в разных языках, так и в установлении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безэквивалентных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лексических единиц, грамматических категорий и синтаксических моделей. Этот уровень примерно соотносится с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«внутренней формой языка»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концепции В. фон Гумбольдта), определяется как «общерусский языковой тип» (в работах Ю. Н.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Караулова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73570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</TotalTime>
  <Words>351</Words>
  <Application>Microsoft Office PowerPoint</Application>
  <PresentationFormat>Широкоэкранный</PresentationFormat>
  <Paragraphs>26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Грань</vt:lpstr>
      <vt:lpstr>Конкурс «По-русски реально и виртуально»</vt:lpstr>
      <vt:lpstr>Презентация PowerPoint</vt:lpstr>
      <vt:lpstr>Изучение менталитета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«По-русски реально и виртуально»</dc:title>
  <dc:creator>Windows</dc:creator>
  <cp:lastModifiedBy>Windows</cp:lastModifiedBy>
  <cp:revision>10</cp:revision>
  <dcterms:created xsi:type="dcterms:W3CDTF">2021-11-30T05:28:45Z</dcterms:created>
  <dcterms:modified xsi:type="dcterms:W3CDTF">2021-11-30T07:31:06Z</dcterms:modified>
</cp:coreProperties>
</file>