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1"/>
  </p:handoutMasterIdLst>
  <p:sldIdLst>
    <p:sldId id="256" r:id="rId2"/>
    <p:sldId id="286" r:id="rId3"/>
    <p:sldId id="281" r:id="rId4"/>
    <p:sldId id="294" r:id="rId5"/>
    <p:sldId id="293" r:id="rId6"/>
    <p:sldId id="295" r:id="rId7"/>
    <p:sldId id="298" r:id="rId8"/>
    <p:sldId id="296" r:id="rId9"/>
    <p:sldId id="300" r:id="rId10"/>
    <p:sldId id="289" r:id="rId11"/>
    <p:sldId id="283" r:id="rId12"/>
    <p:sldId id="287" r:id="rId13"/>
    <p:sldId id="291" r:id="rId14"/>
    <p:sldId id="284" r:id="rId15"/>
    <p:sldId id="278" r:id="rId16"/>
    <p:sldId id="299" r:id="rId17"/>
    <p:sldId id="301" r:id="rId18"/>
    <p:sldId id="280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AD"/>
    <a:srgbClr val="A5F0C9"/>
    <a:srgbClr val="00C79D"/>
    <a:srgbClr val="007FCA"/>
    <a:srgbClr val="FF694F"/>
    <a:srgbClr val="00E0E1"/>
    <a:srgbClr val="FF9999"/>
    <a:srgbClr val="003374"/>
    <a:srgbClr val="3A5896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BD683-33B1-48BE-A280-E60038ED6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A070D3-9073-4B74-A73D-7B08721B3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5AB73-0D3B-472A-8BFB-37288129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BDA75-FA08-4995-9BE2-1A0947E9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8CAC7-F045-49F7-95C9-0C0BDBB9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43E7B-223B-45D7-99A2-7898D7CB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E66D3A-6717-431E-8EDA-E671DE042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A3F8AD-5338-47DE-BF73-A21AE1A9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212E5-F62A-4FA6-9BCA-099C0F78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44127-C564-41F8-9300-B76F867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C55973-D4A2-4ACB-BCFE-A47A632FE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0E404B-8DB2-43EC-9239-656626A94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FC7E7-C7DD-4E30-9C18-B2C9CA8E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C4F8D-90BC-4018-87A2-66D669E0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5AD1C-1D27-4D76-84AE-C0A8DF87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EC982-3B4E-492D-AFCB-A493BB82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8520E-666E-4013-86E5-DA49467CE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97D67-53F4-4658-B771-A2B603FA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FB5D4-76CC-420A-AD2A-9DC97140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C0650-040F-40B1-BE9A-6AF297FF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6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169DF-732D-487D-B32A-0E7906E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9676D-C8C4-4415-B2B9-343892D1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15F8B-90D3-42DA-99BF-57816349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1A42D-A6B4-49C6-95F5-7B6F3C3B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904EE8-8F41-4EC3-ABC0-3246083F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4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EC56-C615-4028-AD0C-6AFAE175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C36F0-9DBC-49F4-80FE-49CE42D43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4D6500-7ED6-4914-8D01-C07B402C9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26190-3A78-4F36-8F48-6C8BC15B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E9E54D-9FB1-4D8C-9579-D61787D6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95905-7C13-4C48-9F04-7E973036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998E2-8BD5-40A7-8FE0-86D41528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0D5C8-539A-463A-A43D-DCD285A8F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C222F6-941C-47D6-AB60-7001EF7E5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30D440-3004-40C5-8A7A-A678929AF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3F21FE-A3F5-42CE-A19E-4E7AD17CA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518516-D038-4F63-8973-1427D2FB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636A3A-660D-4EC5-99FA-83A25B26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EDC19D-D649-4A03-B96C-5FD37CDC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1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51F40-B60F-4FE4-9243-B29C09BA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8C9E0E-373A-48F2-990B-3F0D3A45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8A9FAB-5DC8-448D-B302-4418198C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1306A8-9778-45C3-8C01-1C2369A0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4FA355-1A1B-418E-A224-22E562F9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2650A1-EC7B-415C-B778-74FFA52C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73A1A-75B7-4D82-AC48-8369512F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549FE-F967-4217-AAD6-D8CAAA78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9AC6C-1F60-49DA-A38B-0C955859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CB4AB0-F481-45E9-BAD4-B8B638E73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6922BD-C990-4DF0-B158-632EC980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F4E4FC-C7B1-4F58-B6B2-7597DEA9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F1F08-499F-4034-9CC3-67CC69D9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66562-DC65-47A9-8E03-3C5863C0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842B43-833B-4D9F-91EE-752C59FE5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421FDF-798B-471B-B781-0B5AC5E00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EB0DCA-9FA9-447E-94A4-B0D89A07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35E563-1E4E-4571-BCFA-6F3B2B9E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0028E3-4CD6-44AB-8A81-455DF08D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C57C5-229F-4A2A-A49F-A84C6A03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17FC2-0EB7-44AA-8B5B-6F18DF57F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E4D14-8FF7-426D-A544-680941AE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97064-3C65-49CE-A376-0A672E468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77E13-EBB3-42EA-AAB6-1F04C934D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D4C1B51-5C5B-4FFC-B7F9-DA91433EF8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9AF47E2-86B1-41D7-9B8F-E47DA64B3E0A}"/>
              </a:ext>
            </a:extLst>
          </p:cNvPr>
          <p:cNvSpPr/>
          <p:nvPr/>
        </p:nvSpPr>
        <p:spPr>
          <a:xfrm>
            <a:off x="483585" y="302539"/>
            <a:ext cx="8073275" cy="6252921"/>
          </a:xfrm>
          <a:prstGeom prst="roundRect">
            <a:avLst/>
          </a:prstGeom>
          <a:solidFill>
            <a:srgbClr val="F9C4A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образовательных проектов на русском языке среди детей-мигрантов «По-русски реально и виртуально»</a:t>
            </a: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работа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снова здравствуйте!</a:t>
            </a: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Номинация:</a:t>
            </a: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Виртуальный дружеский русский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работы: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Ахмедов Амин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Аддумутолибевич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ученик 7 Б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МОУ «Средняя школа № 8 г. о. Саранск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работы: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Мальченкова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Светлана Александровна, учитель русского языка и литературы МОУ «Средняя школа № 8 г. о. Саранск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Саранск 2021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writing.png">
            <a:extLst>
              <a:ext uri="{FF2B5EF4-FFF2-40B4-BE49-F238E27FC236}">
                <a16:creationId xmlns:a16="http://schemas.microsoft.com/office/drawing/2014/main" id="{78A99296-F5FC-4AC6-8559-C20FC49CB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794753" y="4983311"/>
            <a:ext cx="1977647" cy="1874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21">
            <a:extLst>
              <a:ext uri="{FF2B5EF4-FFF2-40B4-BE49-F238E27FC236}">
                <a16:creationId xmlns:a16="http://schemas.microsoft.com/office/drawing/2014/main" id="{FACBBD28-CA80-4E97-8D15-5F89AB6DE2BA}"/>
              </a:ext>
            </a:extLst>
          </p:cNvPr>
          <p:cNvGrpSpPr/>
          <p:nvPr/>
        </p:nvGrpSpPr>
        <p:grpSpPr>
          <a:xfrm>
            <a:off x="0" y="0"/>
            <a:ext cx="1521112" cy="1520890"/>
            <a:chOff x="513436" y="192185"/>
            <a:chExt cx="926858" cy="1162768"/>
          </a:xfrm>
          <a:effectLst>
            <a:outerShdw blurRad="508000" dist="127000" dir="66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枝叶">
              <a:extLst>
                <a:ext uri="{FF2B5EF4-FFF2-40B4-BE49-F238E27FC236}">
                  <a16:creationId xmlns:a16="http://schemas.microsoft.com/office/drawing/2014/main" id="{EA8F9A45-2F1D-4A2C-8707-1D9C82BEF019}"/>
                </a:ext>
              </a:extLst>
            </p:cNvPr>
            <p:cNvSpPr/>
            <p:nvPr/>
          </p:nvSpPr>
          <p:spPr bwMode="auto">
            <a:xfrm rot="8380061">
              <a:off x="828578" y="192185"/>
              <a:ext cx="611716" cy="712607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枝叶">
              <a:extLst>
                <a:ext uri="{FF2B5EF4-FFF2-40B4-BE49-F238E27FC236}">
                  <a16:creationId xmlns:a16="http://schemas.microsoft.com/office/drawing/2014/main" id="{E47A9B45-E2DD-4A8C-8104-4C819677DD65}"/>
                </a:ext>
              </a:extLst>
            </p:cNvPr>
            <p:cNvSpPr/>
            <p:nvPr/>
          </p:nvSpPr>
          <p:spPr bwMode="auto">
            <a:xfrm rot="12840000">
              <a:off x="513436" y="721805"/>
              <a:ext cx="589325" cy="633148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A67FA6-996D-4EF9-9C5A-244D279E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73" y="128998"/>
            <a:ext cx="8714792" cy="1119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«Здравствуйте» как формула этикета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нь приветствия | Цветы жизни">
            <a:extLst>
              <a:ext uri="{FF2B5EF4-FFF2-40B4-BE49-F238E27FC236}">
                <a16:creationId xmlns:a16="http://schemas.microsoft.com/office/drawing/2014/main" id="{9B76D7D3-F105-49B8-BE73-854F7B54C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11" y="4660778"/>
            <a:ext cx="2304777" cy="21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D196022-6D22-45EB-B98D-6EAED93CA5D8}"/>
              </a:ext>
            </a:extLst>
          </p:cNvPr>
          <p:cNvSpPr/>
          <p:nvPr/>
        </p:nvSpPr>
        <p:spPr>
          <a:xfrm>
            <a:off x="672998" y="1395154"/>
            <a:ext cx="7938342" cy="3119142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ты скажешь человеку.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Здравствуй!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улыбнется он в ответ. </a:t>
            </a:r>
          </a:p>
          <a:p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наверно, не пойдет в аптеку, </a:t>
            </a:r>
          </a:p>
          <a:p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здоровым будет много лет.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6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1022AF-9BFB-424B-8906-6FF9B8516AB3}"/>
              </a:ext>
            </a:extLst>
          </p:cNvPr>
          <p:cNvSpPr/>
          <p:nvPr/>
        </p:nvSpPr>
        <p:spPr>
          <a:xfrm>
            <a:off x="62144" y="139960"/>
            <a:ext cx="8966446" cy="3968680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приветствия начинается любое общение.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Забывать о приветствии нельзя, ни при каких обстоятельствах, даже если встреча была случайной, даже если вы спешите или встретились на улице. </a:t>
            </a: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– приветствует женщину;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– старшего по возрасту;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входящий в комнату – присутствующих;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уходящий прощается с оставшимися.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FA7CA5A-6E4B-4E4B-8A8A-F2B16B2F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49" y="4231302"/>
            <a:ext cx="3507635" cy="26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1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1022AF-9BFB-424B-8906-6FF9B8516AB3}"/>
              </a:ext>
            </a:extLst>
          </p:cNvPr>
          <p:cNvSpPr/>
          <p:nvPr/>
        </p:nvSpPr>
        <p:spPr>
          <a:xfrm>
            <a:off x="325244" y="657885"/>
            <a:ext cx="8653670" cy="871792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приветствия нужно произносить четко и внятно, глядя на того, кому они адресованы.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DD105-0072-4E0B-85C8-FC8211A4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261"/>
            <a:ext cx="7886700" cy="510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приветствия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CDF85F4-1514-4C1E-ACF2-BB80B4A5E964}"/>
              </a:ext>
            </a:extLst>
          </p:cNvPr>
          <p:cNvSpPr/>
          <p:nvPr/>
        </p:nvSpPr>
        <p:spPr>
          <a:xfrm>
            <a:off x="349995" y="1749090"/>
            <a:ext cx="8653670" cy="744160"/>
          </a:xfrm>
          <a:prstGeom prst="roundRect">
            <a:avLst/>
          </a:prstGeom>
          <a:solidFill>
            <a:srgbClr val="00C79D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неприличным при приветствии отводить взгляд в сторону, рассматривать помещение и других гостей.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84B86D7-0182-46FD-BAD2-930EEF97D1BC}"/>
              </a:ext>
            </a:extLst>
          </p:cNvPr>
          <p:cNvSpPr/>
          <p:nvPr/>
        </p:nvSpPr>
        <p:spPr>
          <a:xfrm>
            <a:off x="358021" y="2754525"/>
            <a:ext cx="8637617" cy="730602"/>
          </a:xfrm>
          <a:prstGeom prst="roundRect">
            <a:avLst/>
          </a:prstGeom>
          <a:solidFill>
            <a:srgbClr val="F9C4AD">
              <a:alpha val="9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приветствия, как правило, сопровождаются улыбкой. 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1692551-21C6-4E68-B246-3B0B22FF2759}"/>
              </a:ext>
            </a:extLst>
          </p:cNvPr>
          <p:cNvSpPr/>
          <p:nvPr/>
        </p:nvSpPr>
        <p:spPr>
          <a:xfrm>
            <a:off x="366718" y="3738174"/>
            <a:ext cx="8604169" cy="716605"/>
          </a:xfrm>
          <a:prstGeom prst="roundRect">
            <a:avLst/>
          </a:prstGeom>
          <a:solidFill>
            <a:srgbClr val="00C79D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избегать излишне громких приветствий, жарких объятий и поцелуев.</a:t>
            </a:r>
            <a:endParaRPr lang="ru-RU" sz="26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5C78075-54B0-467E-B595-FE904CA4440C}"/>
              </a:ext>
            </a:extLst>
          </p:cNvPr>
          <p:cNvSpPr/>
          <p:nvPr/>
        </p:nvSpPr>
        <p:spPr>
          <a:xfrm>
            <a:off x="366718" y="4675893"/>
            <a:ext cx="8653670" cy="1034442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Невежливо стоять боком, а тем более спиной к тому, кто вас приветствует.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979936D-BD69-436F-953E-C00A4EAD587E}"/>
              </a:ext>
            </a:extLst>
          </p:cNvPr>
          <p:cNvSpPr/>
          <p:nvPr/>
        </p:nvSpPr>
        <p:spPr>
          <a:xfrm>
            <a:off x="333942" y="5919119"/>
            <a:ext cx="8604169" cy="791321"/>
          </a:xfrm>
          <a:prstGeom prst="roundRect">
            <a:avLst/>
          </a:prstGeom>
          <a:solidFill>
            <a:srgbClr val="00C79D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повернуться к человеку и улыбнуться.</a:t>
            </a:r>
          </a:p>
        </p:txBody>
      </p:sp>
    </p:spTree>
    <p:extLst>
      <p:ext uri="{BB962C8B-B14F-4D97-AF65-F5344CB8AC3E}">
        <p14:creationId xmlns:p14="http://schemas.microsoft.com/office/powerpoint/2010/main" val="17081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1022AF-9BFB-424B-8906-6FF9B8516AB3}"/>
              </a:ext>
            </a:extLst>
          </p:cNvPr>
          <p:cNvSpPr/>
          <p:nvPr/>
        </p:nvSpPr>
        <p:spPr>
          <a:xfrm>
            <a:off x="122582" y="317241"/>
            <a:ext cx="8898835" cy="6102220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приветствия играют большую роль в нашем общении. </a:t>
            </a:r>
          </a:p>
          <a:p>
            <a:pPr algn="ctr"/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Здороваясь со знакомыми, мы подтверждаем этим свое знакомство и выражаем желание продолжать его.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«Здравствуйте!» свидетельствует о готовности к общению и предлагает сделать его доброжелательным.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1022AF-9BFB-424B-8906-6FF9B8516AB3}"/>
              </a:ext>
            </a:extLst>
          </p:cNvPr>
          <p:cNvSpPr/>
          <p:nvPr/>
        </p:nvSpPr>
        <p:spPr>
          <a:xfrm>
            <a:off x="122582" y="275209"/>
            <a:ext cx="8898835" cy="3960889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словах-приветствиях заключено важное содержание: </a:t>
            </a:r>
          </a:p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тебя вижу. Ты мне приятен. Знай, что я тебя уважаю и хочу, чтобы и ты ко мне хорошо относился. Я желаю тебе здоровья, мира, веселья и счастья».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ивет - красивые картинки (40 фото) • Прикольные картинки и позитив">
            <a:extLst>
              <a:ext uri="{FF2B5EF4-FFF2-40B4-BE49-F238E27FC236}">
                <a16:creationId xmlns:a16="http://schemas.microsoft.com/office/drawing/2014/main" id="{CD065191-6A99-4AC6-BE3C-7962D4D2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6" y="4413112"/>
            <a:ext cx="3036047" cy="22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1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1A76BAD-910C-491D-AE73-2340F6D36DE5}"/>
              </a:ext>
            </a:extLst>
          </p:cNvPr>
          <p:cNvSpPr/>
          <p:nvPr/>
        </p:nvSpPr>
        <p:spPr>
          <a:xfrm>
            <a:off x="288757" y="597369"/>
            <a:ext cx="8566484" cy="2085182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Слово «здравствуйте» делает окружающий мир чище, радостнее, добрее.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Как нарисовать ёжика из советского мультфильма &amp;quot;Трям, здравствуйте!&amp;quot;">
            <a:extLst>
              <a:ext uri="{FF2B5EF4-FFF2-40B4-BE49-F238E27FC236}">
                <a16:creationId xmlns:a16="http://schemas.microsoft.com/office/drawing/2014/main" id="{E4EB1C5A-3EFC-4BA1-8442-3E0CB088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97" y="3429000"/>
            <a:ext cx="4504805" cy="32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3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C0F1327-E554-418A-9A94-F0439EE7AA0B}"/>
              </a:ext>
            </a:extLst>
          </p:cNvPr>
          <p:cNvSpPr/>
          <p:nvPr/>
        </p:nvSpPr>
        <p:spPr>
          <a:xfrm>
            <a:off x="288758" y="571461"/>
            <a:ext cx="8566484" cy="2085182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Друзья, не забывайте здороваться, дарите людям радость, тепло и улыбку, и тогда мир станет добрее!</a:t>
            </a:r>
            <a:endParaRPr lang="ru-RU" sz="4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Идеи на тему «Здравствуйте картинки» (34) | надписи, картинки, бонджорно">
            <a:extLst>
              <a:ext uri="{FF2B5EF4-FFF2-40B4-BE49-F238E27FC236}">
                <a16:creationId xmlns:a16="http://schemas.microsoft.com/office/drawing/2014/main" id="{3CD1A977-3B78-48D8-827D-3C24BD03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95" y="3051966"/>
            <a:ext cx="4940608" cy="35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8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133996-2028-4D94-AA96-41F8CE39B422}"/>
              </a:ext>
            </a:extLst>
          </p:cNvPr>
          <p:cNvSpPr/>
          <p:nvPr/>
        </p:nvSpPr>
        <p:spPr>
          <a:xfrm>
            <a:off x="210417" y="232076"/>
            <a:ext cx="8723163" cy="2254928"/>
          </a:xfrm>
          <a:prstGeom prst="roundRect">
            <a:avLst/>
          </a:prstGeom>
          <a:solidFill>
            <a:srgbClr val="00C79D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образом, приветствие является одним из самых важных моментов общения. С его помощью устанавливается контакт между людьми.</a:t>
            </a:r>
            <a:endParaRPr lang="ru-RU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Идеи на тему «Здравствуйте картинки» (34) | надписи, картинки, бонджорно">
            <a:extLst>
              <a:ext uri="{FF2B5EF4-FFF2-40B4-BE49-F238E27FC236}">
                <a16:creationId xmlns:a16="http://schemas.microsoft.com/office/drawing/2014/main" id="{690E0859-70AE-411B-BF73-3AD7D8DB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43" y="2800099"/>
            <a:ext cx="4276913" cy="383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2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4356" y="895324"/>
            <a:ext cx="8433787" cy="720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4752A1-72AD-40F4-B892-FEF5EF0A8DCA}"/>
              </a:ext>
            </a:extLst>
          </p:cNvPr>
          <p:cNvSpPr/>
          <p:nvPr/>
        </p:nvSpPr>
        <p:spPr>
          <a:xfrm>
            <a:off x="1114298" y="2011186"/>
            <a:ext cx="7193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nsportal.ru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Образовательная социальная сеть.</a:t>
            </a:r>
          </a:p>
          <a:p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МультиУрок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 для учителей.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AE77D4-A55E-4AFA-8A4D-06810732DB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5894" y="4236549"/>
            <a:ext cx="2601158" cy="2621451"/>
          </a:xfrm>
          <a:prstGeom prst="rect">
            <a:avLst/>
          </a:prstGeom>
        </p:spPr>
      </p:pic>
      <p:grpSp>
        <p:nvGrpSpPr>
          <p:cNvPr id="7" name="Группа 21">
            <a:extLst>
              <a:ext uri="{FF2B5EF4-FFF2-40B4-BE49-F238E27FC236}">
                <a16:creationId xmlns:a16="http://schemas.microsoft.com/office/drawing/2014/main" id="{214BB02A-A35A-4B23-9506-479B0538295D}"/>
              </a:ext>
            </a:extLst>
          </p:cNvPr>
          <p:cNvGrpSpPr/>
          <p:nvPr/>
        </p:nvGrpSpPr>
        <p:grpSpPr>
          <a:xfrm>
            <a:off x="93084" y="0"/>
            <a:ext cx="1861455" cy="1829106"/>
            <a:chOff x="513436" y="192185"/>
            <a:chExt cx="926858" cy="1162768"/>
          </a:xfrm>
          <a:effectLst>
            <a:outerShdw blurRad="508000" dist="127000" dir="66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枝叶">
              <a:extLst>
                <a:ext uri="{FF2B5EF4-FFF2-40B4-BE49-F238E27FC236}">
                  <a16:creationId xmlns:a16="http://schemas.microsoft.com/office/drawing/2014/main" id="{5584AED7-7F6A-412A-9C63-3F95225BBE37}"/>
                </a:ext>
              </a:extLst>
            </p:cNvPr>
            <p:cNvSpPr/>
            <p:nvPr/>
          </p:nvSpPr>
          <p:spPr bwMode="auto">
            <a:xfrm rot="8380061">
              <a:off x="828578" y="192185"/>
              <a:ext cx="611716" cy="712607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枝叶">
              <a:extLst>
                <a:ext uri="{FF2B5EF4-FFF2-40B4-BE49-F238E27FC236}">
                  <a16:creationId xmlns:a16="http://schemas.microsoft.com/office/drawing/2014/main" id="{50CCC300-0515-4F0F-A1C9-42F4C27F22A5}"/>
                </a:ext>
              </a:extLst>
            </p:cNvPr>
            <p:cNvSpPr/>
            <p:nvPr/>
          </p:nvSpPr>
          <p:spPr bwMode="auto">
            <a:xfrm rot="12840000">
              <a:off x="513436" y="721805"/>
              <a:ext cx="589325" cy="633148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32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55508-500A-4077-9E03-2E43F766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9" y="1812309"/>
            <a:ext cx="851535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4" name="Группа 21">
            <a:extLst>
              <a:ext uri="{FF2B5EF4-FFF2-40B4-BE49-F238E27FC236}">
                <a16:creationId xmlns:a16="http://schemas.microsoft.com/office/drawing/2014/main" id="{1B614681-D171-4B77-8DF8-2B2F867E6A89}"/>
              </a:ext>
            </a:extLst>
          </p:cNvPr>
          <p:cNvGrpSpPr/>
          <p:nvPr/>
        </p:nvGrpSpPr>
        <p:grpSpPr>
          <a:xfrm>
            <a:off x="93084" y="121298"/>
            <a:ext cx="1861455" cy="1707808"/>
            <a:chOff x="513436" y="192185"/>
            <a:chExt cx="926858" cy="1162768"/>
          </a:xfrm>
          <a:effectLst>
            <a:outerShdw blurRad="508000" dist="127000" dir="66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枝叶">
              <a:extLst>
                <a:ext uri="{FF2B5EF4-FFF2-40B4-BE49-F238E27FC236}">
                  <a16:creationId xmlns:a16="http://schemas.microsoft.com/office/drawing/2014/main" id="{FAB66271-89A3-4933-B1A7-A9644AE14A62}"/>
                </a:ext>
              </a:extLst>
            </p:cNvPr>
            <p:cNvSpPr/>
            <p:nvPr/>
          </p:nvSpPr>
          <p:spPr bwMode="auto">
            <a:xfrm rot="8380061">
              <a:off x="828578" y="192185"/>
              <a:ext cx="611716" cy="712607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" name="枝叶">
              <a:extLst>
                <a:ext uri="{FF2B5EF4-FFF2-40B4-BE49-F238E27FC236}">
                  <a16:creationId xmlns:a16="http://schemas.microsoft.com/office/drawing/2014/main" id="{F18CF30A-B680-400C-AD35-0E2E44165EB9}"/>
                </a:ext>
              </a:extLst>
            </p:cNvPr>
            <p:cNvSpPr/>
            <p:nvPr/>
          </p:nvSpPr>
          <p:spPr bwMode="auto">
            <a:xfrm rot="12840000">
              <a:off x="513436" y="721805"/>
              <a:ext cx="589325" cy="633148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026" name="Picture 2" descr="Всемирный день приветствий">
            <a:extLst>
              <a:ext uri="{FF2B5EF4-FFF2-40B4-BE49-F238E27FC236}">
                <a16:creationId xmlns:a16="http://schemas.microsoft.com/office/drawing/2014/main" id="{5F3F510A-51DE-4AA4-9054-73976BCB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83" y="3429000"/>
            <a:ext cx="4574721" cy="32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1022AF-9BFB-424B-8906-6FF9B8516AB3}"/>
              </a:ext>
            </a:extLst>
          </p:cNvPr>
          <p:cNvSpPr/>
          <p:nvPr/>
        </p:nvSpPr>
        <p:spPr>
          <a:xfrm>
            <a:off x="245165" y="392837"/>
            <a:ext cx="8653670" cy="6072325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Здравствуйте!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Поклонившись, мы друг другу сказали,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Хоть были совсем незнакомы.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Здравствуйте!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особого тем мы друг другу сказали?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«здравствуйте», больше ведь мы ничего не сказали.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Отчего же на капельку солнца прибавилось в мире?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Отчего же на капельку счастья прибавилось в мире?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Отчего же на капельку радостней сделалась жизнь?</a:t>
            </a:r>
          </a:p>
          <a:p>
            <a:endParaRPr lang="ru-RU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Солоухин</a:t>
            </a:r>
          </a:p>
        </p:txBody>
      </p:sp>
    </p:spTree>
    <p:extLst>
      <p:ext uri="{BB962C8B-B14F-4D97-AF65-F5344CB8AC3E}">
        <p14:creationId xmlns:p14="http://schemas.microsoft.com/office/powerpoint/2010/main" val="245040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646DD61-14B9-4A39-BB65-F29E4D210E7F}"/>
              </a:ext>
            </a:extLst>
          </p:cNvPr>
          <p:cNvSpPr/>
          <p:nvPr/>
        </p:nvSpPr>
        <p:spPr>
          <a:xfrm>
            <a:off x="510308" y="1686757"/>
            <a:ext cx="8123384" cy="3783583"/>
          </a:xfrm>
          <a:prstGeom prst="roundRect">
            <a:avLst/>
          </a:prstGeom>
          <a:solidFill>
            <a:srgbClr val="F9C4AD">
              <a:alpha val="9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выяснить происхождение слова «здравствуйте» в русском языке, познакомить одноклассников с правилами речевого этикета.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5948AF-DEA3-46A4-980E-7596478943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678" y="108530"/>
            <a:ext cx="1965498" cy="1966361"/>
          </a:xfrm>
          <a:prstGeom prst="rect">
            <a:avLst/>
          </a:prstGeom>
        </p:spPr>
      </p:pic>
      <p:grpSp>
        <p:nvGrpSpPr>
          <p:cNvPr id="7" name="Группа 21">
            <a:extLst>
              <a:ext uri="{FF2B5EF4-FFF2-40B4-BE49-F238E27FC236}">
                <a16:creationId xmlns:a16="http://schemas.microsoft.com/office/drawing/2014/main" id="{DD177A3C-9FA6-4D61-A728-C49B39756F58}"/>
              </a:ext>
            </a:extLst>
          </p:cNvPr>
          <p:cNvGrpSpPr/>
          <p:nvPr/>
        </p:nvGrpSpPr>
        <p:grpSpPr>
          <a:xfrm>
            <a:off x="93084" y="0"/>
            <a:ext cx="1861455" cy="1829106"/>
            <a:chOff x="513436" y="192185"/>
            <a:chExt cx="926858" cy="1162768"/>
          </a:xfrm>
          <a:effectLst>
            <a:outerShdw blurRad="508000" dist="127000" dir="66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枝叶">
              <a:extLst>
                <a:ext uri="{FF2B5EF4-FFF2-40B4-BE49-F238E27FC236}">
                  <a16:creationId xmlns:a16="http://schemas.microsoft.com/office/drawing/2014/main" id="{FD04EFAD-901A-403C-AE2B-33D659E05065}"/>
                </a:ext>
              </a:extLst>
            </p:cNvPr>
            <p:cNvSpPr/>
            <p:nvPr/>
          </p:nvSpPr>
          <p:spPr bwMode="auto">
            <a:xfrm rot="8380061">
              <a:off x="828578" y="192185"/>
              <a:ext cx="611716" cy="712607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枝叶">
              <a:extLst>
                <a:ext uri="{FF2B5EF4-FFF2-40B4-BE49-F238E27FC236}">
                  <a16:creationId xmlns:a16="http://schemas.microsoft.com/office/drawing/2014/main" id="{9A67FFD8-AD63-43CF-AFF3-4144E4C58EEE}"/>
                </a:ext>
              </a:extLst>
            </p:cNvPr>
            <p:cNvSpPr/>
            <p:nvPr/>
          </p:nvSpPr>
          <p:spPr bwMode="auto">
            <a:xfrm rot="12840000">
              <a:off x="513436" y="721805"/>
              <a:ext cx="589325" cy="633148"/>
            </a:xfrm>
            <a:custGeom>
              <a:avLst/>
              <a:gdLst>
                <a:gd name="T0" fmla="*/ 215713171 w 7617"/>
                <a:gd name="T1" fmla="*/ 194912619 h 8099"/>
                <a:gd name="T2" fmla="*/ 186862848 w 7617"/>
                <a:gd name="T3" fmla="*/ 154137527 h 8099"/>
                <a:gd name="T4" fmla="*/ 209688925 w 7617"/>
                <a:gd name="T5" fmla="*/ 69433828 h 8099"/>
                <a:gd name="T6" fmla="*/ 185536456 w 7617"/>
                <a:gd name="T7" fmla="*/ 27220166 h 8099"/>
                <a:gd name="T8" fmla="*/ 159173412 w 7617"/>
                <a:gd name="T9" fmla="*/ 113639048 h 8099"/>
                <a:gd name="T10" fmla="*/ 173487962 w 7617"/>
                <a:gd name="T11" fmla="*/ 157291045 h 8099"/>
                <a:gd name="T12" fmla="*/ 148009101 w 7617"/>
                <a:gd name="T13" fmla="*/ 113251885 h 8099"/>
                <a:gd name="T14" fmla="*/ 130157348 w 7617"/>
                <a:gd name="T15" fmla="*/ 20193847 h 8099"/>
                <a:gd name="T16" fmla="*/ 94785557 w 7617"/>
                <a:gd name="T17" fmla="*/ 22794140 h 8099"/>
                <a:gd name="T18" fmla="*/ 118551064 w 7617"/>
                <a:gd name="T19" fmla="*/ 108493737 h 8099"/>
                <a:gd name="T20" fmla="*/ 105397165 w 7617"/>
                <a:gd name="T21" fmla="*/ 111149305 h 8099"/>
                <a:gd name="T22" fmla="*/ 73175614 w 7617"/>
                <a:gd name="T23" fmla="*/ 41328315 h 8099"/>
                <a:gd name="T24" fmla="*/ 6300716 w 7617"/>
                <a:gd name="T25" fmla="*/ 3706741 h 8099"/>
                <a:gd name="T26" fmla="*/ 35427038 w 7617"/>
                <a:gd name="T27" fmla="*/ 76349596 h 8099"/>
                <a:gd name="T28" fmla="*/ 100865051 w 7617"/>
                <a:gd name="T29" fmla="*/ 116018005 h 8099"/>
                <a:gd name="T30" fmla="*/ 31281886 w 7617"/>
                <a:gd name="T31" fmla="*/ 115686117 h 8099"/>
                <a:gd name="T32" fmla="*/ 3813436 w 7617"/>
                <a:gd name="T33" fmla="*/ 138148370 h 8099"/>
                <a:gd name="T34" fmla="*/ 78039209 w 7617"/>
                <a:gd name="T35" fmla="*/ 170845970 h 8099"/>
                <a:gd name="T36" fmla="*/ 138337158 w 7617"/>
                <a:gd name="T37" fmla="*/ 150264725 h 8099"/>
                <a:gd name="T38" fmla="*/ 180120158 w 7617"/>
                <a:gd name="T39" fmla="*/ 177872289 h 8099"/>
                <a:gd name="T40" fmla="*/ 81852645 w 7617"/>
                <a:gd name="T41" fmla="*/ 181191868 h 8099"/>
                <a:gd name="T42" fmla="*/ 73175614 w 7617"/>
                <a:gd name="T43" fmla="*/ 210403828 h 8099"/>
                <a:gd name="T44" fmla="*/ 170116500 w 7617"/>
                <a:gd name="T45" fmla="*/ 209684543 h 8099"/>
                <a:gd name="T46" fmla="*/ 202006570 w 7617"/>
                <a:gd name="T47" fmla="*/ 191980203 h 8099"/>
                <a:gd name="T48" fmla="*/ 204327874 w 7617"/>
                <a:gd name="T49" fmla="*/ 216544801 h 8099"/>
                <a:gd name="T50" fmla="*/ 104789216 w 7617"/>
                <a:gd name="T51" fmla="*/ 244705824 h 8099"/>
                <a:gd name="T52" fmla="*/ 120595899 w 7617"/>
                <a:gd name="T53" fmla="*/ 275300843 h 8099"/>
                <a:gd name="T54" fmla="*/ 222621601 w 7617"/>
                <a:gd name="T55" fmla="*/ 246088883 h 8099"/>
                <a:gd name="T56" fmla="*/ 253737982 w 7617"/>
                <a:gd name="T57" fmla="*/ 256268720 h 8099"/>
                <a:gd name="T58" fmla="*/ 218310709 w 7617"/>
                <a:gd name="T59" fmla="*/ 266891229 h 8099"/>
                <a:gd name="T60" fmla="*/ 141487399 w 7617"/>
                <a:gd name="T61" fmla="*/ 311428572 h 8099"/>
                <a:gd name="T62" fmla="*/ 186697108 w 7617"/>
                <a:gd name="T63" fmla="*/ 327141117 h 8099"/>
                <a:gd name="T64" fmla="*/ 264294108 w 7617"/>
                <a:gd name="T65" fmla="*/ 289740880 h 8099"/>
                <a:gd name="T66" fmla="*/ 304308506 w 7617"/>
                <a:gd name="T67" fmla="*/ 323323591 h 8099"/>
                <a:gd name="T68" fmla="*/ 251416678 w 7617"/>
                <a:gd name="T69" fmla="*/ 319561339 h 8099"/>
                <a:gd name="T70" fmla="*/ 181723019 w 7617"/>
                <a:gd name="T71" fmla="*/ 363434672 h 8099"/>
                <a:gd name="T72" fmla="*/ 226490519 w 7617"/>
                <a:gd name="T73" fmla="*/ 376546924 h 8099"/>
                <a:gd name="T74" fmla="*/ 303755804 w 7617"/>
                <a:gd name="T75" fmla="*/ 335827108 h 8099"/>
                <a:gd name="T76" fmla="*/ 334706209 w 7617"/>
                <a:gd name="T77" fmla="*/ 363545458 h 8099"/>
                <a:gd name="T78" fmla="*/ 264515330 w 7617"/>
                <a:gd name="T79" fmla="*/ 377432035 h 8099"/>
                <a:gd name="T80" fmla="*/ 256059051 w 7617"/>
                <a:gd name="T81" fmla="*/ 413283152 h 8099"/>
                <a:gd name="T82" fmla="*/ 332329658 w 7617"/>
                <a:gd name="T83" fmla="*/ 383407418 h 8099"/>
                <a:gd name="T84" fmla="*/ 357366310 w 7617"/>
                <a:gd name="T85" fmla="*/ 384347804 h 8099"/>
                <a:gd name="T86" fmla="*/ 419598836 w 7617"/>
                <a:gd name="T87" fmla="*/ 443601795 h 8099"/>
                <a:gd name="T88" fmla="*/ 335093171 w 7617"/>
                <a:gd name="T89" fmla="*/ 346615679 h 8099"/>
                <a:gd name="T90" fmla="*/ 344267658 w 7617"/>
                <a:gd name="T91" fmla="*/ 328911575 h 8099"/>
                <a:gd name="T92" fmla="*/ 398154634 w 7617"/>
                <a:gd name="T93" fmla="*/ 248744452 h 8099"/>
                <a:gd name="T94" fmla="*/ 373559956 w 7617"/>
                <a:gd name="T95" fmla="*/ 232091520 h 8099"/>
                <a:gd name="T96" fmla="*/ 317738874 w 7617"/>
                <a:gd name="T97" fmla="*/ 304844691 h 8099"/>
                <a:gd name="T98" fmla="*/ 300992526 w 7617"/>
                <a:gd name="T99" fmla="*/ 306061924 h 8099"/>
                <a:gd name="T100" fmla="*/ 322049766 w 7617"/>
                <a:gd name="T101" fmla="*/ 277569249 h 8099"/>
                <a:gd name="T102" fmla="*/ 353552874 w 7617"/>
                <a:gd name="T103" fmla="*/ 184511211 h 8099"/>
                <a:gd name="T104" fmla="*/ 325089513 w 7617"/>
                <a:gd name="T105" fmla="*/ 181745091 h 8099"/>
                <a:gd name="T106" fmla="*/ 285848804 w 7617"/>
                <a:gd name="T107" fmla="*/ 275411394 h 8099"/>
                <a:gd name="T108" fmla="*/ 260259449 w 7617"/>
                <a:gd name="T109" fmla="*/ 250238297 h 8099"/>
                <a:gd name="T110" fmla="*/ 290823127 w 7617"/>
                <a:gd name="T111" fmla="*/ 216489525 h 8099"/>
                <a:gd name="T112" fmla="*/ 303645310 w 7617"/>
                <a:gd name="T113" fmla="*/ 128632308 h 8099"/>
                <a:gd name="T114" fmla="*/ 271644982 w 7617"/>
                <a:gd name="T115" fmla="*/ 135382016 h 8099"/>
                <a:gd name="T116" fmla="*/ 247216279 w 7617"/>
                <a:gd name="T117" fmla="*/ 229933665 h 8099"/>
                <a:gd name="T118" fmla="*/ 220189804 w 7617"/>
                <a:gd name="T119" fmla="*/ 202436887 h 8099"/>
                <a:gd name="T120" fmla="*/ 245171209 w 7617"/>
                <a:gd name="T121" fmla="*/ 177595677 h 8099"/>
                <a:gd name="T122" fmla="*/ 263575665 w 7617"/>
                <a:gd name="T123" fmla="*/ 91840805 h 8099"/>
                <a:gd name="T124" fmla="*/ 220079310 w 7617"/>
                <a:gd name="T125" fmla="*/ 96322106 h 80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7" h="8099">
                  <a:moveTo>
                    <a:pt x="3735" y="2578"/>
                  </a:moveTo>
                  <a:lnTo>
                    <a:pt x="3735" y="2578"/>
                  </a:lnTo>
                  <a:lnTo>
                    <a:pt x="3721" y="2650"/>
                  </a:lnTo>
                  <a:lnTo>
                    <a:pt x="3709" y="2721"/>
                  </a:lnTo>
                  <a:lnTo>
                    <a:pt x="3704" y="2758"/>
                  </a:lnTo>
                  <a:lnTo>
                    <a:pt x="3699" y="2794"/>
                  </a:lnTo>
                  <a:lnTo>
                    <a:pt x="3695" y="2831"/>
                  </a:lnTo>
                  <a:lnTo>
                    <a:pt x="3692" y="2868"/>
                  </a:lnTo>
                  <a:lnTo>
                    <a:pt x="3690" y="2905"/>
                  </a:lnTo>
                  <a:lnTo>
                    <a:pt x="3689" y="2942"/>
                  </a:lnTo>
                  <a:lnTo>
                    <a:pt x="3689" y="2978"/>
                  </a:lnTo>
                  <a:lnTo>
                    <a:pt x="3691" y="3014"/>
                  </a:lnTo>
                  <a:lnTo>
                    <a:pt x="3694" y="3051"/>
                  </a:lnTo>
                  <a:lnTo>
                    <a:pt x="3700" y="3087"/>
                  </a:lnTo>
                  <a:lnTo>
                    <a:pt x="3706" y="3123"/>
                  </a:lnTo>
                  <a:lnTo>
                    <a:pt x="3714" y="3159"/>
                  </a:lnTo>
                  <a:lnTo>
                    <a:pt x="3720" y="3185"/>
                  </a:lnTo>
                  <a:lnTo>
                    <a:pt x="3728" y="3210"/>
                  </a:lnTo>
                  <a:lnTo>
                    <a:pt x="3737" y="3236"/>
                  </a:lnTo>
                  <a:lnTo>
                    <a:pt x="3748" y="3260"/>
                  </a:lnTo>
                  <a:lnTo>
                    <a:pt x="3759" y="3285"/>
                  </a:lnTo>
                  <a:lnTo>
                    <a:pt x="3772" y="3309"/>
                  </a:lnTo>
                  <a:lnTo>
                    <a:pt x="3787" y="3332"/>
                  </a:lnTo>
                  <a:lnTo>
                    <a:pt x="3802" y="3354"/>
                  </a:lnTo>
                  <a:lnTo>
                    <a:pt x="3819" y="3375"/>
                  </a:lnTo>
                  <a:lnTo>
                    <a:pt x="3836" y="3393"/>
                  </a:lnTo>
                  <a:lnTo>
                    <a:pt x="3849" y="3407"/>
                  </a:lnTo>
                  <a:lnTo>
                    <a:pt x="3861" y="3418"/>
                  </a:lnTo>
                  <a:lnTo>
                    <a:pt x="3882" y="3437"/>
                  </a:lnTo>
                  <a:lnTo>
                    <a:pt x="3889" y="3444"/>
                  </a:lnTo>
                  <a:lnTo>
                    <a:pt x="3895" y="3451"/>
                  </a:lnTo>
                  <a:lnTo>
                    <a:pt x="3899" y="3458"/>
                  </a:lnTo>
                  <a:lnTo>
                    <a:pt x="3902" y="3466"/>
                  </a:lnTo>
                  <a:lnTo>
                    <a:pt x="3904" y="3477"/>
                  </a:lnTo>
                  <a:lnTo>
                    <a:pt x="3905" y="3489"/>
                  </a:lnTo>
                  <a:lnTo>
                    <a:pt x="3905" y="3504"/>
                  </a:lnTo>
                  <a:lnTo>
                    <a:pt x="3903" y="3523"/>
                  </a:lnTo>
                  <a:lnTo>
                    <a:pt x="3898" y="3574"/>
                  </a:lnTo>
                  <a:lnTo>
                    <a:pt x="3811" y="3475"/>
                  </a:lnTo>
                  <a:lnTo>
                    <a:pt x="3724" y="3376"/>
                  </a:lnTo>
                  <a:lnTo>
                    <a:pt x="3680" y="3327"/>
                  </a:lnTo>
                  <a:lnTo>
                    <a:pt x="3635" y="3280"/>
                  </a:lnTo>
                  <a:lnTo>
                    <a:pt x="3590" y="3232"/>
                  </a:lnTo>
                  <a:lnTo>
                    <a:pt x="3544" y="3186"/>
                  </a:lnTo>
                  <a:lnTo>
                    <a:pt x="3525" y="3168"/>
                  </a:lnTo>
                  <a:lnTo>
                    <a:pt x="3502" y="3148"/>
                  </a:lnTo>
                  <a:lnTo>
                    <a:pt x="3444" y="3098"/>
                  </a:lnTo>
                  <a:lnTo>
                    <a:pt x="3414" y="3071"/>
                  </a:lnTo>
                  <a:lnTo>
                    <a:pt x="3382" y="3042"/>
                  </a:lnTo>
                  <a:lnTo>
                    <a:pt x="3352" y="3012"/>
                  </a:lnTo>
                  <a:lnTo>
                    <a:pt x="3338" y="2997"/>
                  </a:lnTo>
                  <a:lnTo>
                    <a:pt x="3325" y="2982"/>
                  </a:lnTo>
                  <a:lnTo>
                    <a:pt x="3312" y="2966"/>
                  </a:lnTo>
                  <a:lnTo>
                    <a:pt x="3301" y="2952"/>
                  </a:lnTo>
                  <a:lnTo>
                    <a:pt x="3291" y="2938"/>
                  </a:lnTo>
                  <a:lnTo>
                    <a:pt x="3283" y="2922"/>
                  </a:lnTo>
                  <a:lnTo>
                    <a:pt x="3276" y="2909"/>
                  </a:lnTo>
                  <a:lnTo>
                    <a:pt x="3271" y="2895"/>
                  </a:lnTo>
                  <a:lnTo>
                    <a:pt x="3268" y="2881"/>
                  </a:lnTo>
                  <a:lnTo>
                    <a:pt x="3267" y="2869"/>
                  </a:lnTo>
                  <a:lnTo>
                    <a:pt x="3268" y="2857"/>
                  </a:lnTo>
                  <a:lnTo>
                    <a:pt x="3270" y="2851"/>
                  </a:lnTo>
                  <a:lnTo>
                    <a:pt x="3272" y="2845"/>
                  </a:lnTo>
                  <a:lnTo>
                    <a:pt x="3275" y="2839"/>
                  </a:lnTo>
                  <a:lnTo>
                    <a:pt x="3278" y="2834"/>
                  </a:lnTo>
                  <a:lnTo>
                    <a:pt x="3283" y="2829"/>
                  </a:lnTo>
                  <a:lnTo>
                    <a:pt x="3288" y="2824"/>
                  </a:lnTo>
                  <a:lnTo>
                    <a:pt x="3293" y="2820"/>
                  </a:lnTo>
                  <a:lnTo>
                    <a:pt x="3300" y="2815"/>
                  </a:lnTo>
                  <a:lnTo>
                    <a:pt x="3315" y="2806"/>
                  </a:lnTo>
                  <a:lnTo>
                    <a:pt x="3334" y="2799"/>
                  </a:lnTo>
                  <a:lnTo>
                    <a:pt x="3355" y="2793"/>
                  </a:lnTo>
                  <a:lnTo>
                    <a:pt x="3381" y="2786"/>
                  </a:lnTo>
                  <a:lnTo>
                    <a:pt x="3405" y="2777"/>
                  </a:lnTo>
                  <a:lnTo>
                    <a:pt x="3429" y="2765"/>
                  </a:lnTo>
                  <a:lnTo>
                    <a:pt x="3452" y="2752"/>
                  </a:lnTo>
                  <a:lnTo>
                    <a:pt x="3473" y="2738"/>
                  </a:lnTo>
                  <a:lnTo>
                    <a:pt x="3494" y="2721"/>
                  </a:lnTo>
                  <a:lnTo>
                    <a:pt x="3512" y="2704"/>
                  </a:lnTo>
                  <a:lnTo>
                    <a:pt x="3530" y="2685"/>
                  </a:lnTo>
                  <a:lnTo>
                    <a:pt x="3548" y="2665"/>
                  </a:lnTo>
                  <a:lnTo>
                    <a:pt x="3563" y="2644"/>
                  </a:lnTo>
                  <a:lnTo>
                    <a:pt x="3579" y="2621"/>
                  </a:lnTo>
                  <a:lnTo>
                    <a:pt x="3593" y="2597"/>
                  </a:lnTo>
                  <a:lnTo>
                    <a:pt x="3606" y="2573"/>
                  </a:lnTo>
                  <a:lnTo>
                    <a:pt x="3620" y="2547"/>
                  </a:lnTo>
                  <a:lnTo>
                    <a:pt x="3631" y="2522"/>
                  </a:lnTo>
                  <a:lnTo>
                    <a:pt x="3642" y="2495"/>
                  </a:lnTo>
                  <a:lnTo>
                    <a:pt x="3652" y="2468"/>
                  </a:lnTo>
                  <a:lnTo>
                    <a:pt x="3663" y="2441"/>
                  </a:lnTo>
                  <a:lnTo>
                    <a:pt x="3672" y="2413"/>
                  </a:lnTo>
                  <a:lnTo>
                    <a:pt x="3680" y="2385"/>
                  </a:lnTo>
                  <a:lnTo>
                    <a:pt x="3695" y="2329"/>
                  </a:lnTo>
                  <a:lnTo>
                    <a:pt x="3709" y="2274"/>
                  </a:lnTo>
                  <a:lnTo>
                    <a:pt x="3720" y="2219"/>
                  </a:lnTo>
                  <a:lnTo>
                    <a:pt x="3729" y="2167"/>
                  </a:lnTo>
                  <a:lnTo>
                    <a:pt x="3747" y="2071"/>
                  </a:lnTo>
                  <a:lnTo>
                    <a:pt x="3756" y="2014"/>
                  </a:lnTo>
                  <a:lnTo>
                    <a:pt x="3764" y="1957"/>
                  </a:lnTo>
                  <a:lnTo>
                    <a:pt x="3772" y="1899"/>
                  </a:lnTo>
                  <a:lnTo>
                    <a:pt x="3779" y="1841"/>
                  </a:lnTo>
                  <a:lnTo>
                    <a:pt x="3786" y="1783"/>
                  </a:lnTo>
                  <a:lnTo>
                    <a:pt x="3791" y="1724"/>
                  </a:lnTo>
                  <a:lnTo>
                    <a:pt x="3796" y="1665"/>
                  </a:lnTo>
                  <a:lnTo>
                    <a:pt x="3799" y="1607"/>
                  </a:lnTo>
                  <a:lnTo>
                    <a:pt x="3801" y="1548"/>
                  </a:lnTo>
                  <a:lnTo>
                    <a:pt x="3802" y="1489"/>
                  </a:lnTo>
                  <a:lnTo>
                    <a:pt x="3802" y="1430"/>
                  </a:lnTo>
                  <a:lnTo>
                    <a:pt x="3801" y="1372"/>
                  </a:lnTo>
                  <a:lnTo>
                    <a:pt x="3798" y="1314"/>
                  </a:lnTo>
                  <a:lnTo>
                    <a:pt x="3794" y="1255"/>
                  </a:lnTo>
                  <a:lnTo>
                    <a:pt x="3788" y="1198"/>
                  </a:lnTo>
                  <a:lnTo>
                    <a:pt x="3779" y="1140"/>
                  </a:lnTo>
                  <a:lnTo>
                    <a:pt x="3775" y="1110"/>
                  </a:lnTo>
                  <a:lnTo>
                    <a:pt x="3769" y="1080"/>
                  </a:lnTo>
                  <a:lnTo>
                    <a:pt x="3762" y="1049"/>
                  </a:lnTo>
                  <a:lnTo>
                    <a:pt x="3754" y="1020"/>
                  </a:lnTo>
                  <a:lnTo>
                    <a:pt x="3746" y="990"/>
                  </a:lnTo>
                  <a:lnTo>
                    <a:pt x="3736" y="960"/>
                  </a:lnTo>
                  <a:lnTo>
                    <a:pt x="3725" y="931"/>
                  </a:lnTo>
                  <a:lnTo>
                    <a:pt x="3714" y="903"/>
                  </a:lnTo>
                  <a:lnTo>
                    <a:pt x="3702" y="874"/>
                  </a:lnTo>
                  <a:lnTo>
                    <a:pt x="3689" y="846"/>
                  </a:lnTo>
                  <a:lnTo>
                    <a:pt x="3676" y="819"/>
                  </a:lnTo>
                  <a:lnTo>
                    <a:pt x="3662" y="791"/>
                  </a:lnTo>
                  <a:lnTo>
                    <a:pt x="3646" y="764"/>
                  </a:lnTo>
                  <a:lnTo>
                    <a:pt x="3631" y="738"/>
                  </a:lnTo>
                  <a:lnTo>
                    <a:pt x="3615" y="711"/>
                  </a:lnTo>
                  <a:lnTo>
                    <a:pt x="3597" y="685"/>
                  </a:lnTo>
                  <a:lnTo>
                    <a:pt x="3586" y="668"/>
                  </a:lnTo>
                  <a:lnTo>
                    <a:pt x="3572" y="652"/>
                  </a:lnTo>
                  <a:lnTo>
                    <a:pt x="3546" y="618"/>
                  </a:lnTo>
                  <a:lnTo>
                    <a:pt x="3516" y="583"/>
                  </a:lnTo>
                  <a:lnTo>
                    <a:pt x="3487" y="548"/>
                  </a:lnTo>
                  <a:lnTo>
                    <a:pt x="3460" y="512"/>
                  </a:lnTo>
                  <a:lnTo>
                    <a:pt x="3446" y="495"/>
                  </a:lnTo>
                  <a:lnTo>
                    <a:pt x="3434" y="476"/>
                  </a:lnTo>
                  <a:lnTo>
                    <a:pt x="3423" y="457"/>
                  </a:lnTo>
                  <a:lnTo>
                    <a:pt x="3414" y="439"/>
                  </a:lnTo>
                  <a:lnTo>
                    <a:pt x="3405" y="419"/>
                  </a:lnTo>
                  <a:lnTo>
                    <a:pt x="3398" y="400"/>
                  </a:lnTo>
                  <a:lnTo>
                    <a:pt x="3394" y="416"/>
                  </a:lnTo>
                  <a:lnTo>
                    <a:pt x="3389" y="431"/>
                  </a:lnTo>
                  <a:lnTo>
                    <a:pt x="3382" y="447"/>
                  </a:lnTo>
                  <a:lnTo>
                    <a:pt x="3375" y="462"/>
                  </a:lnTo>
                  <a:lnTo>
                    <a:pt x="3367" y="476"/>
                  </a:lnTo>
                  <a:lnTo>
                    <a:pt x="3357" y="492"/>
                  </a:lnTo>
                  <a:lnTo>
                    <a:pt x="3347" y="506"/>
                  </a:lnTo>
                  <a:lnTo>
                    <a:pt x="3336" y="521"/>
                  </a:lnTo>
                  <a:lnTo>
                    <a:pt x="3312" y="549"/>
                  </a:lnTo>
                  <a:lnTo>
                    <a:pt x="3286" y="577"/>
                  </a:lnTo>
                  <a:lnTo>
                    <a:pt x="3259" y="605"/>
                  </a:lnTo>
                  <a:lnTo>
                    <a:pt x="3230" y="633"/>
                  </a:lnTo>
                  <a:lnTo>
                    <a:pt x="3172" y="689"/>
                  </a:lnTo>
                  <a:lnTo>
                    <a:pt x="3144" y="717"/>
                  </a:lnTo>
                  <a:lnTo>
                    <a:pt x="3118" y="746"/>
                  </a:lnTo>
                  <a:lnTo>
                    <a:pt x="3092" y="775"/>
                  </a:lnTo>
                  <a:lnTo>
                    <a:pt x="3081" y="790"/>
                  </a:lnTo>
                  <a:lnTo>
                    <a:pt x="3069" y="805"/>
                  </a:lnTo>
                  <a:lnTo>
                    <a:pt x="3059" y="821"/>
                  </a:lnTo>
                  <a:lnTo>
                    <a:pt x="3049" y="837"/>
                  </a:lnTo>
                  <a:lnTo>
                    <a:pt x="3041" y="852"/>
                  </a:lnTo>
                  <a:lnTo>
                    <a:pt x="3033" y="869"/>
                  </a:lnTo>
                  <a:lnTo>
                    <a:pt x="3013" y="915"/>
                  </a:lnTo>
                  <a:lnTo>
                    <a:pt x="2996" y="960"/>
                  </a:lnTo>
                  <a:lnTo>
                    <a:pt x="2979" y="1006"/>
                  </a:lnTo>
                  <a:lnTo>
                    <a:pt x="2965" y="1053"/>
                  </a:lnTo>
                  <a:lnTo>
                    <a:pt x="2952" y="1099"/>
                  </a:lnTo>
                  <a:lnTo>
                    <a:pt x="2939" y="1147"/>
                  </a:lnTo>
                  <a:lnTo>
                    <a:pt x="2928" y="1193"/>
                  </a:lnTo>
                  <a:lnTo>
                    <a:pt x="2919" y="1241"/>
                  </a:lnTo>
                  <a:lnTo>
                    <a:pt x="2911" y="1288"/>
                  </a:lnTo>
                  <a:lnTo>
                    <a:pt x="2903" y="1335"/>
                  </a:lnTo>
                  <a:lnTo>
                    <a:pt x="2896" y="1383"/>
                  </a:lnTo>
                  <a:lnTo>
                    <a:pt x="2891" y="1431"/>
                  </a:lnTo>
                  <a:lnTo>
                    <a:pt x="2887" y="1480"/>
                  </a:lnTo>
                  <a:lnTo>
                    <a:pt x="2883" y="1529"/>
                  </a:lnTo>
                  <a:lnTo>
                    <a:pt x="2881" y="1578"/>
                  </a:lnTo>
                  <a:lnTo>
                    <a:pt x="2879" y="1627"/>
                  </a:lnTo>
                  <a:lnTo>
                    <a:pt x="2876" y="1712"/>
                  </a:lnTo>
                  <a:lnTo>
                    <a:pt x="2875" y="1797"/>
                  </a:lnTo>
                  <a:lnTo>
                    <a:pt x="2875" y="1883"/>
                  </a:lnTo>
                  <a:lnTo>
                    <a:pt x="2877" y="1969"/>
                  </a:lnTo>
                  <a:lnTo>
                    <a:pt x="2880" y="2054"/>
                  </a:lnTo>
                  <a:lnTo>
                    <a:pt x="2883" y="2097"/>
                  </a:lnTo>
                  <a:lnTo>
                    <a:pt x="2886" y="2139"/>
                  </a:lnTo>
                  <a:lnTo>
                    <a:pt x="2890" y="2182"/>
                  </a:lnTo>
                  <a:lnTo>
                    <a:pt x="2895" y="2224"/>
                  </a:lnTo>
                  <a:lnTo>
                    <a:pt x="2900" y="2268"/>
                  </a:lnTo>
                  <a:lnTo>
                    <a:pt x="2906" y="2310"/>
                  </a:lnTo>
                  <a:lnTo>
                    <a:pt x="2914" y="2354"/>
                  </a:lnTo>
                  <a:lnTo>
                    <a:pt x="2924" y="2397"/>
                  </a:lnTo>
                  <a:lnTo>
                    <a:pt x="2936" y="2439"/>
                  </a:lnTo>
                  <a:lnTo>
                    <a:pt x="2943" y="2460"/>
                  </a:lnTo>
                  <a:lnTo>
                    <a:pt x="2951" y="2481"/>
                  </a:lnTo>
                  <a:lnTo>
                    <a:pt x="2959" y="2501"/>
                  </a:lnTo>
                  <a:lnTo>
                    <a:pt x="2968" y="2522"/>
                  </a:lnTo>
                  <a:lnTo>
                    <a:pt x="2977" y="2541"/>
                  </a:lnTo>
                  <a:lnTo>
                    <a:pt x="2987" y="2561"/>
                  </a:lnTo>
                  <a:lnTo>
                    <a:pt x="2998" y="2580"/>
                  </a:lnTo>
                  <a:lnTo>
                    <a:pt x="3009" y="2599"/>
                  </a:lnTo>
                  <a:lnTo>
                    <a:pt x="3021" y="2618"/>
                  </a:lnTo>
                  <a:lnTo>
                    <a:pt x="3035" y="2636"/>
                  </a:lnTo>
                  <a:lnTo>
                    <a:pt x="3051" y="2658"/>
                  </a:lnTo>
                  <a:lnTo>
                    <a:pt x="3068" y="2677"/>
                  </a:lnTo>
                  <a:lnTo>
                    <a:pt x="3085" y="2693"/>
                  </a:lnTo>
                  <a:lnTo>
                    <a:pt x="3100" y="2707"/>
                  </a:lnTo>
                  <a:lnTo>
                    <a:pt x="3129" y="2731"/>
                  </a:lnTo>
                  <a:lnTo>
                    <a:pt x="3142" y="2742"/>
                  </a:lnTo>
                  <a:lnTo>
                    <a:pt x="3154" y="2752"/>
                  </a:lnTo>
                  <a:lnTo>
                    <a:pt x="3166" y="2763"/>
                  </a:lnTo>
                  <a:lnTo>
                    <a:pt x="3175" y="2775"/>
                  </a:lnTo>
                  <a:lnTo>
                    <a:pt x="3183" y="2787"/>
                  </a:lnTo>
                  <a:lnTo>
                    <a:pt x="3190" y="2802"/>
                  </a:lnTo>
                  <a:lnTo>
                    <a:pt x="3195" y="2819"/>
                  </a:lnTo>
                  <a:lnTo>
                    <a:pt x="3200" y="2839"/>
                  </a:lnTo>
                  <a:lnTo>
                    <a:pt x="3201" y="2862"/>
                  </a:lnTo>
                  <a:lnTo>
                    <a:pt x="3201" y="2888"/>
                  </a:lnTo>
                  <a:lnTo>
                    <a:pt x="3176" y="2870"/>
                  </a:lnTo>
                  <a:lnTo>
                    <a:pt x="3139" y="2843"/>
                  </a:lnTo>
                  <a:lnTo>
                    <a:pt x="3034" y="2770"/>
                  </a:lnTo>
                  <a:lnTo>
                    <a:pt x="2971" y="2726"/>
                  </a:lnTo>
                  <a:lnTo>
                    <a:pt x="2903" y="2677"/>
                  </a:lnTo>
                  <a:lnTo>
                    <a:pt x="2835" y="2626"/>
                  </a:lnTo>
                  <a:lnTo>
                    <a:pt x="2767" y="2573"/>
                  </a:lnTo>
                  <a:lnTo>
                    <a:pt x="2735" y="2546"/>
                  </a:lnTo>
                  <a:lnTo>
                    <a:pt x="2704" y="2520"/>
                  </a:lnTo>
                  <a:lnTo>
                    <a:pt x="2673" y="2494"/>
                  </a:lnTo>
                  <a:lnTo>
                    <a:pt x="2644" y="2467"/>
                  </a:lnTo>
                  <a:lnTo>
                    <a:pt x="2618" y="2442"/>
                  </a:lnTo>
                  <a:lnTo>
                    <a:pt x="2593" y="2417"/>
                  </a:lnTo>
                  <a:lnTo>
                    <a:pt x="2571" y="2393"/>
                  </a:lnTo>
                  <a:lnTo>
                    <a:pt x="2552" y="2369"/>
                  </a:lnTo>
                  <a:lnTo>
                    <a:pt x="2537" y="2346"/>
                  </a:lnTo>
                  <a:lnTo>
                    <a:pt x="2529" y="2336"/>
                  </a:lnTo>
                  <a:lnTo>
                    <a:pt x="2524" y="2325"/>
                  </a:lnTo>
                  <a:lnTo>
                    <a:pt x="2519" y="2315"/>
                  </a:lnTo>
                  <a:lnTo>
                    <a:pt x="2515" y="2305"/>
                  </a:lnTo>
                  <a:lnTo>
                    <a:pt x="2512" y="2295"/>
                  </a:lnTo>
                  <a:lnTo>
                    <a:pt x="2511" y="2286"/>
                  </a:lnTo>
                  <a:lnTo>
                    <a:pt x="2510" y="2278"/>
                  </a:lnTo>
                  <a:lnTo>
                    <a:pt x="2510" y="2270"/>
                  </a:lnTo>
                  <a:lnTo>
                    <a:pt x="2512" y="2261"/>
                  </a:lnTo>
                  <a:lnTo>
                    <a:pt x="2514" y="2254"/>
                  </a:lnTo>
                  <a:lnTo>
                    <a:pt x="2518" y="2247"/>
                  </a:lnTo>
                  <a:lnTo>
                    <a:pt x="2523" y="2241"/>
                  </a:lnTo>
                  <a:lnTo>
                    <a:pt x="2530" y="2235"/>
                  </a:lnTo>
                  <a:lnTo>
                    <a:pt x="2538" y="2229"/>
                  </a:lnTo>
                  <a:lnTo>
                    <a:pt x="2557" y="2216"/>
                  </a:lnTo>
                  <a:lnTo>
                    <a:pt x="2574" y="2202"/>
                  </a:lnTo>
                  <a:lnTo>
                    <a:pt x="2591" y="2186"/>
                  </a:lnTo>
                  <a:lnTo>
                    <a:pt x="2606" y="2169"/>
                  </a:lnTo>
                  <a:lnTo>
                    <a:pt x="2622" y="2151"/>
                  </a:lnTo>
                  <a:lnTo>
                    <a:pt x="2634" y="2132"/>
                  </a:lnTo>
                  <a:lnTo>
                    <a:pt x="2646" y="2112"/>
                  </a:lnTo>
                  <a:lnTo>
                    <a:pt x="2657" y="2091"/>
                  </a:lnTo>
                  <a:lnTo>
                    <a:pt x="2668" y="2070"/>
                  </a:lnTo>
                  <a:lnTo>
                    <a:pt x="2678" y="2047"/>
                  </a:lnTo>
                  <a:lnTo>
                    <a:pt x="2686" y="2024"/>
                  </a:lnTo>
                  <a:lnTo>
                    <a:pt x="2693" y="2000"/>
                  </a:lnTo>
                  <a:lnTo>
                    <a:pt x="2701" y="1975"/>
                  </a:lnTo>
                  <a:lnTo>
                    <a:pt x="2707" y="1951"/>
                  </a:lnTo>
                  <a:lnTo>
                    <a:pt x="2712" y="1925"/>
                  </a:lnTo>
                  <a:lnTo>
                    <a:pt x="2717" y="1900"/>
                  </a:lnTo>
                  <a:lnTo>
                    <a:pt x="2721" y="1874"/>
                  </a:lnTo>
                  <a:lnTo>
                    <a:pt x="2724" y="1848"/>
                  </a:lnTo>
                  <a:lnTo>
                    <a:pt x="2729" y="1796"/>
                  </a:lnTo>
                  <a:lnTo>
                    <a:pt x="2732" y="1745"/>
                  </a:lnTo>
                  <a:lnTo>
                    <a:pt x="2733" y="1694"/>
                  </a:lnTo>
                  <a:lnTo>
                    <a:pt x="2733" y="1645"/>
                  </a:lnTo>
                  <a:lnTo>
                    <a:pt x="2732" y="1597"/>
                  </a:lnTo>
                  <a:lnTo>
                    <a:pt x="2730" y="1553"/>
                  </a:lnTo>
                  <a:lnTo>
                    <a:pt x="2727" y="1512"/>
                  </a:lnTo>
                  <a:lnTo>
                    <a:pt x="2722" y="1453"/>
                  </a:lnTo>
                  <a:lnTo>
                    <a:pt x="2716" y="1395"/>
                  </a:lnTo>
                  <a:lnTo>
                    <a:pt x="2708" y="1335"/>
                  </a:lnTo>
                  <a:lnTo>
                    <a:pt x="2697" y="1277"/>
                  </a:lnTo>
                  <a:lnTo>
                    <a:pt x="2685" y="1218"/>
                  </a:lnTo>
                  <a:lnTo>
                    <a:pt x="2673" y="1160"/>
                  </a:lnTo>
                  <a:lnTo>
                    <a:pt x="2657" y="1101"/>
                  </a:lnTo>
                  <a:lnTo>
                    <a:pt x="2642" y="1043"/>
                  </a:lnTo>
                  <a:lnTo>
                    <a:pt x="2625" y="986"/>
                  </a:lnTo>
                  <a:lnTo>
                    <a:pt x="2606" y="928"/>
                  </a:lnTo>
                  <a:lnTo>
                    <a:pt x="2587" y="871"/>
                  </a:lnTo>
                  <a:lnTo>
                    <a:pt x="2566" y="815"/>
                  </a:lnTo>
                  <a:lnTo>
                    <a:pt x="2546" y="759"/>
                  </a:lnTo>
                  <a:lnTo>
                    <a:pt x="2523" y="704"/>
                  </a:lnTo>
                  <a:lnTo>
                    <a:pt x="2501" y="650"/>
                  </a:lnTo>
                  <a:lnTo>
                    <a:pt x="2477" y="595"/>
                  </a:lnTo>
                  <a:lnTo>
                    <a:pt x="2455" y="548"/>
                  </a:lnTo>
                  <a:lnTo>
                    <a:pt x="2432" y="501"/>
                  </a:lnTo>
                  <a:lnTo>
                    <a:pt x="2409" y="455"/>
                  </a:lnTo>
                  <a:lnTo>
                    <a:pt x="2383" y="409"/>
                  </a:lnTo>
                  <a:lnTo>
                    <a:pt x="2370" y="386"/>
                  </a:lnTo>
                  <a:lnTo>
                    <a:pt x="2355" y="365"/>
                  </a:lnTo>
                  <a:lnTo>
                    <a:pt x="2341" y="343"/>
                  </a:lnTo>
                  <a:lnTo>
                    <a:pt x="2326" y="322"/>
                  </a:lnTo>
                  <a:lnTo>
                    <a:pt x="2309" y="301"/>
                  </a:lnTo>
                  <a:lnTo>
                    <a:pt x="2293" y="281"/>
                  </a:lnTo>
                  <a:lnTo>
                    <a:pt x="2275" y="261"/>
                  </a:lnTo>
                  <a:lnTo>
                    <a:pt x="2258" y="242"/>
                  </a:lnTo>
                  <a:lnTo>
                    <a:pt x="2240" y="225"/>
                  </a:lnTo>
                  <a:lnTo>
                    <a:pt x="2222" y="210"/>
                  </a:lnTo>
                  <a:lnTo>
                    <a:pt x="2203" y="196"/>
                  </a:lnTo>
                  <a:lnTo>
                    <a:pt x="2182" y="181"/>
                  </a:lnTo>
                  <a:lnTo>
                    <a:pt x="2140" y="154"/>
                  </a:lnTo>
                  <a:lnTo>
                    <a:pt x="2096" y="126"/>
                  </a:lnTo>
                  <a:lnTo>
                    <a:pt x="2053" y="98"/>
                  </a:lnTo>
                  <a:lnTo>
                    <a:pt x="2033" y="84"/>
                  </a:lnTo>
                  <a:lnTo>
                    <a:pt x="2013" y="69"/>
                  </a:lnTo>
                  <a:lnTo>
                    <a:pt x="1995" y="53"/>
                  </a:lnTo>
                  <a:lnTo>
                    <a:pt x="1978" y="36"/>
                  </a:lnTo>
                  <a:lnTo>
                    <a:pt x="1963" y="18"/>
                  </a:lnTo>
                  <a:lnTo>
                    <a:pt x="1948" y="0"/>
                  </a:lnTo>
                  <a:lnTo>
                    <a:pt x="1949" y="10"/>
                  </a:lnTo>
                  <a:lnTo>
                    <a:pt x="1949" y="22"/>
                  </a:lnTo>
                  <a:lnTo>
                    <a:pt x="1947" y="34"/>
                  </a:lnTo>
                  <a:lnTo>
                    <a:pt x="1944" y="46"/>
                  </a:lnTo>
                  <a:lnTo>
                    <a:pt x="1940" y="59"/>
                  </a:lnTo>
                  <a:lnTo>
                    <a:pt x="1935" y="73"/>
                  </a:lnTo>
                  <a:lnTo>
                    <a:pt x="1929" y="86"/>
                  </a:lnTo>
                  <a:lnTo>
                    <a:pt x="1921" y="100"/>
                  </a:lnTo>
                  <a:lnTo>
                    <a:pt x="1903" y="130"/>
                  </a:lnTo>
                  <a:lnTo>
                    <a:pt x="1884" y="161"/>
                  </a:lnTo>
                  <a:lnTo>
                    <a:pt x="1861" y="192"/>
                  </a:lnTo>
                  <a:lnTo>
                    <a:pt x="1839" y="224"/>
                  </a:lnTo>
                  <a:lnTo>
                    <a:pt x="1791" y="288"/>
                  </a:lnTo>
                  <a:lnTo>
                    <a:pt x="1768" y="321"/>
                  </a:lnTo>
                  <a:lnTo>
                    <a:pt x="1748" y="351"/>
                  </a:lnTo>
                  <a:lnTo>
                    <a:pt x="1729" y="382"/>
                  </a:lnTo>
                  <a:lnTo>
                    <a:pt x="1722" y="398"/>
                  </a:lnTo>
                  <a:lnTo>
                    <a:pt x="1715" y="412"/>
                  </a:lnTo>
                  <a:lnTo>
                    <a:pt x="1709" y="426"/>
                  </a:lnTo>
                  <a:lnTo>
                    <a:pt x="1704" y="441"/>
                  </a:lnTo>
                  <a:lnTo>
                    <a:pt x="1699" y="454"/>
                  </a:lnTo>
                  <a:lnTo>
                    <a:pt x="1697" y="467"/>
                  </a:lnTo>
                  <a:lnTo>
                    <a:pt x="1692" y="511"/>
                  </a:lnTo>
                  <a:lnTo>
                    <a:pt x="1689" y="555"/>
                  </a:lnTo>
                  <a:lnTo>
                    <a:pt x="1688" y="599"/>
                  </a:lnTo>
                  <a:lnTo>
                    <a:pt x="1689" y="643"/>
                  </a:lnTo>
                  <a:lnTo>
                    <a:pt x="1692" y="689"/>
                  </a:lnTo>
                  <a:lnTo>
                    <a:pt x="1696" y="734"/>
                  </a:lnTo>
                  <a:lnTo>
                    <a:pt x="1702" y="779"/>
                  </a:lnTo>
                  <a:lnTo>
                    <a:pt x="1708" y="824"/>
                  </a:lnTo>
                  <a:lnTo>
                    <a:pt x="1716" y="869"/>
                  </a:lnTo>
                  <a:lnTo>
                    <a:pt x="1724" y="914"/>
                  </a:lnTo>
                  <a:lnTo>
                    <a:pt x="1734" y="958"/>
                  </a:lnTo>
                  <a:lnTo>
                    <a:pt x="1744" y="1002"/>
                  </a:lnTo>
                  <a:lnTo>
                    <a:pt x="1765" y="1089"/>
                  </a:lnTo>
                  <a:lnTo>
                    <a:pt x="1788" y="1173"/>
                  </a:lnTo>
                  <a:lnTo>
                    <a:pt x="1801" y="1220"/>
                  </a:lnTo>
                  <a:lnTo>
                    <a:pt x="1815" y="1267"/>
                  </a:lnTo>
                  <a:lnTo>
                    <a:pt x="1830" y="1314"/>
                  </a:lnTo>
                  <a:lnTo>
                    <a:pt x="1846" y="1360"/>
                  </a:lnTo>
                  <a:lnTo>
                    <a:pt x="1862" y="1405"/>
                  </a:lnTo>
                  <a:lnTo>
                    <a:pt x="1880" y="1450"/>
                  </a:lnTo>
                  <a:lnTo>
                    <a:pt x="1898" y="1495"/>
                  </a:lnTo>
                  <a:lnTo>
                    <a:pt x="1917" y="1540"/>
                  </a:lnTo>
                  <a:lnTo>
                    <a:pt x="1937" y="1584"/>
                  </a:lnTo>
                  <a:lnTo>
                    <a:pt x="1958" y="1628"/>
                  </a:lnTo>
                  <a:lnTo>
                    <a:pt x="1978" y="1671"/>
                  </a:lnTo>
                  <a:lnTo>
                    <a:pt x="2001" y="1714"/>
                  </a:lnTo>
                  <a:lnTo>
                    <a:pt x="2023" y="1757"/>
                  </a:lnTo>
                  <a:lnTo>
                    <a:pt x="2047" y="1800"/>
                  </a:lnTo>
                  <a:lnTo>
                    <a:pt x="2071" y="1842"/>
                  </a:lnTo>
                  <a:lnTo>
                    <a:pt x="2096" y="1884"/>
                  </a:lnTo>
                  <a:lnTo>
                    <a:pt x="2121" y="1922"/>
                  </a:lnTo>
                  <a:lnTo>
                    <a:pt x="2145" y="1961"/>
                  </a:lnTo>
                  <a:lnTo>
                    <a:pt x="2171" y="1999"/>
                  </a:lnTo>
                  <a:lnTo>
                    <a:pt x="2197" y="2036"/>
                  </a:lnTo>
                  <a:lnTo>
                    <a:pt x="2225" y="2072"/>
                  </a:lnTo>
                  <a:lnTo>
                    <a:pt x="2254" y="2107"/>
                  </a:lnTo>
                  <a:lnTo>
                    <a:pt x="2285" y="2140"/>
                  </a:lnTo>
                  <a:lnTo>
                    <a:pt x="2301" y="2156"/>
                  </a:lnTo>
                  <a:lnTo>
                    <a:pt x="2317" y="2172"/>
                  </a:lnTo>
                  <a:lnTo>
                    <a:pt x="2349" y="2201"/>
                  </a:lnTo>
                  <a:lnTo>
                    <a:pt x="2373" y="2221"/>
                  </a:lnTo>
                  <a:lnTo>
                    <a:pt x="2391" y="2239"/>
                  </a:lnTo>
                  <a:lnTo>
                    <a:pt x="2398" y="2247"/>
                  </a:lnTo>
                  <a:lnTo>
                    <a:pt x="2405" y="2255"/>
                  </a:lnTo>
                  <a:lnTo>
                    <a:pt x="2412" y="2263"/>
                  </a:lnTo>
                  <a:lnTo>
                    <a:pt x="2418" y="2273"/>
                  </a:lnTo>
                  <a:lnTo>
                    <a:pt x="2423" y="2284"/>
                  </a:lnTo>
                  <a:lnTo>
                    <a:pt x="2428" y="2296"/>
                  </a:lnTo>
                  <a:lnTo>
                    <a:pt x="2440" y="2326"/>
                  </a:lnTo>
                  <a:lnTo>
                    <a:pt x="2455" y="2368"/>
                  </a:lnTo>
                  <a:lnTo>
                    <a:pt x="2429" y="2355"/>
                  </a:lnTo>
                  <a:lnTo>
                    <a:pt x="2396" y="2339"/>
                  </a:lnTo>
                  <a:lnTo>
                    <a:pt x="2314" y="2300"/>
                  </a:lnTo>
                  <a:lnTo>
                    <a:pt x="2268" y="2278"/>
                  </a:lnTo>
                  <a:lnTo>
                    <a:pt x="2219" y="2253"/>
                  </a:lnTo>
                  <a:lnTo>
                    <a:pt x="2170" y="2228"/>
                  </a:lnTo>
                  <a:lnTo>
                    <a:pt x="2121" y="2200"/>
                  </a:lnTo>
                  <a:lnTo>
                    <a:pt x="2073" y="2172"/>
                  </a:lnTo>
                  <a:lnTo>
                    <a:pt x="2051" y="2157"/>
                  </a:lnTo>
                  <a:lnTo>
                    <a:pt x="2029" y="2142"/>
                  </a:lnTo>
                  <a:lnTo>
                    <a:pt x="2009" y="2128"/>
                  </a:lnTo>
                  <a:lnTo>
                    <a:pt x="1990" y="2113"/>
                  </a:lnTo>
                  <a:lnTo>
                    <a:pt x="1973" y="2098"/>
                  </a:lnTo>
                  <a:lnTo>
                    <a:pt x="1957" y="2083"/>
                  </a:lnTo>
                  <a:lnTo>
                    <a:pt x="1942" y="2068"/>
                  </a:lnTo>
                  <a:lnTo>
                    <a:pt x="1931" y="2053"/>
                  </a:lnTo>
                  <a:lnTo>
                    <a:pt x="1921" y="2038"/>
                  </a:lnTo>
                  <a:lnTo>
                    <a:pt x="1913" y="2024"/>
                  </a:lnTo>
                  <a:lnTo>
                    <a:pt x="1907" y="2009"/>
                  </a:lnTo>
                  <a:lnTo>
                    <a:pt x="1906" y="2002"/>
                  </a:lnTo>
                  <a:lnTo>
                    <a:pt x="1905" y="1995"/>
                  </a:lnTo>
                  <a:lnTo>
                    <a:pt x="1904" y="1988"/>
                  </a:lnTo>
                  <a:lnTo>
                    <a:pt x="1905" y="1981"/>
                  </a:lnTo>
                  <a:lnTo>
                    <a:pt x="1906" y="1973"/>
                  </a:lnTo>
                  <a:lnTo>
                    <a:pt x="1908" y="1966"/>
                  </a:lnTo>
                  <a:lnTo>
                    <a:pt x="1916" y="1943"/>
                  </a:lnTo>
                  <a:lnTo>
                    <a:pt x="1921" y="1918"/>
                  </a:lnTo>
                  <a:lnTo>
                    <a:pt x="1925" y="1894"/>
                  </a:lnTo>
                  <a:lnTo>
                    <a:pt x="1927" y="1869"/>
                  </a:lnTo>
                  <a:lnTo>
                    <a:pt x="1928" y="1843"/>
                  </a:lnTo>
                  <a:lnTo>
                    <a:pt x="1927" y="1819"/>
                  </a:lnTo>
                  <a:lnTo>
                    <a:pt x="1926" y="1792"/>
                  </a:lnTo>
                  <a:lnTo>
                    <a:pt x="1923" y="1766"/>
                  </a:lnTo>
                  <a:lnTo>
                    <a:pt x="1919" y="1741"/>
                  </a:lnTo>
                  <a:lnTo>
                    <a:pt x="1914" y="1714"/>
                  </a:lnTo>
                  <a:lnTo>
                    <a:pt x="1906" y="1688"/>
                  </a:lnTo>
                  <a:lnTo>
                    <a:pt x="1899" y="1662"/>
                  </a:lnTo>
                  <a:lnTo>
                    <a:pt x="1891" y="1635"/>
                  </a:lnTo>
                  <a:lnTo>
                    <a:pt x="1883" y="1609"/>
                  </a:lnTo>
                  <a:lnTo>
                    <a:pt x="1873" y="1583"/>
                  </a:lnTo>
                  <a:lnTo>
                    <a:pt x="1862" y="1556"/>
                  </a:lnTo>
                  <a:lnTo>
                    <a:pt x="1840" y="1505"/>
                  </a:lnTo>
                  <a:lnTo>
                    <a:pt x="1815" y="1454"/>
                  </a:lnTo>
                  <a:lnTo>
                    <a:pt x="1789" y="1405"/>
                  </a:lnTo>
                  <a:lnTo>
                    <a:pt x="1762" y="1357"/>
                  </a:lnTo>
                  <a:lnTo>
                    <a:pt x="1735" y="1310"/>
                  </a:lnTo>
                  <a:lnTo>
                    <a:pt x="1708" y="1266"/>
                  </a:lnTo>
                  <a:lnTo>
                    <a:pt x="1656" y="1187"/>
                  </a:lnTo>
                  <a:lnTo>
                    <a:pt x="1620" y="1130"/>
                  </a:lnTo>
                  <a:lnTo>
                    <a:pt x="1581" y="1074"/>
                  </a:lnTo>
                  <a:lnTo>
                    <a:pt x="1541" y="1018"/>
                  </a:lnTo>
                  <a:lnTo>
                    <a:pt x="1500" y="963"/>
                  </a:lnTo>
                  <a:lnTo>
                    <a:pt x="1457" y="908"/>
                  </a:lnTo>
                  <a:lnTo>
                    <a:pt x="1414" y="854"/>
                  </a:lnTo>
                  <a:lnTo>
                    <a:pt x="1370" y="800"/>
                  </a:lnTo>
                  <a:lnTo>
                    <a:pt x="1324" y="747"/>
                  </a:lnTo>
                  <a:lnTo>
                    <a:pt x="1278" y="696"/>
                  </a:lnTo>
                  <a:lnTo>
                    <a:pt x="1231" y="643"/>
                  </a:lnTo>
                  <a:lnTo>
                    <a:pt x="1184" y="593"/>
                  </a:lnTo>
                  <a:lnTo>
                    <a:pt x="1135" y="544"/>
                  </a:lnTo>
                  <a:lnTo>
                    <a:pt x="1086" y="496"/>
                  </a:lnTo>
                  <a:lnTo>
                    <a:pt x="1037" y="449"/>
                  </a:lnTo>
                  <a:lnTo>
                    <a:pt x="985" y="403"/>
                  </a:lnTo>
                  <a:lnTo>
                    <a:pt x="935" y="358"/>
                  </a:lnTo>
                  <a:lnTo>
                    <a:pt x="894" y="323"/>
                  </a:lnTo>
                  <a:lnTo>
                    <a:pt x="852" y="290"/>
                  </a:lnTo>
                  <a:lnTo>
                    <a:pt x="809" y="257"/>
                  </a:lnTo>
                  <a:lnTo>
                    <a:pt x="764" y="226"/>
                  </a:lnTo>
                  <a:lnTo>
                    <a:pt x="741" y="212"/>
                  </a:lnTo>
                  <a:lnTo>
                    <a:pt x="719" y="198"/>
                  </a:lnTo>
                  <a:lnTo>
                    <a:pt x="695" y="184"/>
                  </a:lnTo>
                  <a:lnTo>
                    <a:pt x="672" y="172"/>
                  </a:lnTo>
                  <a:lnTo>
                    <a:pt x="648" y="160"/>
                  </a:lnTo>
                  <a:lnTo>
                    <a:pt x="624" y="149"/>
                  </a:lnTo>
                  <a:lnTo>
                    <a:pt x="599" y="137"/>
                  </a:lnTo>
                  <a:lnTo>
                    <a:pt x="573" y="128"/>
                  </a:lnTo>
                  <a:lnTo>
                    <a:pt x="545" y="118"/>
                  </a:lnTo>
                  <a:lnTo>
                    <a:pt x="516" y="110"/>
                  </a:lnTo>
                  <a:lnTo>
                    <a:pt x="486" y="103"/>
                  </a:lnTo>
                  <a:lnTo>
                    <a:pt x="457" y="98"/>
                  </a:lnTo>
                  <a:lnTo>
                    <a:pt x="427" y="93"/>
                  </a:lnTo>
                  <a:lnTo>
                    <a:pt x="396" y="90"/>
                  </a:lnTo>
                  <a:lnTo>
                    <a:pt x="336" y="84"/>
                  </a:lnTo>
                  <a:lnTo>
                    <a:pt x="276" y="77"/>
                  </a:lnTo>
                  <a:lnTo>
                    <a:pt x="246" y="73"/>
                  </a:lnTo>
                  <a:lnTo>
                    <a:pt x="217" y="68"/>
                  </a:lnTo>
                  <a:lnTo>
                    <a:pt x="187" y="61"/>
                  </a:lnTo>
                  <a:lnTo>
                    <a:pt x="158" y="53"/>
                  </a:lnTo>
                  <a:lnTo>
                    <a:pt x="130" y="44"/>
                  </a:lnTo>
                  <a:lnTo>
                    <a:pt x="102" y="33"/>
                  </a:lnTo>
                  <a:lnTo>
                    <a:pt x="109" y="49"/>
                  </a:lnTo>
                  <a:lnTo>
                    <a:pt x="114" y="67"/>
                  </a:lnTo>
                  <a:lnTo>
                    <a:pt x="117" y="84"/>
                  </a:lnTo>
                  <a:lnTo>
                    <a:pt x="119" y="101"/>
                  </a:lnTo>
                  <a:lnTo>
                    <a:pt x="119" y="119"/>
                  </a:lnTo>
                  <a:lnTo>
                    <a:pt x="118" y="137"/>
                  </a:lnTo>
                  <a:lnTo>
                    <a:pt x="116" y="156"/>
                  </a:lnTo>
                  <a:lnTo>
                    <a:pt x="113" y="173"/>
                  </a:lnTo>
                  <a:lnTo>
                    <a:pt x="106" y="210"/>
                  </a:lnTo>
                  <a:lnTo>
                    <a:pt x="97" y="246"/>
                  </a:lnTo>
                  <a:lnTo>
                    <a:pt x="89" y="282"/>
                  </a:lnTo>
                  <a:lnTo>
                    <a:pt x="83" y="316"/>
                  </a:lnTo>
                  <a:lnTo>
                    <a:pt x="78" y="345"/>
                  </a:lnTo>
                  <a:lnTo>
                    <a:pt x="76" y="375"/>
                  </a:lnTo>
                  <a:lnTo>
                    <a:pt x="75" y="406"/>
                  </a:lnTo>
                  <a:lnTo>
                    <a:pt x="75" y="435"/>
                  </a:lnTo>
                  <a:lnTo>
                    <a:pt x="77" y="465"/>
                  </a:lnTo>
                  <a:lnTo>
                    <a:pt x="81" y="495"/>
                  </a:lnTo>
                  <a:lnTo>
                    <a:pt x="85" y="525"/>
                  </a:lnTo>
                  <a:lnTo>
                    <a:pt x="91" y="554"/>
                  </a:lnTo>
                  <a:lnTo>
                    <a:pt x="98" y="583"/>
                  </a:lnTo>
                  <a:lnTo>
                    <a:pt x="106" y="612"/>
                  </a:lnTo>
                  <a:lnTo>
                    <a:pt x="115" y="640"/>
                  </a:lnTo>
                  <a:lnTo>
                    <a:pt x="126" y="668"/>
                  </a:lnTo>
                  <a:lnTo>
                    <a:pt x="138" y="696"/>
                  </a:lnTo>
                  <a:lnTo>
                    <a:pt x="150" y="723"/>
                  </a:lnTo>
                  <a:lnTo>
                    <a:pt x="165" y="750"/>
                  </a:lnTo>
                  <a:lnTo>
                    <a:pt x="179" y="776"/>
                  </a:lnTo>
                  <a:lnTo>
                    <a:pt x="208" y="822"/>
                  </a:lnTo>
                  <a:lnTo>
                    <a:pt x="237" y="868"/>
                  </a:lnTo>
                  <a:lnTo>
                    <a:pt x="267" y="913"/>
                  </a:lnTo>
                  <a:lnTo>
                    <a:pt x="299" y="957"/>
                  </a:lnTo>
                  <a:lnTo>
                    <a:pt x="331" y="1001"/>
                  </a:lnTo>
                  <a:lnTo>
                    <a:pt x="363" y="1044"/>
                  </a:lnTo>
                  <a:lnTo>
                    <a:pt x="396" y="1087"/>
                  </a:lnTo>
                  <a:lnTo>
                    <a:pt x="430" y="1130"/>
                  </a:lnTo>
                  <a:lnTo>
                    <a:pt x="500" y="1215"/>
                  </a:lnTo>
                  <a:lnTo>
                    <a:pt x="570" y="1298"/>
                  </a:lnTo>
                  <a:lnTo>
                    <a:pt x="641" y="1380"/>
                  </a:lnTo>
                  <a:lnTo>
                    <a:pt x="712" y="1461"/>
                  </a:lnTo>
                  <a:lnTo>
                    <a:pt x="782" y="1541"/>
                  </a:lnTo>
                  <a:lnTo>
                    <a:pt x="854" y="1620"/>
                  </a:lnTo>
                  <a:lnTo>
                    <a:pt x="890" y="1658"/>
                  </a:lnTo>
                  <a:lnTo>
                    <a:pt x="927" y="1696"/>
                  </a:lnTo>
                  <a:lnTo>
                    <a:pt x="965" y="1733"/>
                  </a:lnTo>
                  <a:lnTo>
                    <a:pt x="1003" y="1770"/>
                  </a:lnTo>
                  <a:lnTo>
                    <a:pt x="1042" y="1804"/>
                  </a:lnTo>
                  <a:lnTo>
                    <a:pt x="1082" y="1838"/>
                  </a:lnTo>
                  <a:lnTo>
                    <a:pt x="1123" y="1872"/>
                  </a:lnTo>
                  <a:lnTo>
                    <a:pt x="1165" y="1904"/>
                  </a:lnTo>
                  <a:lnTo>
                    <a:pt x="1209" y="1933"/>
                  </a:lnTo>
                  <a:lnTo>
                    <a:pt x="1253" y="1963"/>
                  </a:lnTo>
                  <a:lnTo>
                    <a:pt x="1299" y="1990"/>
                  </a:lnTo>
                  <a:lnTo>
                    <a:pt x="1346" y="2016"/>
                  </a:lnTo>
                  <a:lnTo>
                    <a:pt x="1393" y="2040"/>
                  </a:lnTo>
                  <a:lnTo>
                    <a:pt x="1418" y="2051"/>
                  </a:lnTo>
                  <a:lnTo>
                    <a:pt x="1443" y="2062"/>
                  </a:lnTo>
                  <a:lnTo>
                    <a:pt x="1469" y="2072"/>
                  </a:lnTo>
                  <a:lnTo>
                    <a:pt x="1496" y="2082"/>
                  </a:lnTo>
                  <a:lnTo>
                    <a:pt x="1522" y="2090"/>
                  </a:lnTo>
                  <a:lnTo>
                    <a:pt x="1549" y="2097"/>
                  </a:lnTo>
                  <a:lnTo>
                    <a:pt x="1577" y="2104"/>
                  </a:lnTo>
                  <a:lnTo>
                    <a:pt x="1603" y="2109"/>
                  </a:lnTo>
                  <a:lnTo>
                    <a:pt x="1631" y="2112"/>
                  </a:lnTo>
                  <a:lnTo>
                    <a:pt x="1657" y="2113"/>
                  </a:lnTo>
                  <a:lnTo>
                    <a:pt x="1685" y="2113"/>
                  </a:lnTo>
                  <a:lnTo>
                    <a:pt x="1712" y="2110"/>
                  </a:lnTo>
                  <a:lnTo>
                    <a:pt x="1738" y="2106"/>
                  </a:lnTo>
                  <a:lnTo>
                    <a:pt x="1752" y="2103"/>
                  </a:lnTo>
                  <a:lnTo>
                    <a:pt x="1765" y="2098"/>
                  </a:lnTo>
                  <a:lnTo>
                    <a:pt x="1776" y="2095"/>
                  </a:lnTo>
                  <a:lnTo>
                    <a:pt x="1789" y="2094"/>
                  </a:lnTo>
                  <a:lnTo>
                    <a:pt x="1801" y="2094"/>
                  </a:lnTo>
                  <a:lnTo>
                    <a:pt x="1813" y="2095"/>
                  </a:lnTo>
                  <a:lnTo>
                    <a:pt x="1825" y="2097"/>
                  </a:lnTo>
                  <a:lnTo>
                    <a:pt x="1839" y="2102"/>
                  </a:lnTo>
                  <a:lnTo>
                    <a:pt x="1852" y="2106"/>
                  </a:lnTo>
                  <a:lnTo>
                    <a:pt x="1865" y="2112"/>
                  </a:lnTo>
                  <a:lnTo>
                    <a:pt x="1879" y="2118"/>
                  </a:lnTo>
                  <a:lnTo>
                    <a:pt x="1892" y="2125"/>
                  </a:lnTo>
                  <a:lnTo>
                    <a:pt x="1920" y="2142"/>
                  </a:lnTo>
                  <a:lnTo>
                    <a:pt x="1947" y="2162"/>
                  </a:lnTo>
                  <a:lnTo>
                    <a:pt x="1975" y="2183"/>
                  </a:lnTo>
                  <a:lnTo>
                    <a:pt x="2003" y="2207"/>
                  </a:lnTo>
                  <a:lnTo>
                    <a:pt x="2029" y="2231"/>
                  </a:lnTo>
                  <a:lnTo>
                    <a:pt x="2082" y="2278"/>
                  </a:lnTo>
                  <a:lnTo>
                    <a:pt x="2131" y="2321"/>
                  </a:lnTo>
                  <a:lnTo>
                    <a:pt x="2153" y="2340"/>
                  </a:lnTo>
                  <a:lnTo>
                    <a:pt x="2174" y="2356"/>
                  </a:lnTo>
                  <a:lnTo>
                    <a:pt x="2099" y="2332"/>
                  </a:lnTo>
                  <a:lnTo>
                    <a:pt x="2024" y="2310"/>
                  </a:lnTo>
                  <a:lnTo>
                    <a:pt x="1948" y="2288"/>
                  </a:lnTo>
                  <a:lnTo>
                    <a:pt x="1872" y="2268"/>
                  </a:lnTo>
                  <a:lnTo>
                    <a:pt x="1795" y="2249"/>
                  </a:lnTo>
                  <a:lnTo>
                    <a:pt x="1717" y="2232"/>
                  </a:lnTo>
                  <a:lnTo>
                    <a:pt x="1639" y="2215"/>
                  </a:lnTo>
                  <a:lnTo>
                    <a:pt x="1561" y="2200"/>
                  </a:lnTo>
                  <a:lnTo>
                    <a:pt x="1483" y="2186"/>
                  </a:lnTo>
                  <a:lnTo>
                    <a:pt x="1404" y="2172"/>
                  </a:lnTo>
                  <a:lnTo>
                    <a:pt x="1325" y="2160"/>
                  </a:lnTo>
                  <a:lnTo>
                    <a:pt x="1248" y="2149"/>
                  </a:lnTo>
                  <a:lnTo>
                    <a:pt x="1169" y="2137"/>
                  </a:lnTo>
                  <a:lnTo>
                    <a:pt x="1091" y="2127"/>
                  </a:lnTo>
                  <a:lnTo>
                    <a:pt x="935" y="2109"/>
                  </a:lnTo>
                  <a:lnTo>
                    <a:pt x="868" y="2100"/>
                  </a:lnTo>
                  <a:lnTo>
                    <a:pt x="801" y="2094"/>
                  </a:lnTo>
                  <a:lnTo>
                    <a:pt x="734" y="2089"/>
                  </a:lnTo>
                  <a:lnTo>
                    <a:pt x="700" y="2088"/>
                  </a:lnTo>
                  <a:lnTo>
                    <a:pt x="667" y="2087"/>
                  </a:lnTo>
                  <a:lnTo>
                    <a:pt x="633" y="2087"/>
                  </a:lnTo>
                  <a:lnTo>
                    <a:pt x="600" y="2089"/>
                  </a:lnTo>
                  <a:lnTo>
                    <a:pt x="566" y="2091"/>
                  </a:lnTo>
                  <a:lnTo>
                    <a:pt x="532" y="2095"/>
                  </a:lnTo>
                  <a:lnTo>
                    <a:pt x="500" y="2100"/>
                  </a:lnTo>
                  <a:lnTo>
                    <a:pt x="467" y="2107"/>
                  </a:lnTo>
                  <a:lnTo>
                    <a:pt x="434" y="2115"/>
                  </a:lnTo>
                  <a:lnTo>
                    <a:pt x="401" y="2125"/>
                  </a:lnTo>
                  <a:lnTo>
                    <a:pt x="364" y="2138"/>
                  </a:lnTo>
                  <a:lnTo>
                    <a:pt x="329" y="2154"/>
                  </a:lnTo>
                  <a:lnTo>
                    <a:pt x="311" y="2163"/>
                  </a:lnTo>
                  <a:lnTo>
                    <a:pt x="294" y="2171"/>
                  </a:lnTo>
                  <a:lnTo>
                    <a:pt x="276" y="2181"/>
                  </a:lnTo>
                  <a:lnTo>
                    <a:pt x="260" y="2192"/>
                  </a:lnTo>
                  <a:lnTo>
                    <a:pt x="244" y="2202"/>
                  </a:lnTo>
                  <a:lnTo>
                    <a:pt x="228" y="2213"/>
                  </a:lnTo>
                  <a:lnTo>
                    <a:pt x="213" y="2225"/>
                  </a:lnTo>
                  <a:lnTo>
                    <a:pt x="198" y="2238"/>
                  </a:lnTo>
                  <a:lnTo>
                    <a:pt x="184" y="2251"/>
                  </a:lnTo>
                  <a:lnTo>
                    <a:pt x="171" y="2265"/>
                  </a:lnTo>
                  <a:lnTo>
                    <a:pt x="157" y="2280"/>
                  </a:lnTo>
                  <a:lnTo>
                    <a:pt x="144" y="2295"/>
                  </a:lnTo>
                  <a:lnTo>
                    <a:pt x="130" y="2316"/>
                  </a:lnTo>
                  <a:lnTo>
                    <a:pt x="115" y="2337"/>
                  </a:lnTo>
                  <a:lnTo>
                    <a:pt x="100" y="2359"/>
                  </a:lnTo>
                  <a:lnTo>
                    <a:pt x="84" y="2379"/>
                  </a:lnTo>
                  <a:lnTo>
                    <a:pt x="75" y="2389"/>
                  </a:lnTo>
                  <a:lnTo>
                    <a:pt x="66" y="2399"/>
                  </a:lnTo>
                  <a:lnTo>
                    <a:pt x="57" y="2407"/>
                  </a:lnTo>
                  <a:lnTo>
                    <a:pt x="47" y="2415"/>
                  </a:lnTo>
                  <a:lnTo>
                    <a:pt x="35" y="2421"/>
                  </a:lnTo>
                  <a:lnTo>
                    <a:pt x="24" y="2426"/>
                  </a:lnTo>
                  <a:lnTo>
                    <a:pt x="12" y="2430"/>
                  </a:lnTo>
                  <a:lnTo>
                    <a:pt x="0" y="2432"/>
                  </a:lnTo>
                  <a:lnTo>
                    <a:pt x="16" y="2442"/>
                  </a:lnTo>
                  <a:lnTo>
                    <a:pt x="31" y="2454"/>
                  </a:lnTo>
                  <a:lnTo>
                    <a:pt x="45" y="2466"/>
                  </a:lnTo>
                  <a:lnTo>
                    <a:pt x="58" y="2481"/>
                  </a:lnTo>
                  <a:lnTo>
                    <a:pt x="69" y="2497"/>
                  </a:lnTo>
                  <a:lnTo>
                    <a:pt x="81" y="2513"/>
                  </a:lnTo>
                  <a:lnTo>
                    <a:pt x="91" y="2531"/>
                  </a:lnTo>
                  <a:lnTo>
                    <a:pt x="101" y="2548"/>
                  </a:lnTo>
                  <a:lnTo>
                    <a:pt x="119" y="2585"/>
                  </a:lnTo>
                  <a:lnTo>
                    <a:pt x="138" y="2621"/>
                  </a:lnTo>
                  <a:lnTo>
                    <a:pt x="148" y="2638"/>
                  </a:lnTo>
                  <a:lnTo>
                    <a:pt x="157" y="2656"/>
                  </a:lnTo>
                  <a:lnTo>
                    <a:pt x="169" y="2671"/>
                  </a:lnTo>
                  <a:lnTo>
                    <a:pt x="179" y="2687"/>
                  </a:lnTo>
                  <a:lnTo>
                    <a:pt x="193" y="2702"/>
                  </a:lnTo>
                  <a:lnTo>
                    <a:pt x="208" y="2717"/>
                  </a:lnTo>
                  <a:lnTo>
                    <a:pt x="222" y="2732"/>
                  </a:lnTo>
                  <a:lnTo>
                    <a:pt x="237" y="2745"/>
                  </a:lnTo>
                  <a:lnTo>
                    <a:pt x="254" y="2758"/>
                  </a:lnTo>
                  <a:lnTo>
                    <a:pt x="270" y="2771"/>
                  </a:lnTo>
                  <a:lnTo>
                    <a:pt x="288" y="2782"/>
                  </a:lnTo>
                  <a:lnTo>
                    <a:pt x="305" y="2793"/>
                  </a:lnTo>
                  <a:lnTo>
                    <a:pt x="341" y="2814"/>
                  </a:lnTo>
                  <a:lnTo>
                    <a:pt x="378" y="2833"/>
                  </a:lnTo>
                  <a:lnTo>
                    <a:pt x="415" y="2851"/>
                  </a:lnTo>
                  <a:lnTo>
                    <a:pt x="452" y="2867"/>
                  </a:lnTo>
                  <a:lnTo>
                    <a:pt x="509" y="2890"/>
                  </a:lnTo>
                  <a:lnTo>
                    <a:pt x="566" y="2912"/>
                  </a:lnTo>
                  <a:lnTo>
                    <a:pt x="625" y="2932"/>
                  </a:lnTo>
                  <a:lnTo>
                    <a:pt x="683" y="2952"/>
                  </a:lnTo>
                  <a:lnTo>
                    <a:pt x="742" y="2969"/>
                  </a:lnTo>
                  <a:lnTo>
                    <a:pt x="803" y="2986"/>
                  </a:lnTo>
                  <a:lnTo>
                    <a:pt x="862" y="3001"/>
                  </a:lnTo>
                  <a:lnTo>
                    <a:pt x="923" y="3015"/>
                  </a:lnTo>
                  <a:lnTo>
                    <a:pt x="984" y="3029"/>
                  </a:lnTo>
                  <a:lnTo>
                    <a:pt x="1045" y="3040"/>
                  </a:lnTo>
                  <a:lnTo>
                    <a:pt x="1106" y="3050"/>
                  </a:lnTo>
                  <a:lnTo>
                    <a:pt x="1168" y="3061"/>
                  </a:lnTo>
                  <a:lnTo>
                    <a:pt x="1228" y="3069"/>
                  </a:lnTo>
                  <a:lnTo>
                    <a:pt x="1290" y="3076"/>
                  </a:lnTo>
                  <a:lnTo>
                    <a:pt x="1351" y="3082"/>
                  </a:lnTo>
                  <a:lnTo>
                    <a:pt x="1412" y="3088"/>
                  </a:lnTo>
                  <a:lnTo>
                    <a:pt x="1464" y="3091"/>
                  </a:lnTo>
                  <a:lnTo>
                    <a:pt x="1529" y="3094"/>
                  </a:lnTo>
                  <a:lnTo>
                    <a:pt x="1606" y="3095"/>
                  </a:lnTo>
                  <a:lnTo>
                    <a:pt x="1647" y="3094"/>
                  </a:lnTo>
                  <a:lnTo>
                    <a:pt x="1691" y="3094"/>
                  </a:lnTo>
                  <a:lnTo>
                    <a:pt x="1736" y="3092"/>
                  </a:lnTo>
                  <a:lnTo>
                    <a:pt x="1782" y="3090"/>
                  </a:lnTo>
                  <a:lnTo>
                    <a:pt x="1830" y="3087"/>
                  </a:lnTo>
                  <a:lnTo>
                    <a:pt x="1878" y="3082"/>
                  </a:lnTo>
                  <a:lnTo>
                    <a:pt x="1926" y="3077"/>
                  </a:lnTo>
                  <a:lnTo>
                    <a:pt x="1975" y="3071"/>
                  </a:lnTo>
                  <a:lnTo>
                    <a:pt x="2023" y="3063"/>
                  </a:lnTo>
                  <a:lnTo>
                    <a:pt x="2070" y="3053"/>
                  </a:lnTo>
                  <a:lnTo>
                    <a:pt x="2116" y="3043"/>
                  </a:lnTo>
                  <a:lnTo>
                    <a:pt x="2163" y="3031"/>
                  </a:lnTo>
                  <a:lnTo>
                    <a:pt x="2207" y="3018"/>
                  </a:lnTo>
                  <a:lnTo>
                    <a:pt x="2249" y="3002"/>
                  </a:lnTo>
                  <a:lnTo>
                    <a:pt x="2268" y="2994"/>
                  </a:lnTo>
                  <a:lnTo>
                    <a:pt x="2289" y="2985"/>
                  </a:lnTo>
                  <a:lnTo>
                    <a:pt x="2307" y="2976"/>
                  </a:lnTo>
                  <a:lnTo>
                    <a:pt x="2326" y="2966"/>
                  </a:lnTo>
                  <a:lnTo>
                    <a:pt x="2344" y="2956"/>
                  </a:lnTo>
                  <a:lnTo>
                    <a:pt x="2360" y="2945"/>
                  </a:lnTo>
                  <a:lnTo>
                    <a:pt x="2377" y="2934"/>
                  </a:lnTo>
                  <a:lnTo>
                    <a:pt x="2392" y="2922"/>
                  </a:lnTo>
                  <a:lnTo>
                    <a:pt x="2406" y="2910"/>
                  </a:lnTo>
                  <a:lnTo>
                    <a:pt x="2421" y="2897"/>
                  </a:lnTo>
                  <a:lnTo>
                    <a:pt x="2433" y="2883"/>
                  </a:lnTo>
                  <a:lnTo>
                    <a:pt x="2445" y="2870"/>
                  </a:lnTo>
                  <a:lnTo>
                    <a:pt x="2457" y="2856"/>
                  </a:lnTo>
                  <a:lnTo>
                    <a:pt x="2466" y="2840"/>
                  </a:lnTo>
                  <a:lnTo>
                    <a:pt x="2475" y="2824"/>
                  </a:lnTo>
                  <a:lnTo>
                    <a:pt x="2482" y="2807"/>
                  </a:lnTo>
                  <a:lnTo>
                    <a:pt x="2489" y="2791"/>
                  </a:lnTo>
                  <a:lnTo>
                    <a:pt x="2495" y="2774"/>
                  </a:lnTo>
                  <a:lnTo>
                    <a:pt x="2499" y="2755"/>
                  </a:lnTo>
                  <a:lnTo>
                    <a:pt x="2502" y="2737"/>
                  </a:lnTo>
                  <a:lnTo>
                    <a:pt x="2503" y="2716"/>
                  </a:lnTo>
                  <a:lnTo>
                    <a:pt x="2503" y="2697"/>
                  </a:lnTo>
                  <a:lnTo>
                    <a:pt x="2502" y="2675"/>
                  </a:lnTo>
                  <a:lnTo>
                    <a:pt x="2500" y="2654"/>
                  </a:lnTo>
                  <a:lnTo>
                    <a:pt x="2532" y="2655"/>
                  </a:lnTo>
                  <a:lnTo>
                    <a:pt x="2565" y="2658"/>
                  </a:lnTo>
                  <a:lnTo>
                    <a:pt x="2598" y="2662"/>
                  </a:lnTo>
                  <a:lnTo>
                    <a:pt x="2631" y="2670"/>
                  </a:lnTo>
                  <a:lnTo>
                    <a:pt x="2664" y="2678"/>
                  </a:lnTo>
                  <a:lnTo>
                    <a:pt x="2697" y="2690"/>
                  </a:lnTo>
                  <a:lnTo>
                    <a:pt x="2730" y="2703"/>
                  </a:lnTo>
                  <a:lnTo>
                    <a:pt x="2764" y="2717"/>
                  </a:lnTo>
                  <a:lnTo>
                    <a:pt x="2797" y="2734"/>
                  </a:lnTo>
                  <a:lnTo>
                    <a:pt x="2830" y="2751"/>
                  </a:lnTo>
                  <a:lnTo>
                    <a:pt x="2862" y="2770"/>
                  </a:lnTo>
                  <a:lnTo>
                    <a:pt x="2895" y="2790"/>
                  </a:lnTo>
                  <a:lnTo>
                    <a:pt x="2928" y="2812"/>
                  </a:lnTo>
                  <a:lnTo>
                    <a:pt x="2961" y="2834"/>
                  </a:lnTo>
                  <a:lnTo>
                    <a:pt x="2993" y="2857"/>
                  </a:lnTo>
                  <a:lnTo>
                    <a:pt x="3024" y="2881"/>
                  </a:lnTo>
                  <a:lnTo>
                    <a:pt x="3056" y="2906"/>
                  </a:lnTo>
                  <a:lnTo>
                    <a:pt x="3087" y="2931"/>
                  </a:lnTo>
                  <a:lnTo>
                    <a:pt x="3147" y="2983"/>
                  </a:lnTo>
                  <a:lnTo>
                    <a:pt x="3206" y="3036"/>
                  </a:lnTo>
                  <a:lnTo>
                    <a:pt x="3262" y="3089"/>
                  </a:lnTo>
                  <a:lnTo>
                    <a:pt x="3315" y="3142"/>
                  </a:lnTo>
                  <a:lnTo>
                    <a:pt x="3367" y="3193"/>
                  </a:lnTo>
                  <a:lnTo>
                    <a:pt x="3458" y="3286"/>
                  </a:lnTo>
                  <a:lnTo>
                    <a:pt x="3445" y="3285"/>
                  </a:lnTo>
                  <a:lnTo>
                    <a:pt x="3432" y="3284"/>
                  </a:lnTo>
                  <a:lnTo>
                    <a:pt x="3419" y="3282"/>
                  </a:lnTo>
                  <a:lnTo>
                    <a:pt x="3405" y="3278"/>
                  </a:lnTo>
                  <a:lnTo>
                    <a:pt x="3391" y="3275"/>
                  </a:lnTo>
                  <a:lnTo>
                    <a:pt x="3377" y="3270"/>
                  </a:lnTo>
                  <a:lnTo>
                    <a:pt x="3348" y="3259"/>
                  </a:lnTo>
                  <a:lnTo>
                    <a:pt x="3319" y="3246"/>
                  </a:lnTo>
                  <a:lnTo>
                    <a:pt x="3290" y="3232"/>
                  </a:lnTo>
                  <a:lnTo>
                    <a:pt x="3259" y="3215"/>
                  </a:lnTo>
                  <a:lnTo>
                    <a:pt x="3228" y="3199"/>
                  </a:lnTo>
                  <a:lnTo>
                    <a:pt x="3166" y="3165"/>
                  </a:lnTo>
                  <a:lnTo>
                    <a:pt x="3134" y="3149"/>
                  </a:lnTo>
                  <a:lnTo>
                    <a:pt x="3103" y="3133"/>
                  </a:lnTo>
                  <a:lnTo>
                    <a:pt x="3071" y="3119"/>
                  </a:lnTo>
                  <a:lnTo>
                    <a:pt x="3041" y="3107"/>
                  </a:lnTo>
                  <a:lnTo>
                    <a:pt x="3010" y="3097"/>
                  </a:lnTo>
                  <a:lnTo>
                    <a:pt x="2995" y="3093"/>
                  </a:lnTo>
                  <a:lnTo>
                    <a:pt x="2980" y="3090"/>
                  </a:lnTo>
                  <a:lnTo>
                    <a:pt x="2926" y="3081"/>
                  </a:lnTo>
                  <a:lnTo>
                    <a:pt x="2873" y="3074"/>
                  </a:lnTo>
                  <a:lnTo>
                    <a:pt x="2818" y="3069"/>
                  </a:lnTo>
                  <a:lnTo>
                    <a:pt x="2764" y="3065"/>
                  </a:lnTo>
                  <a:lnTo>
                    <a:pt x="2710" y="3063"/>
                  </a:lnTo>
                  <a:lnTo>
                    <a:pt x="2655" y="3062"/>
                  </a:lnTo>
                  <a:lnTo>
                    <a:pt x="2600" y="3063"/>
                  </a:lnTo>
                  <a:lnTo>
                    <a:pt x="2546" y="3064"/>
                  </a:lnTo>
                  <a:lnTo>
                    <a:pt x="2490" y="3067"/>
                  </a:lnTo>
                  <a:lnTo>
                    <a:pt x="2436" y="3070"/>
                  </a:lnTo>
                  <a:lnTo>
                    <a:pt x="2381" y="3074"/>
                  </a:lnTo>
                  <a:lnTo>
                    <a:pt x="2327" y="3079"/>
                  </a:lnTo>
                  <a:lnTo>
                    <a:pt x="2218" y="3090"/>
                  </a:lnTo>
                  <a:lnTo>
                    <a:pt x="2111" y="3103"/>
                  </a:lnTo>
                  <a:lnTo>
                    <a:pt x="2030" y="3113"/>
                  </a:lnTo>
                  <a:lnTo>
                    <a:pt x="1948" y="3124"/>
                  </a:lnTo>
                  <a:lnTo>
                    <a:pt x="1907" y="3131"/>
                  </a:lnTo>
                  <a:lnTo>
                    <a:pt x="1868" y="3138"/>
                  </a:lnTo>
                  <a:lnTo>
                    <a:pt x="1827" y="3148"/>
                  </a:lnTo>
                  <a:lnTo>
                    <a:pt x="1787" y="3157"/>
                  </a:lnTo>
                  <a:lnTo>
                    <a:pt x="1747" y="3166"/>
                  </a:lnTo>
                  <a:lnTo>
                    <a:pt x="1707" y="3178"/>
                  </a:lnTo>
                  <a:lnTo>
                    <a:pt x="1668" y="3191"/>
                  </a:lnTo>
                  <a:lnTo>
                    <a:pt x="1629" y="3204"/>
                  </a:lnTo>
                  <a:lnTo>
                    <a:pt x="1591" y="3219"/>
                  </a:lnTo>
                  <a:lnTo>
                    <a:pt x="1554" y="3236"/>
                  </a:lnTo>
                  <a:lnTo>
                    <a:pt x="1517" y="3254"/>
                  </a:lnTo>
                  <a:lnTo>
                    <a:pt x="1481" y="3275"/>
                  </a:lnTo>
                  <a:lnTo>
                    <a:pt x="1452" y="3292"/>
                  </a:lnTo>
                  <a:lnTo>
                    <a:pt x="1422" y="3312"/>
                  </a:lnTo>
                  <a:lnTo>
                    <a:pt x="1392" y="3333"/>
                  </a:lnTo>
                  <a:lnTo>
                    <a:pt x="1364" y="3355"/>
                  </a:lnTo>
                  <a:lnTo>
                    <a:pt x="1337" y="3378"/>
                  </a:lnTo>
                  <a:lnTo>
                    <a:pt x="1311" y="3404"/>
                  </a:lnTo>
                  <a:lnTo>
                    <a:pt x="1299" y="3417"/>
                  </a:lnTo>
                  <a:lnTo>
                    <a:pt x="1288" y="3430"/>
                  </a:lnTo>
                  <a:lnTo>
                    <a:pt x="1277" y="3444"/>
                  </a:lnTo>
                  <a:lnTo>
                    <a:pt x="1266" y="3458"/>
                  </a:lnTo>
                  <a:lnTo>
                    <a:pt x="1256" y="3473"/>
                  </a:lnTo>
                  <a:lnTo>
                    <a:pt x="1247" y="3491"/>
                  </a:lnTo>
                  <a:lnTo>
                    <a:pt x="1227" y="3527"/>
                  </a:lnTo>
                  <a:lnTo>
                    <a:pt x="1208" y="3564"/>
                  </a:lnTo>
                  <a:lnTo>
                    <a:pt x="1197" y="3582"/>
                  </a:lnTo>
                  <a:lnTo>
                    <a:pt x="1187" y="3600"/>
                  </a:lnTo>
                  <a:lnTo>
                    <a:pt x="1176" y="3617"/>
                  </a:lnTo>
                  <a:lnTo>
                    <a:pt x="1164" y="3634"/>
                  </a:lnTo>
                  <a:lnTo>
                    <a:pt x="1151" y="3650"/>
                  </a:lnTo>
                  <a:lnTo>
                    <a:pt x="1137" y="3664"/>
                  </a:lnTo>
                  <a:lnTo>
                    <a:pt x="1123" y="3676"/>
                  </a:lnTo>
                  <a:lnTo>
                    <a:pt x="1106" y="3688"/>
                  </a:lnTo>
                  <a:lnTo>
                    <a:pt x="1097" y="3693"/>
                  </a:lnTo>
                  <a:lnTo>
                    <a:pt x="1088" y="3697"/>
                  </a:lnTo>
                  <a:lnTo>
                    <a:pt x="1079" y="3701"/>
                  </a:lnTo>
                  <a:lnTo>
                    <a:pt x="1069" y="3704"/>
                  </a:lnTo>
                  <a:lnTo>
                    <a:pt x="1088" y="3707"/>
                  </a:lnTo>
                  <a:lnTo>
                    <a:pt x="1107" y="3711"/>
                  </a:lnTo>
                  <a:lnTo>
                    <a:pt x="1126" y="3716"/>
                  </a:lnTo>
                  <a:lnTo>
                    <a:pt x="1145" y="3721"/>
                  </a:lnTo>
                  <a:lnTo>
                    <a:pt x="1164" y="3728"/>
                  </a:lnTo>
                  <a:lnTo>
                    <a:pt x="1182" y="3735"/>
                  </a:lnTo>
                  <a:lnTo>
                    <a:pt x="1218" y="3750"/>
                  </a:lnTo>
                  <a:lnTo>
                    <a:pt x="1254" y="3767"/>
                  </a:lnTo>
                  <a:lnTo>
                    <a:pt x="1290" y="3785"/>
                  </a:lnTo>
                  <a:lnTo>
                    <a:pt x="1324" y="3803"/>
                  </a:lnTo>
                  <a:lnTo>
                    <a:pt x="1360" y="3823"/>
                  </a:lnTo>
                  <a:lnTo>
                    <a:pt x="1431" y="3863"/>
                  </a:lnTo>
                  <a:lnTo>
                    <a:pt x="1467" y="3881"/>
                  </a:lnTo>
                  <a:lnTo>
                    <a:pt x="1503" y="3900"/>
                  </a:lnTo>
                  <a:lnTo>
                    <a:pt x="1540" y="3916"/>
                  </a:lnTo>
                  <a:lnTo>
                    <a:pt x="1577" y="3930"/>
                  </a:lnTo>
                  <a:lnTo>
                    <a:pt x="1596" y="3938"/>
                  </a:lnTo>
                  <a:lnTo>
                    <a:pt x="1615" y="3943"/>
                  </a:lnTo>
                  <a:lnTo>
                    <a:pt x="1634" y="3949"/>
                  </a:lnTo>
                  <a:lnTo>
                    <a:pt x="1654" y="3953"/>
                  </a:lnTo>
                  <a:lnTo>
                    <a:pt x="1697" y="3961"/>
                  </a:lnTo>
                  <a:lnTo>
                    <a:pt x="1741" y="3968"/>
                  </a:lnTo>
                  <a:lnTo>
                    <a:pt x="1785" y="3975"/>
                  </a:lnTo>
                  <a:lnTo>
                    <a:pt x="1829" y="3979"/>
                  </a:lnTo>
                  <a:lnTo>
                    <a:pt x="1874" y="3982"/>
                  </a:lnTo>
                  <a:lnTo>
                    <a:pt x="1918" y="3984"/>
                  </a:lnTo>
                  <a:lnTo>
                    <a:pt x="1962" y="3985"/>
                  </a:lnTo>
                  <a:lnTo>
                    <a:pt x="2006" y="3985"/>
                  </a:lnTo>
                  <a:lnTo>
                    <a:pt x="2051" y="3984"/>
                  </a:lnTo>
                  <a:lnTo>
                    <a:pt x="2095" y="3983"/>
                  </a:lnTo>
                  <a:lnTo>
                    <a:pt x="2139" y="3980"/>
                  </a:lnTo>
                  <a:lnTo>
                    <a:pt x="2184" y="3977"/>
                  </a:lnTo>
                  <a:lnTo>
                    <a:pt x="2272" y="3969"/>
                  </a:lnTo>
                  <a:lnTo>
                    <a:pt x="2359" y="3960"/>
                  </a:lnTo>
                  <a:lnTo>
                    <a:pt x="2407" y="3954"/>
                  </a:lnTo>
                  <a:lnTo>
                    <a:pt x="2470" y="3945"/>
                  </a:lnTo>
                  <a:lnTo>
                    <a:pt x="2547" y="3931"/>
                  </a:lnTo>
                  <a:lnTo>
                    <a:pt x="2635" y="3915"/>
                  </a:lnTo>
                  <a:lnTo>
                    <a:pt x="2681" y="3906"/>
                  </a:lnTo>
                  <a:lnTo>
                    <a:pt x="2729" y="3895"/>
                  </a:lnTo>
                  <a:lnTo>
                    <a:pt x="2778" y="3883"/>
                  </a:lnTo>
                  <a:lnTo>
                    <a:pt x="2829" y="3871"/>
                  </a:lnTo>
                  <a:lnTo>
                    <a:pt x="2879" y="3857"/>
                  </a:lnTo>
                  <a:lnTo>
                    <a:pt x="2929" y="3841"/>
                  </a:lnTo>
                  <a:lnTo>
                    <a:pt x="2980" y="3826"/>
                  </a:lnTo>
                  <a:lnTo>
                    <a:pt x="3029" y="3809"/>
                  </a:lnTo>
                  <a:lnTo>
                    <a:pt x="3078" y="3790"/>
                  </a:lnTo>
                  <a:lnTo>
                    <a:pt x="3125" y="3771"/>
                  </a:lnTo>
                  <a:lnTo>
                    <a:pt x="3171" y="3750"/>
                  </a:lnTo>
                  <a:lnTo>
                    <a:pt x="3214" y="3729"/>
                  </a:lnTo>
                  <a:lnTo>
                    <a:pt x="3255" y="3705"/>
                  </a:lnTo>
                  <a:lnTo>
                    <a:pt x="3274" y="3693"/>
                  </a:lnTo>
                  <a:lnTo>
                    <a:pt x="3293" y="3680"/>
                  </a:lnTo>
                  <a:lnTo>
                    <a:pt x="3311" y="3668"/>
                  </a:lnTo>
                  <a:lnTo>
                    <a:pt x="3328" y="3655"/>
                  </a:lnTo>
                  <a:lnTo>
                    <a:pt x="3344" y="3642"/>
                  </a:lnTo>
                  <a:lnTo>
                    <a:pt x="3359" y="3627"/>
                  </a:lnTo>
                  <a:lnTo>
                    <a:pt x="3374" y="3614"/>
                  </a:lnTo>
                  <a:lnTo>
                    <a:pt x="3387" y="3600"/>
                  </a:lnTo>
                  <a:lnTo>
                    <a:pt x="3398" y="3584"/>
                  </a:lnTo>
                  <a:lnTo>
                    <a:pt x="3410" y="3570"/>
                  </a:lnTo>
                  <a:lnTo>
                    <a:pt x="3420" y="3553"/>
                  </a:lnTo>
                  <a:lnTo>
                    <a:pt x="3428" y="3538"/>
                  </a:lnTo>
                  <a:lnTo>
                    <a:pt x="3435" y="3522"/>
                  </a:lnTo>
                  <a:lnTo>
                    <a:pt x="3441" y="3505"/>
                  </a:lnTo>
                  <a:lnTo>
                    <a:pt x="3446" y="3489"/>
                  </a:lnTo>
                  <a:lnTo>
                    <a:pt x="3450" y="3471"/>
                  </a:lnTo>
                  <a:lnTo>
                    <a:pt x="3452" y="3454"/>
                  </a:lnTo>
                  <a:lnTo>
                    <a:pt x="3453" y="3436"/>
                  </a:lnTo>
                  <a:lnTo>
                    <a:pt x="3452" y="3417"/>
                  </a:lnTo>
                  <a:lnTo>
                    <a:pt x="3449" y="3399"/>
                  </a:lnTo>
                  <a:lnTo>
                    <a:pt x="3444" y="3379"/>
                  </a:lnTo>
                  <a:lnTo>
                    <a:pt x="3438" y="3360"/>
                  </a:lnTo>
                  <a:lnTo>
                    <a:pt x="3450" y="3361"/>
                  </a:lnTo>
                  <a:lnTo>
                    <a:pt x="3462" y="3362"/>
                  </a:lnTo>
                  <a:lnTo>
                    <a:pt x="3473" y="3364"/>
                  </a:lnTo>
                  <a:lnTo>
                    <a:pt x="3485" y="3367"/>
                  </a:lnTo>
                  <a:lnTo>
                    <a:pt x="3498" y="3370"/>
                  </a:lnTo>
                  <a:lnTo>
                    <a:pt x="3509" y="3374"/>
                  </a:lnTo>
                  <a:lnTo>
                    <a:pt x="3534" y="3384"/>
                  </a:lnTo>
                  <a:lnTo>
                    <a:pt x="3557" y="3398"/>
                  </a:lnTo>
                  <a:lnTo>
                    <a:pt x="3582" y="3412"/>
                  </a:lnTo>
                  <a:lnTo>
                    <a:pt x="3606" y="3429"/>
                  </a:lnTo>
                  <a:lnTo>
                    <a:pt x="3631" y="3449"/>
                  </a:lnTo>
                  <a:lnTo>
                    <a:pt x="3655" y="3470"/>
                  </a:lnTo>
                  <a:lnTo>
                    <a:pt x="3680" y="3493"/>
                  </a:lnTo>
                  <a:lnTo>
                    <a:pt x="3705" y="3518"/>
                  </a:lnTo>
                  <a:lnTo>
                    <a:pt x="3729" y="3544"/>
                  </a:lnTo>
                  <a:lnTo>
                    <a:pt x="3754" y="3571"/>
                  </a:lnTo>
                  <a:lnTo>
                    <a:pt x="3778" y="3598"/>
                  </a:lnTo>
                  <a:lnTo>
                    <a:pt x="3802" y="3628"/>
                  </a:lnTo>
                  <a:lnTo>
                    <a:pt x="3826" y="3657"/>
                  </a:lnTo>
                  <a:lnTo>
                    <a:pt x="3872" y="3718"/>
                  </a:lnTo>
                  <a:lnTo>
                    <a:pt x="3917" y="3780"/>
                  </a:lnTo>
                  <a:lnTo>
                    <a:pt x="3960" y="3840"/>
                  </a:lnTo>
                  <a:lnTo>
                    <a:pt x="4001" y="3900"/>
                  </a:lnTo>
                  <a:lnTo>
                    <a:pt x="4074" y="4006"/>
                  </a:lnTo>
                  <a:lnTo>
                    <a:pt x="4106" y="4051"/>
                  </a:lnTo>
                  <a:lnTo>
                    <a:pt x="4135" y="4089"/>
                  </a:lnTo>
                  <a:lnTo>
                    <a:pt x="4124" y="4090"/>
                  </a:lnTo>
                  <a:lnTo>
                    <a:pt x="4112" y="4090"/>
                  </a:lnTo>
                  <a:lnTo>
                    <a:pt x="4101" y="4089"/>
                  </a:lnTo>
                  <a:lnTo>
                    <a:pt x="4091" y="4087"/>
                  </a:lnTo>
                  <a:lnTo>
                    <a:pt x="4071" y="4083"/>
                  </a:lnTo>
                  <a:lnTo>
                    <a:pt x="4052" y="4077"/>
                  </a:lnTo>
                  <a:lnTo>
                    <a:pt x="4034" y="4069"/>
                  </a:lnTo>
                  <a:lnTo>
                    <a:pt x="4016" y="4060"/>
                  </a:lnTo>
                  <a:lnTo>
                    <a:pt x="4000" y="4048"/>
                  </a:lnTo>
                  <a:lnTo>
                    <a:pt x="3982" y="4037"/>
                  </a:lnTo>
                  <a:lnTo>
                    <a:pt x="3949" y="4012"/>
                  </a:lnTo>
                  <a:lnTo>
                    <a:pt x="3931" y="4000"/>
                  </a:lnTo>
                  <a:lnTo>
                    <a:pt x="3913" y="3988"/>
                  </a:lnTo>
                  <a:lnTo>
                    <a:pt x="3894" y="3976"/>
                  </a:lnTo>
                  <a:lnTo>
                    <a:pt x="3874" y="3964"/>
                  </a:lnTo>
                  <a:lnTo>
                    <a:pt x="3852" y="3954"/>
                  </a:lnTo>
                  <a:lnTo>
                    <a:pt x="3830" y="3945"/>
                  </a:lnTo>
                  <a:lnTo>
                    <a:pt x="3808" y="3938"/>
                  </a:lnTo>
                  <a:lnTo>
                    <a:pt x="3786" y="3931"/>
                  </a:lnTo>
                  <a:lnTo>
                    <a:pt x="3764" y="3926"/>
                  </a:lnTo>
                  <a:lnTo>
                    <a:pt x="3742" y="3921"/>
                  </a:lnTo>
                  <a:lnTo>
                    <a:pt x="3720" y="3917"/>
                  </a:lnTo>
                  <a:lnTo>
                    <a:pt x="3697" y="3914"/>
                  </a:lnTo>
                  <a:lnTo>
                    <a:pt x="3675" y="3912"/>
                  </a:lnTo>
                  <a:lnTo>
                    <a:pt x="3652" y="3910"/>
                  </a:lnTo>
                  <a:lnTo>
                    <a:pt x="3607" y="3908"/>
                  </a:lnTo>
                  <a:lnTo>
                    <a:pt x="3562" y="3908"/>
                  </a:lnTo>
                  <a:lnTo>
                    <a:pt x="3517" y="3909"/>
                  </a:lnTo>
                  <a:lnTo>
                    <a:pt x="3472" y="3912"/>
                  </a:lnTo>
                  <a:lnTo>
                    <a:pt x="3422" y="3916"/>
                  </a:lnTo>
                  <a:lnTo>
                    <a:pt x="3372" y="3921"/>
                  </a:lnTo>
                  <a:lnTo>
                    <a:pt x="3272" y="3933"/>
                  </a:lnTo>
                  <a:lnTo>
                    <a:pt x="3173" y="3947"/>
                  </a:lnTo>
                  <a:lnTo>
                    <a:pt x="3073" y="3962"/>
                  </a:lnTo>
                  <a:lnTo>
                    <a:pt x="2974" y="3980"/>
                  </a:lnTo>
                  <a:lnTo>
                    <a:pt x="2876" y="3999"/>
                  </a:lnTo>
                  <a:lnTo>
                    <a:pt x="2777" y="4020"/>
                  </a:lnTo>
                  <a:lnTo>
                    <a:pt x="2680" y="4042"/>
                  </a:lnTo>
                  <a:lnTo>
                    <a:pt x="2605" y="4059"/>
                  </a:lnTo>
                  <a:lnTo>
                    <a:pt x="2526" y="4076"/>
                  </a:lnTo>
                  <a:lnTo>
                    <a:pt x="2444" y="4094"/>
                  </a:lnTo>
                  <a:lnTo>
                    <a:pt x="2403" y="4105"/>
                  </a:lnTo>
                  <a:lnTo>
                    <a:pt x="2362" y="4116"/>
                  </a:lnTo>
                  <a:lnTo>
                    <a:pt x="2322" y="4128"/>
                  </a:lnTo>
                  <a:lnTo>
                    <a:pt x="2282" y="4142"/>
                  </a:lnTo>
                  <a:lnTo>
                    <a:pt x="2244" y="4157"/>
                  </a:lnTo>
                  <a:lnTo>
                    <a:pt x="2206" y="4173"/>
                  </a:lnTo>
                  <a:lnTo>
                    <a:pt x="2169" y="4191"/>
                  </a:lnTo>
                  <a:lnTo>
                    <a:pt x="2151" y="4200"/>
                  </a:lnTo>
                  <a:lnTo>
                    <a:pt x="2135" y="4210"/>
                  </a:lnTo>
                  <a:lnTo>
                    <a:pt x="2118" y="4220"/>
                  </a:lnTo>
                  <a:lnTo>
                    <a:pt x="2102" y="4232"/>
                  </a:lnTo>
                  <a:lnTo>
                    <a:pt x="2087" y="4243"/>
                  </a:lnTo>
                  <a:lnTo>
                    <a:pt x="2071" y="4254"/>
                  </a:lnTo>
                  <a:lnTo>
                    <a:pt x="2030" y="4289"/>
                  </a:lnTo>
                  <a:lnTo>
                    <a:pt x="1989" y="4326"/>
                  </a:lnTo>
                  <a:lnTo>
                    <a:pt x="1950" y="4364"/>
                  </a:lnTo>
                  <a:lnTo>
                    <a:pt x="1914" y="4403"/>
                  </a:lnTo>
                  <a:lnTo>
                    <a:pt x="1896" y="4423"/>
                  </a:lnTo>
                  <a:lnTo>
                    <a:pt x="1879" y="4444"/>
                  </a:lnTo>
                  <a:lnTo>
                    <a:pt x="1861" y="4465"/>
                  </a:lnTo>
                  <a:lnTo>
                    <a:pt x="1845" y="4487"/>
                  </a:lnTo>
                  <a:lnTo>
                    <a:pt x="1830" y="4508"/>
                  </a:lnTo>
                  <a:lnTo>
                    <a:pt x="1814" y="4531"/>
                  </a:lnTo>
                  <a:lnTo>
                    <a:pt x="1799" y="4553"/>
                  </a:lnTo>
                  <a:lnTo>
                    <a:pt x="1786" y="4577"/>
                  </a:lnTo>
                  <a:lnTo>
                    <a:pt x="1773" y="4599"/>
                  </a:lnTo>
                  <a:lnTo>
                    <a:pt x="1762" y="4621"/>
                  </a:lnTo>
                  <a:lnTo>
                    <a:pt x="1750" y="4644"/>
                  </a:lnTo>
                  <a:lnTo>
                    <a:pt x="1736" y="4665"/>
                  </a:lnTo>
                  <a:lnTo>
                    <a:pt x="1722" y="4685"/>
                  </a:lnTo>
                  <a:lnTo>
                    <a:pt x="1714" y="4695"/>
                  </a:lnTo>
                  <a:lnTo>
                    <a:pt x="1705" y="4704"/>
                  </a:lnTo>
                  <a:lnTo>
                    <a:pt x="1696" y="4712"/>
                  </a:lnTo>
                  <a:lnTo>
                    <a:pt x="1686" y="4719"/>
                  </a:lnTo>
                  <a:lnTo>
                    <a:pt x="1676" y="4727"/>
                  </a:lnTo>
                  <a:lnTo>
                    <a:pt x="1665" y="4733"/>
                  </a:lnTo>
                  <a:lnTo>
                    <a:pt x="1686" y="4741"/>
                  </a:lnTo>
                  <a:lnTo>
                    <a:pt x="1708" y="4749"/>
                  </a:lnTo>
                  <a:lnTo>
                    <a:pt x="1728" y="4758"/>
                  </a:lnTo>
                  <a:lnTo>
                    <a:pt x="1750" y="4768"/>
                  </a:lnTo>
                  <a:lnTo>
                    <a:pt x="1790" y="4788"/>
                  </a:lnTo>
                  <a:lnTo>
                    <a:pt x="1829" y="4811"/>
                  </a:lnTo>
                  <a:lnTo>
                    <a:pt x="1868" y="4833"/>
                  </a:lnTo>
                  <a:lnTo>
                    <a:pt x="1905" y="4856"/>
                  </a:lnTo>
                  <a:lnTo>
                    <a:pt x="1943" y="4878"/>
                  </a:lnTo>
                  <a:lnTo>
                    <a:pt x="1981" y="4900"/>
                  </a:lnTo>
                  <a:lnTo>
                    <a:pt x="2019" y="4920"/>
                  </a:lnTo>
                  <a:lnTo>
                    <a:pt x="2039" y="4929"/>
                  </a:lnTo>
                  <a:lnTo>
                    <a:pt x="2058" y="4938"/>
                  </a:lnTo>
                  <a:lnTo>
                    <a:pt x="2078" y="4946"/>
                  </a:lnTo>
                  <a:lnTo>
                    <a:pt x="2098" y="4954"/>
                  </a:lnTo>
                  <a:lnTo>
                    <a:pt x="2119" y="4960"/>
                  </a:lnTo>
                  <a:lnTo>
                    <a:pt x="2139" y="4966"/>
                  </a:lnTo>
                  <a:lnTo>
                    <a:pt x="2161" y="4971"/>
                  </a:lnTo>
                  <a:lnTo>
                    <a:pt x="2182" y="4976"/>
                  </a:lnTo>
                  <a:lnTo>
                    <a:pt x="2205" y="4979"/>
                  </a:lnTo>
                  <a:lnTo>
                    <a:pt x="2227" y="4981"/>
                  </a:lnTo>
                  <a:lnTo>
                    <a:pt x="2250" y="4982"/>
                  </a:lnTo>
                  <a:lnTo>
                    <a:pt x="2274" y="4982"/>
                  </a:lnTo>
                  <a:lnTo>
                    <a:pt x="2298" y="4980"/>
                  </a:lnTo>
                  <a:lnTo>
                    <a:pt x="2323" y="4977"/>
                  </a:lnTo>
                  <a:lnTo>
                    <a:pt x="2369" y="4969"/>
                  </a:lnTo>
                  <a:lnTo>
                    <a:pt x="2414" y="4962"/>
                  </a:lnTo>
                  <a:lnTo>
                    <a:pt x="2503" y="4945"/>
                  </a:lnTo>
                  <a:lnTo>
                    <a:pt x="2593" y="4926"/>
                  </a:lnTo>
                  <a:lnTo>
                    <a:pt x="2682" y="4906"/>
                  </a:lnTo>
                  <a:lnTo>
                    <a:pt x="2771" y="4884"/>
                  </a:lnTo>
                  <a:lnTo>
                    <a:pt x="2859" y="4862"/>
                  </a:lnTo>
                  <a:lnTo>
                    <a:pt x="3037" y="4817"/>
                  </a:lnTo>
                  <a:lnTo>
                    <a:pt x="3089" y="4803"/>
                  </a:lnTo>
                  <a:lnTo>
                    <a:pt x="3156" y="4789"/>
                  </a:lnTo>
                  <a:lnTo>
                    <a:pt x="3235" y="4772"/>
                  </a:lnTo>
                  <a:lnTo>
                    <a:pt x="3324" y="4751"/>
                  </a:lnTo>
                  <a:lnTo>
                    <a:pt x="3418" y="4728"/>
                  </a:lnTo>
                  <a:lnTo>
                    <a:pt x="3467" y="4714"/>
                  </a:lnTo>
                  <a:lnTo>
                    <a:pt x="3516" y="4701"/>
                  </a:lnTo>
                  <a:lnTo>
                    <a:pt x="3565" y="4686"/>
                  </a:lnTo>
                  <a:lnTo>
                    <a:pt x="3616" y="4670"/>
                  </a:lnTo>
                  <a:lnTo>
                    <a:pt x="3664" y="4653"/>
                  </a:lnTo>
                  <a:lnTo>
                    <a:pt x="3713" y="4634"/>
                  </a:lnTo>
                  <a:lnTo>
                    <a:pt x="3760" y="4616"/>
                  </a:lnTo>
                  <a:lnTo>
                    <a:pt x="3805" y="4595"/>
                  </a:lnTo>
                  <a:lnTo>
                    <a:pt x="3849" y="4574"/>
                  </a:lnTo>
                  <a:lnTo>
                    <a:pt x="3890" y="4551"/>
                  </a:lnTo>
                  <a:lnTo>
                    <a:pt x="3911" y="4539"/>
                  </a:lnTo>
                  <a:lnTo>
                    <a:pt x="3930" y="4528"/>
                  </a:lnTo>
                  <a:lnTo>
                    <a:pt x="3949" y="4515"/>
                  </a:lnTo>
                  <a:lnTo>
                    <a:pt x="3966" y="4502"/>
                  </a:lnTo>
                  <a:lnTo>
                    <a:pt x="3983" y="4489"/>
                  </a:lnTo>
                  <a:lnTo>
                    <a:pt x="3999" y="4476"/>
                  </a:lnTo>
                  <a:lnTo>
                    <a:pt x="4014" y="4462"/>
                  </a:lnTo>
                  <a:lnTo>
                    <a:pt x="4028" y="4448"/>
                  </a:lnTo>
                  <a:lnTo>
                    <a:pt x="4042" y="4434"/>
                  </a:lnTo>
                  <a:lnTo>
                    <a:pt x="4054" y="4418"/>
                  </a:lnTo>
                  <a:lnTo>
                    <a:pt x="4065" y="4403"/>
                  </a:lnTo>
                  <a:lnTo>
                    <a:pt x="4076" y="4387"/>
                  </a:lnTo>
                  <a:lnTo>
                    <a:pt x="4085" y="4372"/>
                  </a:lnTo>
                  <a:lnTo>
                    <a:pt x="4092" y="4356"/>
                  </a:lnTo>
                  <a:lnTo>
                    <a:pt x="4099" y="4339"/>
                  </a:lnTo>
                  <a:lnTo>
                    <a:pt x="4104" y="4322"/>
                  </a:lnTo>
                  <a:lnTo>
                    <a:pt x="4107" y="4304"/>
                  </a:lnTo>
                  <a:lnTo>
                    <a:pt x="4110" y="4286"/>
                  </a:lnTo>
                  <a:lnTo>
                    <a:pt x="4111" y="4269"/>
                  </a:lnTo>
                  <a:lnTo>
                    <a:pt x="4111" y="4249"/>
                  </a:lnTo>
                  <a:lnTo>
                    <a:pt x="4109" y="4231"/>
                  </a:lnTo>
                  <a:lnTo>
                    <a:pt x="4106" y="4211"/>
                  </a:lnTo>
                  <a:lnTo>
                    <a:pt x="4101" y="4191"/>
                  </a:lnTo>
                  <a:lnTo>
                    <a:pt x="4095" y="4171"/>
                  </a:lnTo>
                  <a:lnTo>
                    <a:pt x="4105" y="4170"/>
                  </a:lnTo>
                  <a:lnTo>
                    <a:pt x="4116" y="4170"/>
                  </a:lnTo>
                  <a:lnTo>
                    <a:pt x="4127" y="4172"/>
                  </a:lnTo>
                  <a:lnTo>
                    <a:pt x="4138" y="4174"/>
                  </a:lnTo>
                  <a:lnTo>
                    <a:pt x="4149" y="4177"/>
                  </a:lnTo>
                  <a:lnTo>
                    <a:pt x="4161" y="4180"/>
                  </a:lnTo>
                  <a:lnTo>
                    <a:pt x="4172" y="4186"/>
                  </a:lnTo>
                  <a:lnTo>
                    <a:pt x="4184" y="4191"/>
                  </a:lnTo>
                  <a:lnTo>
                    <a:pt x="4208" y="4204"/>
                  </a:lnTo>
                  <a:lnTo>
                    <a:pt x="4232" y="4220"/>
                  </a:lnTo>
                  <a:lnTo>
                    <a:pt x="4257" y="4240"/>
                  </a:lnTo>
                  <a:lnTo>
                    <a:pt x="4283" y="4261"/>
                  </a:lnTo>
                  <a:lnTo>
                    <a:pt x="4308" y="4285"/>
                  </a:lnTo>
                  <a:lnTo>
                    <a:pt x="4335" y="4311"/>
                  </a:lnTo>
                  <a:lnTo>
                    <a:pt x="4360" y="4337"/>
                  </a:lnTo>
                  <a:lnTo>
                    <a:pt x="4387" y="4367"/>
                  </a:lnTo>
                  <a:lnTo>
                    <a:pt x="4413" y="4398"/>
                  </a:lnTo>
                  <a:lnTo>
                    <a:pt x="4439" y="4429"/>
                  </a:lnTo>
                  <a:lnTo>
                    <a:pt x="4465" y="4461"/>
                  </a:lnTo>
                  <a:lnTo>
                    <a:pt x="4491" y="4495"/>
                  </a:lnTo>
                  <a:lnTo>
                    <a:pt x="4542" y="4564"/>
                  </a:lnTo>
                  <a:lnTo>
                    <a:pt x="4591" y="4632"/>
                  </a:lnTo>
                  <a:lnTo>
                    <a:pt x="4638" y="4701"/>
                  </a:lnTo>
                  <a:lnTo>
                    <a:pt x="4682" y="4766"/>
                  </a:lnTo>
                  <a:lnTo>
                    <a:pt x="4761" y="4881"/>
                  </a:lnTo>
                  <a:lnTo>
                    <a:pt x="4794" y="4928"/>
                  </a:lnTo>
                  <a:lnTo>
                    <a:pt x="4822" y="4965"/>
                  </a:lnTo>
                  <a:lnTo>
                    <a:pt x="4806" y="4966"/>
                  </a:lnTo>
                  <a:lnTo>
                    <a:pt x="4791" y="4966"/>
                  </a:lnTo>
                  <a:lnTo>
                    <a:pt x="4776" y="4965"/>
                  </a:lnTo>
                  <a:lnTo>
                    <a:pt x="4762" y="4963"/>
                  </a:lnTo>
                  <a:lnTo>
                    <a:pt x="4748" y="4960"/>
                  </a:lnTo>
                  <a:lnTo>
                    <a:pt x="4734" y="4957"/>
                  </a:lnTo>
                  <a:lnTo>
                    <a:pt x="4720" y="4952"/>
                  </a:lnTo>
                  <a:lnTo>
                    <a:pt x="4707" y="4948"/>
                  </a:lnTo>
                  <a:lnTo>
                    <a:pt x="4680" y="4936"/>
                  </a:lnTo>
                  <a:lnTo>
                    <a:pt x="4655" y="4922"/>
                  </a:lnTo>
                  <a:lnTo>
                    <a:pt x="4629" y="4908"/>
                  </a:lnTo>
                  <a:lnTo>
                    <a:pt x="4603" y="4892"/>
                  </a:lnTo>
                  <a:lnTo>
                    <a:pt x="4550" y="4860"/>
                  </a:lnTo>
                  <a:lnTo>
                    <a:pt x="4523" y="4844"/>
                  </a:lnTo>
                  <a:lnTo>
                    <a:pt x="4495" y="4830"/>
                  </a:lnTo>
                  <a:lnTo>
                    <a:pt x="4465" y="4817"/>
                  </a:lnTo>
                  <a:lnTo>
                    <a:pt x="4451" y="4812"/>
                  </a:lnTo>
                  <a:lnTo>
                    <a:pt x="4434" y="4807"/>
                  </a:lnTo>
                  <a:lnTo>
                    <a:pt x="4419" y="4801"/>
                  </a:lnTo>
                  <a:lnTo>
                    <a:pt x="4402" y="4798"/>
                  </a:lnTo>
                  <a:lnTo>
                    <a:pt x="4385" y="4795"/>
                  </a:lnTo>
                  <a:lnTo>
                    <a:pt x="4368" y="4793"/>
                  </a:lnTo>
                  <a:lnTo>
                    <a:pt x="4342" y="4791"/>
                  </a:lnTo>
                  <a:lnTo>
                    <a:pt x="4316" y="4789"/>
                  </a:lnTo>
                  <a:lnTo>
                    <a:pt x="4290" y="4788"/>
                  </a:lnTo>
                  <a:lnTo>
                    <a:pt x="4264" y="4788"/>
                  </a:lnTo>
                  <a:lnTo>
                    <a:pt x="4212" y="4789"/>
                  </a:lnTo>
                  <a:lnTo>
                    <a:pt x="4160" y="4793"/>
                  </a:lnTo>
                  <a:lnTo>
                    <a:pt x="4107" y="4798"/>
                  </a:lnTo>
                  <a:lnTo>
                    <a:pt x="4055" y="4806"/>
                  </a:lnTo>
                  <a:lnTo>
                    <a:pt x="4002" y="4814"/>
                  </a:lnTo>
                  <a:lnTo>
                    <a:pt x="3950" y="4824"/>
                  </a:lnTo>
                  <a:lnTo>
                    <a:pt x="3897" y="4835"/>
                  </a:lnTo>
                  <a:lnTo>
                    <a:pt x="3845" y="4848"/>
                  </a:lnTo>
                  <a:lnTo>
                    <a:pt x="3794" y="4860"/>
                  </a:lnTo>
                  <a:lnTo>
                    <a:pt x="3742" y="4873"/>
                  </a:lnTo>
                  <a:lnTo>
                    <a:pt x="3640" y="4902"/>
                  </a:lnTo>
                  <a:lnTo>
                    <a:pt x="3542" y="4929"/>
                  </a:lnTo>
                  <a:lnTo>
                    <a:pt x="3455" y="4954"/>
                  </a:lnTo>
                  <a:lnTo>
                    <a:pt x="3367" y="4981"/>
                  </a:lnTo>
                  <a:lnTo>
                    <a:pt x="3322" y="4995"/>
                  </a:lnTo>
                  <a:lnTo>
                    <a:pt x="3279" y="5009"/>
                  </a:lnTo>
                  <a:lnTo>
                    <a:pt x="3236" y="5025"/>
                  </a:lnTo>
                  <a:lnTo>
                    <a:pt x="3193" y="5041"/>
                  </a:lnTo>
                  <a:lnTo>
                    <a:pt x="3150" y="5059"/>
                  </a:lnTo>
                  <a:lnTo>
                    <a:pt x="3108" y="5076"/>
                  </a:lnTo>
                  <a:lnTo>
                    <a:pt x="3066" y="5095"/>
                  </a:lnTo>
                  <a:lnTo>
                    <a:pt x="3025" y="5116"/>
                  </a:lnTo>
                  <a:lnTo>
                    <a:pt x="2985" y="5137"/>
                  </a:lnTo>
                  <a:lnTo>
                    <a:pt x="2945" y="5160"/>
                  </a:lnTo>
                  <a:lnTo>
                    <a:pt x="2908" y="5185"/>
                  </a:lnTo>
                  <a:lnTo>
                    <a:pt x="2870" y="5210"/>
                  </a:lnTo>
                  <a:lnTo>
                    <a:pt x="2834" y="5236"/>
                  </a:lnTo>
                  <a:lnTo>
                    <a:pt x="2800" y="5264"/>
                  </a:lnTo>
                  <a:lnTo>
                    <a:pt x="2767" y="5293"/>
                  </a:lnTo>
                  <a:lnTo>
                    <a:pt x="2735" y="5324"/>
                  </a:lnTo>
                  <a:lnTo>
                    <a:pt x="2706" y="5356"/>
                  </a:lnTo>
                  <a:lnTo>
                    <a:pt x="2691" y="5373"/>
                  </a:lnTo>
                  <a:lnTo>
                    <a:pt x="2678" y="5391"/>
                  </a:lnTo>
                  <a:lnTo>
                    <a:pt x="2665" y="5408"/>
                  </a:lnTo>
                  <a:lnTo>
                    <a:pt x="2652" y="5426"/>
                  </a:lnTo>
                  <a:lnTo>
                    <a:pt x="2640" y="5445"/>
                  </a:lnTo>
                  <a:lnTo>
                    <a:pt x="2629" y="5463"/>
                  </a:lnTo>
                  <a:lnTo>
                    <a:pt x="2622" y="5478"/>
                  </a:lnTo>
                  <a:lnTo>
                    <a:pt x="2614" y="5493"/>
                  </a:lnTo>
                  <a:lnTo>
                    <a:pt x="2601" y="5526"/>
                  </a:lnTo>
                  <a:lnTo>
                    <a:pt x="2574" y="5594"/>
                  </a:lnTo>
                  <a:lnTo>
                    <a:pt x="2560" y="5629"/>
                  </a:lnTo>
                  <a:lnTo>
                    <a:pt x="2553" y="5646"/>
                  </a:lnTo>
                  <a:lnTo>
                    <a:pt x="2545" y="5661"/>
                  </a:lnTo>
                  <a:lnTo>
                    <a:pt x="2536" y="5675"/>
                  </a:lnTo>
                  <a:lnTo>
                    <a:pt x="2525" y="5690"/>
                  </a:lnTo>
                  <a:lnTo>
                    <a:pt x="2514" y="5702"/>
                  </a:lnTo>
                  <a:lnTo>
                    <a:pt x="2503" y="5713"/>
                  </a:lnTo>
                  <a:lnTo>
                    <a:pt x="2512" y="5714"/>
                  </a:lnTo>
                  <a:lnTo>
                    <a:pt x="2522" y="5715"/>
                  </a:lnTo>
                  <a:lnTo>
                    <a:pt x="2541" y="5720"/>
                  </a:lnTo>
                  <a:lnTo>
                    <a:pt x="2559" y="5727"/>
                  </a:lnTo>
                  <a:lnTo>
                    <a:pt x="2577" y="5735"/>
                  </a:lnTo>
                  <a:lnTo>
                    <a:pt x="2593" y="5745"/>
                  </a:lnTo>
                  <a:lnTo>
                    <a:pt x="2609" y="5755"/>
                  </a:lnTo>
                  <a:lnTo>
                    <a:pt x="2625" y="5768"/>
                  </a:lnTo>
                  <a:lnTo>
                    <a:pt x="2640" y="5780"/>
                  </a:lnTo>
                  <a:lnTo>
                    <a:pt x="2671" y="5807"/>
                  </a:lnTo>
                  <a:lnTo>
                    <a:pt x="2701" y="5832"/>
                  </a:lnTo>
                  <a:lnTo>
                    <a:pt x="2716" y="5844"/>
                  </a:lnTo>
                  <a:lnTo>
                    <a:pt x="2732" y="5856"/>
                  </a:lnTo>
                  <a:lnTo>
                    <a:pt x="2749" y="5866"/>
                  </a:lnTo>
                  <a:lnTo>
                    <a:pt x="2765" y="5875"/>
                  </a:lnTo>
                  <a:lnTo>
                    <a:pt x="2792" y="5886"/>
                  </a:lnTo>
                  <a:lnTo>
                    <a:pt x="2818" y="5897"/>
                  </a:lnTo>
                  <a:lnTo>
                    <a:pt x="2846" y="5904"/>
                  </a:lnTo>
                  <a:lnTo>
                    <a:pt x="2875" y="5911"/>
                  </a:lnTo>
                  <a:lnTo>
                    <a:pt x="2903" y="5916"/>
                  </a:lnTo>
                  <a:lnTo>
                    <a:pt x="2932" y="5920"/>
                  </a:lnTo>
                  <a:lnTo>
                    <a:pt x="2961" y="5924"/>
                  </a:lnTo>
                  <a:lnTo>
                    <a:pt x="2989" y="5927"/>
                  </a:lnTo>
                  <a:lnTo>
                    <a:pt x="3045" y="5931"/>
                  </a:lnTo>
                  <a:lnTo>
                    <a:pt x="3100" y="5933"/>
                  </a:lnTo>
                  <a:lnTo>
                    <a:pt x="3156" y="5933"/>
                  </a:lnTo>
                  <a:lnTo>
                    <a:pt x="3212" y="5931"/>
                  </a:lnTo>
                  <a:lnTo>
                    <a:pt x="3267" y="5926"/>
                  </a:lnTo>
                  <a:lnTo>
                    <a:pt x="3322" y="5920"/>
                  </a:lnTo>
                  <a:lnTo>
                    <a:pt x="3378" y="5913"/>
                  </a:lnTo>
                  <a:lnTo>
                    <a:pt x="3433" y="5904"/>
                  </a:lnTo>
                  <a:lnTo>
                    <a:pt x="3487" y="5895"/>
                  </a:lnTo>
                  <a:lnTo>
                    <a:pt x="3543" y="5882"/>
                  </a:lnTo>
                  <a:lnTo>
                    <a:pt x="3597" y="5870"/>
                  </a:lnTo>
                  <a:lnTo>
                    <a:pt x="3651" y="5857"/>
                  </a:lnTo>
                  <a:lnTo>
                    <a:pt x="3705" y="5842"/>
                  </a:lnTo>
                  <a:lnTo>
                    <a:pt x="3759" y="5827"/>
                  </a:lnTo>
                  <a:lnTo>
                    <a:pt x="3812" y="5811"/>
                  </a:lnTo>
                  <a:lnTo>
                    <a:pt x="3865" y="5794"/>
                  </a:lnTo>
                  <a:lnTo>
                    <a:pt x="3983" y="5757"/>
                  </a:lnTo>
                  <a:lnTo>
                    <a:pt x="4058" y="5734"/>
                  </a:lnTo>
                  <a:lnTo>
                    <a:pt x="4138" y="5705"/>
                  </a:lnTo>
                  <a:lnTo>
                    <a:pt x="4181" y="5690"/>
                  </a:lnTo>
                  <a:lnTo>
                    <a:pt x="4224" y="5673"/>
                  </a:lnTo>
                  <a:lnTo>
                    <a:pt x="4267" y="5656"/>
                  </a:lnTo>
                  <a:lnTo>
                    <a:pt x="4311" y="5638"/>
                  </a:lnTo>
                  <a:lnTo>
                    <a:pt x="4354" y="5618"/>
                  </a:lnTo>
                  <a:lnTo>
                    <a:pt x="4397" y="5598"/>
                  </a:lnTo>
                  <a:lnTo>
                    <a:pt x="4439" y="5576"/>
                  </a:lnTo>
                  <a:lnTo>
                    <a:pt x="4481" y="5553"/>
                  </a:lnTo>
                  <a:lnTo>
                    <a:pt x="4521" y="5530"/>
                  </a:lnTo>
                  <a:lnTo>
                    <a:pt x="4559" y="5505"/>
                  </a:lnTo>
                  <a:lnTo>
                    <a:pt x="4596" y="5480"/>
                  </a:lnTo>
                  <a:lnTo>
                    <a:pt x="4630" y="5453"/>
                  </a:lnTo>
                  <a:lnTo>
                    <a:pt x="4646" y="5439"/>
                  </a:lnTo>
                  <a:lnTo>
                    <a:pt x="4662" y="5425"/>
                  </a:lnTo>
                  <a:lnTo>
                    <a:pt x="4676" y="5411"/>
                  </a:lnTo>
                  <a:lnTo>
                    <a:pt x="4690" y="5397"/>
                  </a:lnTo>
                  <a:lnTo>
                    <a:pt x="4704" y="5381"/>
                  </a:lnTo>
                  <a:lnTo>
                    <a:pt x="4716" y="5367"/>
                  </a:lnTo>
                  <a:lnTo>
                    <a:pt x="4727" y="5352"/>
                  </a:lnTo>
                  <a:lnTo>
                    <a:pt x="4739" y="5336"/>
                  </a:lnTo>
                  <a:lnTo>
                    <a:pt x="4748" y="5320"/>
                  </a:lnTo>
                  <a:lnTo>
                    <a:pt x="4757" y="5303"/>
                  </a:lnTo>
                  <a:lnTo>
                    <a:pt x="4764" y="5287"/>
                  </a:lnTo>
                  <a:lnTo>
                    <a:pt x="4771" y="5271"/>
                  </a:lnTo>
                  <a:lnTo>
                    <a:pt x="4776" y="5254"/>
                  </a:lnTo>
                  <a:lnTo>
                    <a:pt x="4782" y="5237"/>
                  </a:lnTo>
                  <a:lnTo>
                    <a:pt x="4785" y="5219"/>
                  </a:lnTo>
                  <a:lnTo>
                    <a:pt x="4787" y="5202"/>
                  </a:lnTo>
                  <a:lnTo>
                    <a:pt x="4788" y="5184"/>
                  </a:lnTo>
                  <a:lnTo>
                    <a:pt x="4788" y="5165"/>
                  </a:lnTo>
                  <a:lnTo>
                    <a:pt x="4786" y="5147"/>
                  </a:lnTo>
                  <a:lnTo>
                    <a:pt x="4783" y="5128"/>
                  </a:lnTo>
                  <a:lnTo>
                    <a:pt x="4778" y="5109"/>
                  </a:lnTo>
                  <a:lnTo>
                    <a:pt x="4772" y="5089"/>
                  </a:lnTo>
                  <a:lnTo>
                    <a:pt x="4765" y="5070"/>
                  </a:lnTo>
                  <a:lnTo>
                    <a:pt x="4756" y="5049"/>
                  </a:lnTo>
                  <a:lnTo>
                    <a:pt x="4767" y="5047"/>
                  </a:lnTo>
                  <a:lnTo>
                    <a:pt x="4780" y="5047"/>
                  </a:lnTo>
                  <a:lnTo>
                    <a:pt x="4791" y="5047"/>
                  </a:lnTo>
                  <a:lnTo>
                    <a:pt x="4803" y="5048"/>
                  </a:lnTo>
                  <a:lnTo>
                    <a:pt x="4814" y="5050"/>
                  </a:lnTo>
                  <a:lnTo>
                    <a:pt x="4827" y="5053"/>
                  </a:lnTo>
                  <a:lnTo>
                    <a:pt x="4840" y="5058"/>
                  </a:lnTo>
                  <a:lnTo>
                    <a:pt x="4852" y="5062"/>
                  </a:lnTo>
                  <a:lnTo>
                    <a:pt x="4865" y="5068"/>
                  </a:lnTo>
                  <a:lnTo>
                    <a:pt x="4878" y="5075"/>
                  </a:lnTo>
                  <a:lnTo>
                    <a:pt x="4891" y="5082"/>
                  </a:lnTo>
                  <a:lnTo>
                    <a:pt x="4905" y="5090"/>
                  </a:lnTo>
                  <a:lnTo>
                    <a:pt x="4931" y="5109"/>
                  </a:lnTo>
                  <a:lnTo>
                    <a:pt x="4958" y="5130"/>
                  </a:lnTo>
                  <a:lnTo>
                    <a:pt x="4985" y="5155"/>
                  </a:lnTo>
                  <a:lnTo>
                    <a:pt x="5013" y="5182"/>
                  </a:lnTo>
                  <a:lnTo>
                    <a:pt x="5041" y="5210"/>
                  </a:lnTo>
                  <a:lnTo>
                    <a:pt x="5069" y="5241"/>
                  </a:lnTo>
                  <a:lnTo>
                    <a:pt x="5097" y="5273"/>
                  </a:lnTo>
                  <a:lnTo>
                    <a:pt x="5125" y="5307"/>
                  </a:lnTo>
                  <a:lnTo>
                    <a:pt x="5152" y="5341"/>
                  </a:lnTo>
                  <a:lnTo>
                    <a:pt x="5180" y="5376"/>
                  </a:lnTo>
                  <a:lnTo>
                    <a:pt x="5234" y="5450"/>
                  </a:lnTo>
                  <a:lnTo>
                    <a:pt x="5288" y="5524"/>
                  </a:lnTo>
                  <a:lnTo>
                    <a:pt x="5338" y="5598"/>
                  </a:lnTo>
                  <a:lnTo>
                    <a:pt x="5386" y="5668"/>
                  </a:lnTo>
                  <a:lnTo>
                    <a:pt x="5470" y="5793"/>
                  </a:lnTo>
                  <a:lnTo>
                    <a:pt x="5506" y="5844"/>
                  </a:lnTo>
                  <a:lnTo>
                    <a:pt x="5537" y="5885"/>
                  </a:lnTo>
                  <a:lnTo>
                    <a:pt x="5520" y="5886"/>
                  </a:lnTo>
                  <a:lnTo>
                    <a:pt x="5505" y="5886"/>
                  </a:lnTo>
                  <a:lnTo>
                    <a:pt x="5491" y="5885"/>
                  </a:lnTo>
                  <a:lnTo>
                    <a:pt x="5475" y="5884"/>
                  </a:lnTo>
                  <a:lnTo>
                    <a:pt x="5461" y="5882"/>
                  </a:lnTo>
                  <a:lnTo>
                    <a:pt x="5447" y="5879"/>
                  </a:lnTo>
                  <a:lnTo>
                    <a:pt x="5432" y="5875"/>
                  </a:lnTo>
                  <a:lnTo>
                    <a:pt x="5418" y="5871"/>
                  </a:lnTo>
                  <a:lnTo>
                    <a:pt x="5391" y="5862"/>
                  </a:lnTo>
                  <a:lnTo>
                    <a:pt x="5365" y="5850"/>
                  </a:lnTo>
                  <a:lnTo>
                    <a:pt x="5338" y="5836"/>
                  </a:lnTo>
                  <a:lnTo>
                    <a:pt x="5311" y="5822"/>
                  </a:lnTo>
                  <a:lnTo>
                    <a:pt x="5258" y="5792"/>
                  </a:lnTo>
                  <a:lnTo>
                    <a:pt x="5230" y="5777"/>
                  </a:lnTo>
                  <a:lnTo>
                    <a:pt x="5203" y="5763"/>
                  </a:lnTo>
                  <a:lnTo>
                    <a:pt x="5174" y="5749"/>
                  </a:lnTo>
                  <a:lnTo>
                    <a:pt x="5144" y="5737"/>
                  </a:lnTo>
                  <a:lnTo>
                    <a:pt x="5114" y="5727"/>
                  </a:lnTo>
                  <a:lnTo>
                    <a:pt x="5097" y="5723"/>
                  </a:lnTo>
                  <a:lnTo>
                    <a:pt x="5081" y="5718"/>
                  </a:lnTo>
                  <a:lnTo>
                    <a:pt x="5057" y="5713"/>
                  </a:lnTo>
                  <a:lnTo>
                    <a:pt x="5034" y="5710"/>
                  </a:lnTo>
                  <a:lnTo>
                    <a:pt x="5010" y="5707"/>
                  </a:lnTo>
                  <a:lnTo>
                    <a:pt x="4986" y="5705"/>
                  </a:lnTo>
                  <a:lnTo>
                    <a:pt x="4963" y="5704"/>
                  </a:lnTo>
                  <a:lnTo>
                    <a:pt x="4938" y="5704"/>
                  </a:lnTo>
                  <a:lnTo>
                    <a:pt x="4914" y="5705"/>
                  </a:lnTo>
                  <a:lnTo>
                    <a:pt x="4890" y="5706"/>
                  </a:lnTo>
                  <a:lnTo>
                    <a:pt x="4866" y="5708"/>
                  </a:lnTo>
                  <a:lnTo>
                    <a:pt x="4841" y="5710"/>
                  </a:lnTo>
                  <a:lnTo>
                    <a:pt x="4793" y="5717"/>
                  </a:lnTo>
                  <a:lnTo>
                    <a:pt x="4744" y="5726"/>
                  </a:lnTo>
                  <a:lnTo>
                    <a:pt x="4694" y="5737"/>
                  </a:lnTo>
                  <a:lnTo>
                    <a:pt x="4645" y="5748"/>
                  </a:lnTo>
                  <a:lnTo>
                    <a:pt x="4597" y="5761"/>
                  </a:lnTo>
                  <a:lnTo>
                    <a:pt x="4549" y="5776"/>
                  </a:lnTo>
                  <a:lnTo>
                    <a:pt x="4501" y="5790"/>
                  </a:lnTo>
                  <a:lnTo>
                    <a:pt x="4408" y="5818"/>
                  </a:lnTo>
                  <a:lnTo>
                    <a:pt x="4361" y="5832"/>
                  </a:lnTo>
                  <a:lnTo>
                    <a:pt x="4316" y="5844"/>
                  </a:lnTo>
                  <a:lnTo>
                    <a:pt x="4221" y="5872"/>
                  </a:lnTo>
                  <a:lnTo>
                    <a:pt x="4125" y="5900"/>
                  </a:lnTo>
                  <a:lnTo>
                    <a:pt x="4077" y="5915"/>
                  </a:lnTo>
                  <a:lnTo>
                    <a:pt x="4029" y="5932"/>
                  </a:lnTo>
                  <a:lnTo>
                    <a:pt x="3981" y="5948"/>
                  </a:lnTo>
                  <a:lnTo>
                    <a:pt x="3934" y="5965"/>
                  </a:lnTo>
                  <a:lnTo>
                    <a:pt x="3887" y="5985"/>
                  </a:lnTo>
                  <a:lnTo>
                    <a:pt x="3841" y="6004"/>
                  </a:lnTo>
                  <a:lnTo>
                    <a:pt x="3796" y="6026"/>
                  </a:lnTo>
                  <a:lnTo>
                    <a:pt x="3751" y="6048"/>
                  </a:lnTo>
                  <a:lnTo>
                    <a:pt x="3707" y="6073"/>
                  </a:lnTo>
                  <a:lnTo>
                    <a:pt x="3665" y="6099"/>
                  </a:lnTo>
                  <a:lnTo>
                    <a:pt x="3623" y="6125"/>
                  </a:lnTo>
                  <a:lnTo>
                    <a:pt x="3583" y="6155"/>
                  </a:lnTo>
                  <a:lnTo>
                    <a:pt x="3563" y="6170"/>
                  </a:lnTo>
                  <a:lnTo>
                    <a:pt x="3546" y="6186"/>
                  </a:lnTo>
                  <a:lnTo>
                    <a:pt x="3527" y="6201"/>
                  </a:lnTo>
                  <a:lnTo>
                    <a:pt x="3510" y="6217"/>
                  </a:lnTo>
                  <a:lnTo>
                    <a:pt x="3494" y="6235"/>
                  </a:lnTo>
                  <a:lnTo>
                    <a:pt x="3477" y="6252"/>
                  </a:lnTo>
                  <a:lnTo>
                    <a:pt x="3462" y="6271"/>
                  </a:lnTo>
                  <a:lnTo>
                    <a:pt x="3446" y="6289"/>
                  </a:lnTo>
                  <a:lnTo>
                    <a:pt x="3431" y="6309"/>
                  </a:lnTo>
                  <a:lnTo>
                    <a:pt x="3417" y="6327"/>
                  </a:lnTo>
                  <a:lnTo>
                    <a:pt x="3390" y="6367"/>
                  </a:lnTo>
                  <a:lnTo>
                    <a:pt x="3364" y="6408"/>
                  </a:lnTo>
                  <a:lnTo>
                    <a:pt x="3341" y="6450"/>
                  </a:lnTo>
                  <a:lnTo>
                    <a:pt x="3332" y="6471"/>
                  </a:lnTo>
                  <a:lnTo>
                    <a:pt x="3321" y="6494"/>
                  </a:lnTo>
                  <a:lnTo>
                    <a:pt x="3311" y="6519"/>
                  </a:lnTo>
                  <a:lnTo>
                    <a:pt x="3300" y="6544"/>
                  </a:lnTo>
                  <a:lnTo>
                    <a:pt x="3288" y="6569"/>
                  </a:lnTo>
                  <a:lnTo>
                    <a:pt x="3281" y="6580"/>
                  </a:lnTo>
                  <a:lnTo>
                    <a:pt x="3273" y="6591"/>
                  </a:lnTo>
                  <a:lnTo>
                    <a:pt x="3266" y="6601"/>
                  </a:lnTo>
                  <a:lnTo>
                    <a:pt x="3257" y="6610"/>
                  </a:lnTo>
                  <a:lnTo>
                    <a:pt x="3248" y="6617"/>
                  </a:lnTo>
                  <a:lnTo>
                    <a:pt x="3238" y="6623"/>
                  </a:lnTo>
                  <a:lnTo>
                    <a:pt x="3254" y="6625"/>
                  </a:lnTo>
                  <a:lnTo>
                    <a:pt x="3270" y="6627"/>
                  </a:lnTo>
                  <a:lnTo>
                    <a:pt x="3287" y="6630"/>
                  </a:lnTo>
                  <a:lnTo>
                    <a:pt x="3302" y="6634"/>
                  </a:lnTo>
                  <a:lnTo>
                    <a:pt x="3317" y="6640"/>
                  </a:lnTo>
                  <a:lnTo>
                    <a:pt x="3333" y="6645"/>
                  </a:lnTo>
                  <a:lnTo>
                    <a:pt x="3348" y="6651"/>
                  </a:lnTo>
                  <a:lnTo>
                    <a:pt x="3363" y="6658"/>
                  </a:lnTo>
                  <a:lnTo>
                    <a:pt x="3393" y="6673"/>
                  </a:lnTo>
                  <a:lnTo>
                    <a:pt x="3423" y="6691"/>
                  </a:lnTo>
                  <a:lnTo>
                    <a:pt x="3482" y="6728"/>
                  </a:lnTo>
                  <a:lnTo>
                    <a:pt x="3512" y="6747"/>
                  </a:lnTo>
                  <a:lnTo>
                    <a:pt x="3543" y="6765"/>
                  </a:lnTo>
                  <a:lnTo>
                    <a:pt x="3574" y="6782"/>
                  </a:lnTo>
                  <a:lnTo>
                    <a:pt x="3605" y="6797"/>
                  </a:lnTo>
                  <a:lnTo>
                    <a:pt x="3621" y="6805"/>
                  </a:lnTo>
                  <a:lnTo>
                    <a:pt x="3637" y="6811"/>
                  </a:lnTo>
                  <a:lnTo>
                    <a:pt x="3654" y="6817"/>
                  </a:lnTo>
                  <a:lnTo>
                    <a:pt x="3671" y="6822"/>
                  </a:lnTo>
                  <a:lnTo>
                    <a:pt x="3688" y="6826"/>
                  </a:lnTo>
                  <a:lnTo>
                    <a:pt x="3706" y="6829"/>
                  </a:lnTo>
                  <a:lnTo>
                    <a:pt x="3723" y="6831"/>
                  </a:lnTo>
                  <a:lnTo>
                    <a:pt x="3742" y="6832"/>
                  </a:lnTo>
                  <a:lnTo>
                    <a:pt x="3786" y="6833"/>
                  </a:lnTo>
                  <a:lnTo>
                    <a:pt x="3831" y="6833"/>
                  </a:lnTo>
                  <a:lnTo>
                    <a:pt x="3875" y="6831"/>
                  </a:lnTo>
                  <a:lnTo>
                    <a:pt x="3920" y="6828"/>
                  </a:lnTo>
                  <a:lnTo>
                    <a:pt x="3964" y="6824"/>
                  </a:lnTo>
                  <a:lnTo>
                    <a:pt x="4009" y="6819"/>
                  </a:lnTo>
                  <a:lnTo>
                    <a:pt x="4053" y="6813"/>
                  </a:lnTo>
                  <a:lnTo>
                    <a:pt x="4098" y="6806"/>
                  </a:lnTo>
                  <a:lnTo>
                    <a:pt x="4142" y="6798"/>
                  </a:lnTo>
                  <a:lnTo>
                    <a:pt x="4186" y="6789"/>
                  </a:lnTo>
                  <a:lnTo>
                    <a:pt x="4230" y="6780"/>
                  </a:lnTo>
                  <a:lnTo>
                    <a:pt x="4274" y="6770"/>
                  </a:lnTo>
                  <a:lnTo>
                    <a:pt x="4361" y="6748"/>
                  </a:lnTo>
                  <a:lnTo>
                    <a:pt x="4447" y="6724"/>
                  </a:lnTo>
                  <a:lnTo>
                    <a:pt x="4495" y="6709"/>
                  </a:lnTo>
                  <a:lnTo>
                    <a:pt x="4558" y="6689"/>
                  </a:lnTo>
                  <a:lnTo>
                    <a:pt x="4634" y="6662"/>
                  </a:lnTo>
                  <a:lnTo>
                    <a:pt x="4719" y="6629"/>
                  </a:lnTo>
                  <a:lnTo>
                    <a:pt x="4764" y="6612"/>
                  </a:lnTo>
                  <a:lnTo>
                    <a:pt x="4811" y="6592"/>
                  </a:lnTo>
                  <a:lnTo>
                    <a:pt x="4858" y="6572"/>
                  </a:lnTo>
                  <a:lnTo>
                    <a:pt x="4908" y="6550"/>
                  </a:lnTo>
                  <a:lnTo>
                    <a:pt x="4956" y="6529"/>
                  </a:lnTo>
                  <a:lnTo>
                    <a:pt x="5004" y="6505"/>
                  </a:lnTo>
                  <a:lnTo>
                    <a:pt x="5052" y="6481"/>
                  </a:lnTo>
                  <a:lnTo>
                    <a:pt x="5100" y="6455"/>
                  </a:lnTo>
                  <a:lnTo>
                    <a:pt x="5146" y="6430"/>
                  </a:lnTo>
                  <a:lnTo>
                    <a:pt x="5191" y="6403"/>
                  </a:lnTo>
                  <a:lnTo>
                    <a:pt x="5234" y="6375"/>
                  </a:lnTo>
                  <a:lnTo>
                    <a:pt x="5275" y="6347"/>
                  </a:lnTo>
                  <a:lnTo>
                    <a:pt x="5314" y="6318"/>
                  </a:lnTo>
                  <a:lnTo>
                    <a:pt x="5350" y="6288"/>
                  </a:lnTo>
                  <a:lnTo>
                    <a:pt x="5368" y="6274"/>
                  </a:lnTo>
                  <a:lnTo>
                    <a:pt x="5383" y="6258"/>
                  </a:lnTo>
                  <a:lnTo>
                    <a:pt x="5398" y="6243"/>
                  </a:lnTo>
                  <a:lnTo>
                    <a:pt x="5413" y="6228"/>
                  </a:lnTo>
                  <a:lnTo>
                    <a:pt x="5426" y="6212"/>
                  </a:lnTo>
                  <a:lnTo>
                    <a:pt x="5438" y="6197"/>
                  </a:lnTo>
                  <a:lnTo>
                    <a:pt x="5450" y="6182"/>
                  </a:lnTo>
                  <a:lnTo>
                    <a:pt x="5460" y="6165"/>
                  </a:lnTo>
                  <a:lnTo>
                    <a:pt x="5469" y="6150"/>
                  </a:lnTo>
                  <a:lnTo>
                    <a:pt x="5476" y="6133"/>
                  </a:lnTo>
                  <a:lnTo>
                    <a:pt x="5483" y="6118"/>
                  </a:lnTo>
                  <a:lnTo>
                    <a:pt x="5489" y="6102"/>
                  </a:lnTo>
                  <a:lnTo>
                    <a:pt x="5493" y="6085"/>
                  </a:lnTo>
                  <a:lnTo>
                    <a:pt x="5496" y="6070"/>
                  </a:lnTo>
                  <a:lnTo>
                    <a:pt x="5497" y="6053"/>
                  </a:lnTo>
                  <a:lnTo>
                    <a:pt x="5497" y="6037"/>
                  </a:lnTo>
                  <a:lnTo>
                    <a:pt x="5496" y="6021"/>
                  </a:lnTo>
                  <a:lnTo>
                    <a:pt x="5493" y="6004"/>
                  </a:lnTo>
                  <a:lnTo>
                    <a:pt x="5488" y="5988"/>
                  </a:lnTo>
                  <a:lnTo>
                    <a:pt x="5481" y="5972"/>
                  </a:lnTo>
                  <a:lnTo>
                    <a:pt x="5491" y="5969"/>
                  </a:lnTo>
                  <a:lnTo>
                    <a:pt x="5501" y="5968"/>
                  </a:lnTo>
                  <a:lnTo>
                    <a:pt x="5510" y="5968"/>
                  </a:lnTo>
                  <a:lnTo>
                    <a:pt x="5520" y="5969"/>
                  </a:lnTo>
                  <a:lnTo>
                    <a:pt x="5531" y="5971"/>
                  </a:lnTo>
                  <a:lnTo>
                    <a:pt x="5541" y="5972"/>
                  </a:lnTo>
                  <a:lnTo>
                    <a:pt x="5561" y="5978"/>
                  </a:lnTo>
                  <a:lnTo>
                    <a:pt x="5582" y="5986"/>
                  </a:lnTo>
                  <a:lnTo>
                    <a:pt x="5602" y="5996"/>
                  </a:lnTo>
                  <a:lnTo>
                    <a:pt x="5624" y="6009"/>
                  </a:lnTo>
                  <a:lnTo>
                    <a:pt x="5645" y="6024"/>
                  </a:lnTo>
                  <a:lnTo>
                    <a:pt x="5667" y="6040"/>
                  </a:lnTo>
                  <a:lnTo>
                    <a:pt x="5689" y="6059"/>
                  </a:lnTo>
                  <a:lnTo>
                    <a:pt x="5711" y="6078"/>
                  </a:lnTo>
                  <a:lnTo>
                    <a:pt x="5733" y="6100"/>
                  </a:lnTo>
                  <a:lnTo>
                    <a:pt x="5755" y="6122"/>
                  </a:lnTo>
                  <a:lnTo>
                    <a:pt x="5776" y="6146"/>
                  </a:lnTo>
                  <a:lnTo>
                    <a:pt x="5799" y="6170"/>
                  </a:lnTo>
                  <a:lnTo>
                    <a:pt x="5821" y="6196"/>
                  </a:lnTo>
                  <a:lnTo>
                    <a:pt x="5863" y="6247"/>
                  </a:lnTo>
                  <a:lnTo>
                    <a:pt x="5905" y="6300"/>
                  </a:lnTo>
                  <a:lnTo>
                    <a:pt x="5945" y="6354"/>
                  </a:lnTo>
                  <a:lnTo>
                    <a:pt x="5982" y="6405"/>
                  </a:lnTo>
                  <a:lnTo>
                    <a:pt x="6052" y="6498"/>
                  </a:lnTo>
                  <a:lnTo>
                    <a:pt x="6083" y="6537"/>
                  </a:lnTo>
                  <a:lnTo>
                    <a:pt x="6109" y="6570"/>
                  </a:lnTo>
                  <a:lnTo>
                    <a:pt x="6099" y="6572"/>
                  </a:lnTo>
                  <a:lnTo>
                    <a:pt x="6088" y="6573"/>
                  </a:lnTo>
                  <a:lnTo>
                    <a:pt x="6078" y="6573"/>
                  </a:lnTo>
                  <a:lnTo>
                    <a:pt x="6066" y="6573"/>
                  </a:lnTo>
                  <a:lnTo>
                    <a:pt x="6056" y="6571"/>
                  </a:lnTo>
                  <a:lnTo>
                    <a:pt x="6046" y="6569"/>
                  </a:lnTo>
                  <a:lnTo>
                    <a:pt x="6024" y="6564"/>
                  </a:lnTo>
                  <a:lnTo>
                    <a:pt x="6004" y="6556"/>
                  </a:lnTo>
                  <a:lnTo>
                    <a:pt x="5983" y="6546"/>
                  </a:lnTo>
                  <a:lnTo>
                    <a:pt x="5963" y="6535"/>
                  </a:lnTo>
                  <a:lnTo>
                    <a:pt x="5942" y="6524"/>
                  </a:lnTo>
                  <a:lnTo>
                    <a:pt x="5899" y="6500"/>
                  </a:lnTo>
                  <a:lnTo>
                    <a:pt x="5878" y="6489"/>
                  </a:lnTo>
                  <a:lnTo>
                    <a:pt x="5855" y="6479"/>
                  </a:lnTo>
                  <a:lnTo>
                    <a:pt x="5832" y="6469"/>
                  </a:lnTo>
                  <a:lnTo>
                    <a:pt x="5808" y="6463"/>
                  </a:lnTo>
                  <a:lnTo>
                    <a:pt x="5796" y="6460"/>
                  </a:lnTo>
                  <a:lnTo>
                    <a:pt x="5784" y="6458"/>
                  </a:lnTo>
                  <a:lnTo>
                    <a:pt x="5770" y="6457"/>
                  </a:lnTo>
                  <a:lnTo>
                    <a:pt x="5757" y="6456"/>
                  </a:lnTo>
                  <a:lnTo>
                    <a:pt x="5738" y="6456"/>
                  </a:lnTo>
                  <a:lnTo>
                    <a:pt x="5718" y="6456"/>
                  </a:lnTo>
                  <a:lnTo>
                    <a:pt x="5678" y="6459"/>
                  </a:lnTo>
                  <a:lnTo>
                    <a:pt x="5638" y="6464"/>
                  </a:lnTo>
                  <a:lnTo>
                    <a:pt x="5598" y="6472"/>
                  </a:lnTo>
                  <a:lnTo>
                    <a:pt x="5558" y="6481"/>
                  </a:lnTo>
                  <a:lnTo>
                    <a:pt x="5519" y="6491"/>
                  </a:lnTo>
                  <a:lnTo>
                    <a:pt x="5479" y="6503"/>
                  </a:lnTo>
                  <a:lnTo>
                    <a:pt x="5440" y="6517"/>
                  </a:lnTo>
                  <a:lnTo>
                    <a:pt x="5401" y="6530"/>
                  </a:lnTo>
                  <a:lnTo>
                    <a:pt x="5363" y="6545"/>
                  </a:lnTo>
                  <a:lnTo>
                    <a:pt x="5287" y="6577"/>
                  </a:lnTo>
                  <a:lnTo>
                    <a:pt x="5213" y="6610"/>
                  </a:lnTo>
                  <a:lnTo>
                    <a:pt x="5141" y="6642"/>
                  </a:lnTo>
                  <a:lnTo>
                    <a:pt x="5068" y="6673"/>
                  </a:lnTo>
                  <a:lnTo>
                    <a:pt x="4997" y="6707"/>
                  </a:lnTo>
                  <a:lnTo>
                    <a:pt x="4961" y="6725"/>
                  </a:lnTo>
                  <a:lnTo>
                    <a:pt x="4925" y="6742"/>
                  </a:lnTo>
                  <a:lnTo>
                    <a:pt x="4889" y="6762"/>
                  </a:lnTo>
                  <a:lnTo>
                    <a:pt x="4854" y="6780"/>
                  </a:lnTo>
                  <a:lnTo>
                    <a:pt x="4819" y="6800"/>
                  </a:lnTo>
                  <a:lnTo>
                    <a:pt x="4786" y="6822"/>
                  </a:lnTo>
                  <a:lnTo>
                    <a:pt x="4753" y="6843"/>
                  </a:lnTo>
                  <a:lnTo>
                    <a:pt x="4720" y="6866"/>
                  </a:lnTo>
                  <a:lnTo>
                    <a:pt x="4688" y="6890"/>
                  </a:lnTo>
                  <a:lnTo>
                    <a:pt x="4658" y="6915"/>
                  </a:lnTo>
                  <a:lnTo>
                    <a:pt x="4628" y="6941"/>
                  </a:lnTo>
                  <a:lnTo>
                    <a:pt x="4599" y="6968"/>
                  </a:lnTo>
                  <a:lnTo>
                    <a:pt x="4588" y="6980"/>
                  </a:lnTo>
                  <a:lnTo>
                    <a:pt x="4577" y="6992"/>
                  </a:lnTo>
                  <a:lnTo>
                    <a:pt x="4567" y="7004"/>
                  </a:lnTo>
                  <a:lnTo>
                    <a:pt x="4558" y="7018"/>
                  </a:lnTo>
                  <a:lnTo>
                    <a:pt x="4549" y="7031"/>
                  </a:lnTo>
                  <a:lnTo>
                    <a:pt x="4542" y="7043"/>
                  </a:lnTo>
                  <a:lnTo>
                    <a:pt x="4527" y="7071"/>
                  </a:lnTo>
                  <a:lnTo>
                    <a:pt x="4514" y="7099"/>
                  </a:lnTo>
                  <a:lnTo>
                    <a:pt x="4503" y="7127"/>
                  </a:lnTo>
                  <a:lnTo>
                    <a:pt x="4493" y="7156"/>
                  </a:lnTo>
                  <a:lnTo>
                    <a:pt x="4482" y="7185"/>
                  </a:lnTo>
                  <a:lnTo>
                    <a:pt x="4463" y="7242"/>
                  </a:lnTo>
                  <a:lnTo>
                    <a:pt x="4453" y="7271"/>
                  </a:lnTo>
                  <a:lnTo>
                    <a:pt x="4441" y="7297"/>
                  </a:lnTo>
                  <a:lnTo>
                    <a:pt x="4430" y="7324"/>
                  </a:lnTo>
                  <a:lnTo>
                    <a:pt x="4416" y="7349"/>
                  </a:lnTo>
                  <a:lnTo>
                    <a:pt x="4409" y="7361"/>
                  </a:lnTo>
                  <a:lnTo>
                    <a:pt x="4400" y="7372"/>
                  </a:lnTo>
                  <a:lnTo>
                    <a:pt x="4392" y="7383"/>
                  </a:lnTo>
                  <a:lnTo>
                    <a:pt x="4383" y="7395"/>
                  </a:lnTo>
                  <a:lnTo>
                    <a:pt x="4395" y="7394"/>
                  </a:lnTo>
                  <a:lnTo>
                    <a:pt x="4408" y="7394"/>
                  </a:lnTo>
                  <a:lnTo>
                    <a:pt x="4420" y="7395"/>
                  </a:lnTo>
                  <a:lnTo>
                    <a:pt x="4432" y="7396"/>
                  </a:lnTo>
                  <a:lnTo>
                    <a:pt x="4457" y="7401"/>
                  </a:lnTo>
                  <a:lnTo>
                    <a:pt x="4481" y="7408"/>
                  </a:lnTo>
                  <a:lnTo>
                    <a:pt x="4507" y="7416"/>
                  </a:lnTo>
                  <a:lnTo>
                    <a:pt x="4532" y="7425"/>
                  </a:lnTo>
                  <a:lnTo>
                    <a:pt x="4582" y="7448"/>
                  </a:lnTo>
                  <a:lnTo>
                    <a:pt x="4607" y="7459"/>
                  </a:lnTo>
                  <a:lnTo>
                    <a:pt x="4633" y="7470"/>
                  </a:lnTo>
                  <a:lnTo>
                    <a:pt x="4660" y="7480"/>
                  </a:lnTo>
                  <a:lnTo>
                    <a:pt x="4686" y="7488"/>
                  </a:lnTo>
                  <a:lnTo>
                    <a:pt x="4713" y="7495"/>
                  </a:lnTo>
                  <a:lnTo>
                    <a:pt x="4741" y="7500"/>
                  </a:lnTo>
                  <a:lnTo>
                    <a:pt x="4755" y="7501"/>
                  </a:lnTo>
                  <a:lnTo>
                    <a:pt x="4769" y="7502"/>
                  </a:lnTo>
                  <a:lnTo>
                    <a:pt x="4784" y="7502"/>
                  </a:lnTo>
                  <a:lnTo>
                    <a:pt x="4798" y="7502"/>
                  </a:lnTo>
                  <a:lnTo>
                    <a:pt x="4842" y="7497"/>
                  </a:lnTo>
                  <a:lnTo>
                    <a:pt x="4886" y="7492"/>
                  </a:lnTo>
                  <a:lnTo>
                    <a:pt x="4930" y="7484"/>
                  </a:lnTo>
                  <a:lnTo>
                    <a:pt x="4973" y="7476"/>
                  </a:lnTo>
                  <a:lnTo>
                    <a:pt x="5017" y="7465"/>
                  </a:lnTo>
                  <a:lnTo>
                    <a:pt x="5059" y="7453"/>
                  </a:lnTo>
                  <a:lnTo>
                    <a:pt x="5102" y="7441"/>
                  </a:lnTo>
                  <a:lnTo>
                    <a:pt x="5144" y="7426"/>
                  </a:lnTo>
                  <a:lnTo>
                    <a:pt x="5186" y="7411"/>
                  </a:lnTo>
                  <a:lnTo>
                    <a:pt x="5227" y="7396"/>
                  </a:lnTo>
                  <a:lnTo>
                    <a:pt x="5268" y="7378"/>
                  </a:lnTo>
                  <a:lnTo>
                    <a:pt x="5309" y="7361"/>
                  </a:lnTo>
                  <a:lnTo>
                    <a:pt x="5350" y="7342"/>
                  </a:lnTo>
                  <a:lnTo>
                    <a:pt x="5390" y="7324"/>
                  </a:lnTo>
                  <a:lnTo>
                    <a:pt x="5470" y="7285"/>
                  </a:lnTo>
                  <a:lnTo>
                    <a:pt x="5553" y="7244"/>
                  </a:lnTo>
                  <a:lnTo>
                    <a:pt x="5604" y="7219"/>
                  </a:lnTo>
                  <a:lnTo>
                    <a:pt x="5660" y="7189"/>
                  </a:lnTo>
                  <a:lnTo>
                    <a:pt x="5717" y="7157"/>
                  </a:lnTo>
                  <a:lnTo>
                    <a:pt x="5776" y="7121"/>
                  </a:lnTo>
                  <a:lnTo>
                    <a:pt x="5806" y="7103"/>
                  </a:lnTo>
                  <a:lnTo>
                    <a:pt x="5835" y="7083"/>
                  </a:lnTo>
                  <a:lnTo>
                    <a:pt x="5864" y="7063"/>
                  </a:lnTo>
                  <a:lnTo>
                    <a:pt x="5892" y="7042"/>
                  </a:lnTo>
                  <a:lnTo>
                    <a:pt x="5919" y="7021"/>
                  </a:lnTo>
                  <a:lnTo>
                    <a:pt x="5945" y="6999"/>
                  </a:lnTo>
                  <a:lnTo>
                    <a:pt x="5969" y="6977"/>
                  </a:lnTo>
                  <a:lnTo>
                    <a:pt x="5993" y="6953"/>
                  </a:lnTo>
                  <a:lnTo>
                    <a:pt x="6013" y="6930"/>
                  </a:lnTo>
                  <a:lnTo>
                    <a:pt x="6033" y="6906"/>
                  </a:lnTo>
                  <a:lnTo>
                    <a:pt x="6050" y="6881"/>
                  </a:lnTo>
                  <a:lnTo>
                    <a:pt x="6064" y="6856"/>
                  </a:lnTo>
                  <a:lnTo>
                    <a:pt x="6071" y="6843"/>
                  </a:lnTo>
                  <a:lnTo>
                    <a:pt x="6077" y="6831"/>
                  </a:lnTo>
                  <a:lnTo>
                    <a:pt x="6082" y="6818"/>
                  </a:lnTo>
                  <a:lnTo>
                    <a:pt x="6086" y="6806"/>
                  </a:lnTo>
                  <a:lnTo>
                    <a:pt x="6090" y="6792"/>
                  </a:lnTo>
                  <a:lnTo>
                    <a:pt x="6093" y="6779"/>
                  </a:lnTo>
                  <a:lnTo>
                    <a:pt x="6095" y="6766"/>
                  </a:lnTo>
                  <a:lnTo>
                    <a:pt x="6096" y="6752"/>
                  </a:lnTo>
                  <a:lnTo>
                    <a:pt x="6096" y="6739"/>
                  </a:lnTo>
                  <a:lnTo>
                    <a:pt x="6096" y="6726"/>
                  </a:lnTo>
                  <a:lnTo>
                    <a:pt x="6095" y="6712"/>
                  </a:lnTo>
                  <a:lnTo>
                    <a:pt x="6092" y="6699"/>
                  </a:lnTo>
                  <a:lnTo>
                    <a:pt x="6089" y="6686"/>
                  </a:lnTo>
                  <a:lnTo>
                    <a:pt x="6085" y="6671"/>
                  </a:lnTo>
                  <a:lnTo>
                    <a:pt x="6080" y="6658"/>
                  </a:lnTo>
                  <a:lnTo>
                    <a:pt x="6074" y="6644"/>
                  </a:lnTo>
                  <a:lnTo>
                    <a:pt x="6082" y="6643"/>
                  </a:lnTo>
                  <a:lnTo>
                    <a:pt x="6090" y="6642"/>
                  </a:lnTo>
                  <a:lnTo>
                    <a:pt x="6106" y="6641"/>
                  </a:lnTo>
                  <a:lnTo>
                    <a:pt x="6123" y="6643"/>
                  </a:lnTo>
                  <a:lnTo>
                    <a:pt x="6140" y="6647"/>
                  </a:lnTo>
                  <a:lnTo>
                    <a:pt x="6158" y="6653"/>
                  </a:lnTo>
                  <a:lnTo>
                    <a:pt x="6176" y="6661"/>
                  </a:lnTo>
                  <a:lnTo>
                    <a:pt x="6193" y="6671"/>
                  </a:lnTo>
                  <a:lnTo>
                    <a:pt x="6212" y="6683"/>
                  </a:lnTo>
                  <a:lnTo>
                    <a:pt x="6230" y="6696"/>
                  </a:lnTo>
                  <a:lnTo>
                    <a:pt x="6249" y="6710"/>
                  </a:lnTo>
                  <a:lnTo>
                    <a:pt x="6267" y="6727"/>
                  </a:lnTo>
                  <a:lnTo>
                    <a:pt x="6287" y="6743"/>
                  </a:lnTo>
                  <a:lnTo>
                    <a:pt x="6305" y="6762"/>
                  </a:lnTo>
                  <a:lnTo>
                    <a:pt x="6324" y="6780"/>
                  </a:lnTo>
                  <a:lnTo>
                    <a:pt x="6361" y="6820"/>
                  </a:lnTo>
                  <a:lnTo>
                    <a:pt x="6396" y="6862"/>
                  </a:lnTo>
                  <a:lnTo>
                    <a:pt x="6432" y="6905"/>
                  </a:lnTo>
                  <a:lnTo>
                    <a:pt x="6466" y="6947"/>
                  </a:lnTo>
                  <a:lnTo>
                    <a:pt x="6498" y="6988"/>
                  </a:lnTo>
                  <a:lnTo>
                    <a:pt x="6555" y="7063"/>
                  </a:lnTo>
                  <a:lnTo>
                    <a:pt x="6581" y="7095"/>
                  </a:lnTo>
                  <a:lnTo>
                    <a:pt x="6602" y="7120"/>
                  </a:lnTo>
                  <a:lnTo>
                    <a:pt x="7076" y="7646"/>
                  </a:lnTo>
                  <a:lnTo>
                    <a:pt x="7095" y="7668"/>
                  </a:lnTo>
                  <a:lnTo>
                    <a:pt x="7115" y="7695"/>
                  </a:lnTo>
                  <a:lnTo>
                    <a:pt x="7135" y="7724"/>
                  </a:lnTo>
                  <a:lnTo>
                    <a:pt x="7157" y="7755"/>
                  </a:lnTo>
                  <a:lnTo>
                    <a:pt x="7203" y="7822"/>
                  </a:lnTo>
                  <a:lnTo>
                    <a:pt x="7250" y="7892"/>
                  </a:lnTo>
                  <a:lnTo>
                    <a:pt x="7274" y="7925"/>
                  </a:lnTo>
                  <a:lnTo>
                    <a:pt x="7300" y="7958"/>
                  </a:lnTo>
                  <a:lnTo>
                    <a:pt x="7326" y="7989"/>
                  </a:lnTo>
                  <a:lnTo>
                    <a:pt x="7351" y="8017"/>
                  </a:lnTo>
                  <a:lnTo>
                    <a:pt x="7364" y="8030"/>
                  </a:lnTo>
                  <a:lnTo>
                    <a:pt x="7377" y="8042"/>
                  </a:lnTo>
                  <a:lnTo>
                    <a:pt x="7389" y="8054"/>
                  </a:lnTo>
                  <a:lnTo>
                    <a:pt x="7403" y="8064"/>
                  </a:lnTo>
                  <a:lnTo>
                    <a:pt x="7416" y="8072"/>
                  </a:lnTo>
                  <a:lnTo>
                    <a:pt x="7428" y="8080"/>
                  </a:lnTo>
                  <a:lnTo>
                    <a:pt x="7442" y="8086"/>
                  </a:lnTo>
                  <a:lnTo>
                    <a:pt x="7455" y="8093"/>
                  </a:lnTo>
                  <a:lnTo>
                    <a:pt x="7469" y="8097"/>
                  </a:lnTo>
                  <a:lnTo>
                    <a:pt x="7484" y="8099"/>
                  </a:lnTo>
                  <a:lnTo>
                    <a:pt x="7497" y="8099"/>
                  </a:lnTo>
                  <a:lnTo>
                    <a:pt x="7509" y="8098"/>
                  </a:lnTo>
                  <a:lnTo>
                    <a:pt x="7521" y="8095"/>
                  </a:lnTo>
                  <a:lnTo>
                    <a:pt x="7533" y="8089"/>
                  </a:lnTo>
                  <a:lnTo>
                    <a:pt x="7543" y="8082"/>
                  </a:lnTo>
                  <a:lnTo>
                    <a:pt x="7553" y="8075"/>
                  </a:lnTo>
                  <a:lnTo>
                    <a:pt x="7562" y="8066"/>
                  </a:lnTo>
                  <a:lnTo>
                    <a:pt x="7571" y="8055"/>
                  </a:lnTo>
                  <a:lnTo>
                    <a:pt x="7579" y="8043"/>
                  </a:lnTo>
                  <a:lnTo>
                    <a:pt x="7586" y="8031"/>
                  </a:lnTo>
                  <a:lnTo>
                    <a:pt x="7592" y="8018"/>
                  </a:lnTo>
                  <a:lnTo>
                    <a:pt x="7597" y="8003"/>
                  </a:lnTo>
                  <a:lnTo>
                    <a:pt x="7602" y="7988"/>
                  </a:lnTo>
                  <a:lnTo>
                    <a:pt x="7606" y="7973"/>
                  </a:lnTo>
                  <a:lnTo>
                    <a:pt x="7610" y="7957"/>
                  </a:lnTo>
                  <a:lnTo>
                    <a:pt x="7613" y="7941"/>
                  </a:lnTo>
                  <a:lnTo>
                    <a:pt x="7615" y="7924"/>
                  </a:lnTo>
                  <a:lnTo>
                    <a:pt x="7616" y="7908"/>
                  </a:lnTo>
                  <a:lnTo>
                    <a:pt x="7617" y="7892"/>
                  </a:lnTo>
                  <a:lnTo>
                    <a:pt x="7617" y="7875"/>
                  </a:lnTo>
                  <a:lnTo>
                    <a:pt x="7616" y="7860"/>
                  </a:lnTo>
                  <a:lnTo>
                    <a:pt x="7614" y="7844"/>
                  </a:lnTo>
                  <a:lnTo>
                    <a:pt x="7611" y="7828"/>
                  </a:lnTo>
                  <a:lnTo>
                    <a:pt x="7607" y="7814"/>
                  </a:lnTo>
                  <a:lnTo>
                    <a:pt x="7603" y="7799"/>
                  </a:lnTo>
                  <a:lnTo>
                    <a:pt x="7598" y="7787"/>
                  </a:lnTo>
                  <a:lnTo>
                    <a:pt x="7593" y="7775"/>
                  </a:lnTo>
                  <a:lnTo>
                    <a:pt x="7587" y="7763"/>
                  </a:lnTo>
                  <a:lnTo>
                    <a:pt x="7580" y="7753"/>
                  </a:lnTo>
                  <a:lnTo>
                    <a:pt x="7572" y="7744"/>
                  </a:lnTo>
                  <a:lnTo>
                    <a:pt x="7512" y="7686"/>
                  </a:lnTo>
                  <a:lnTo>
                    <a:pt x="7453" y="7628"/>
                  </a:lnTo>
                  <a:lnTo>
                    <a:pt x="7333" y="7515"/>
                  </a:lnTo>
                  <a:lnTo>
                    <a:pt x="7213" y="7402"/>
                  </a:lnTo>
                  <a:lnTo>
                    <a:pt x="7091" y="7290"/>
                  </a:lnTo>
                  <a:lnTo>
                    <a:pt x="6970" y="7178"/>
                  </a:lnTo>
                  <a:lnTo>
                    <a:pt x="6850" y="7064"/>
                  </a:lnTo>
                  <a:lnTo>
                    <a:pt x="6791" y="7006"/>
                  </a:lnTo>
                  <a:lnTo>
                    <a:pt x="6731" y="6948"/>
                  </a:lnTo>
                  <a:lnTo>
                    <a:pt x="6673" y="6890"/>
                  </a:lnTo>
                  <a:lnTo>
                    <a:pt x="6615" y="6830"/>
                  </a:lnTo>
                  <a:lnTo>
                    <a:pt x="6384" y="6592"/>
                  </a:lnTo>
                  <a:lnTo>
                    <a:pt x="6269" y="6474"/>
                  </a:lnTo>
                  <a:lnTo>
                    <a:pt x="6156" y="6354"/>
                  </a:lnTo>
                  <a:lnTo>
                    <a:pt x="6135" y="6333"/>
                  </a:lnTo>
                  <a:lnTo>
                    <a:pt x="6113" y="6312"/>
                  </a:lnTo>
                  <a:lnTo>
                    <a:pt x="6063" y="6265"/>
                  </a:lnTo>
                  <a:lnTo>
                    <a:pt x="6037" y="6240"/>
                  </a:lnTo>
                  <a:lnTo>
                    <a:pt x="6011" y="6214"/>
                  </a:lnTo>
                  <a:lnTo>
                    <a:pt x="5987" y="6188"/>
                  </a:lnTo>
                  <a:lnTo>
                    <a:pt x="5963" y="6160"/>
                  </a:lnTo>
                  <a:lnTo>
                    <a:pt x="5941" y="6132"/>
                  </a:lnTo>
                  <a:lnTo>
                    <a:pt x="5932" y="6118"/>
                  </a:lnTo>
                  <a:lnTo>
                    <a:pt x="5924" y="6105"/>
                  </a:lnTo>
                  <a:lnTo>
                    <a:pt x="5916" y="6090"/>
                  </a:lnTo>
                  <a:lnTo>
                    <a:pt x="5909" y="6076"/>
                  </a:lnTo>
                  <a:lnTo>
                    <a:pt x="5904" y="6063"/>
                  </a:lnTo>
                  <a:lnTo>
                    <a:pt x="5898" y="6048"/>
                  </a:lnTo>
                  <a:lnTo>
                    <a:pt x="5895" y="6035"/>
                  </a:lnTo>
                  <a:lnTo>
                    <a:pt x="5893" y="6021"/>
                  </a:lnTo>
                  <a:lnTo>
                    <a:pt x="5893" y="6007"/>
                  </a:lnTo>
                  <a:lnTo>
                    <a:pt x="5894" y="5994"/>
                  </a:lnTo>
                  <a:lnTo>
                    <a:pt x="5896" y="5980"/>
                  </a:lnTo>
                  <a:lnTo>
                    <a:pt x="5900" y="5966"/>
                  </a:lnTo>
                  <a:lnTo>
                    <a:pt x="5907" y="5954"/>
                  </a:lnTo>
                  <a:lnTo>
                    <a:pt x="5915" y="5941"/>
                  </a:lnTo>
                  <a:lnTo>
                    <a:pt x="5930" y="5950"/>
                  </a:lnTo>
                  <a:lnTo>
                    <a:pt x="5947" y="5959"/>
                  </a:lnTo>
                  <a:lnTo>
                    <a:pt x="5962" y="5966"/>
                  </a:lnTo>
                  <a:lnTo>
                    <a:pt x="5978" y="5972"/>
                  </a:lnTo>
                  <a:lnTo>
                    <a:pt x="5995" y="5977"/>
                  </a:lnTo>
                  <a:lnTo>
                    <a:pt x="6011" y="5981"/>
                  </a:lnTo>
                  <a:lnTo>
                    <a:pt x="6028" y="5984"/>
                  </a:lnTo>
                  <a:lnTo>
                    <a:pt x="6044" y="5985"/>
                  </a:lnTo>
                  <a:lnTo>
                    <a:pt x="6060" y="5986"/>
                  </a:lnTo>
                  <a:lnTo>
                    <a:pt x="6077" y="5986"/>
                  </a:lnTo>
                  <a:lnTo>
                    <a:pt x="6094" y="5985"/>
                  </a:lnTo>
                  <a:lnTo>
                    <a:pt x="6111" y="5983"/>
                  </a:lnTo>
                  <a:lnTo>
                    <a:pt x="6128" y="5980"/>
                  </a:lnTo>
                  <a:lnTo>
                    <a:pt x="6144" y="5976"/>
                  </a:lnTo>
                  <a:lnTo>
                    <a:pt x="6162" y="5972"/>
                  </a:lnTo>
                  <a:lnTo>
                    <a:pt x="6178" y="5965"/>
                  </a:lnTo>
                  <a:lnTo>
                    <a:pt x="6196" y="5959"/>
                  </a:lnTo>
                  <a:lnTo>
                    <a:pt x="6212" y="5952"/>
                  </a:lnTo>
                  <a:lnTo>
                    <a:pt x="6229" y="5945"/>
                  </a:lnTo>
                  <a:lnTo>
                    <a:pt x="6246" y="5937"/>
                  </a:lnTo>
                  <a:lnTo>
                    <a:pt x="6280" y="5917"/>
                  </a:lnTo>
                  <a:lnTo>
                    <a:pt x="6313" y="5897"/>
                  </a:lnTo>
                  <a:lnTo>
                    <a:pt x="6346" y="5873"/>
                  </a:lnTo>
                  <a:lnTo>
                    <a:pt x="6379" y="5848"/>
                  </a:lnTo>
                  <a:lnTo>
                    <a:pt x="6412" y="5821"/>
                  </a:lnTo>
                  <a:lnTo>
                    <a:pt x="6444" y="5792"/>
                  </a:lnTo>
                  <a:lnTo>
                    <a:pt x="6475" y="5763"/>
                  </a:lnTo>
                  <a:lnTo>
                    <a:pt x="6506" y="5732"/>
                  </a:lnTo>
                  <a:lnTo>
                    <a:pt x="6537" y="5700"/>
                  </a:lnTo>
                  <a:lnTo>
                    <a:pt x="6565" y="5667"/>
                  </a:lnTo>
                  <a:lnTo>
                    <a:pt x="6594" y="5634"/>
                  </a:lnTo>
                  <a:lnTo>
                    <a:pt x="6622" y="5602"/>
                  </a:lnTo>
                  <a:lnTo>
                    <a:pt x="6648" y="5569"/>
                  </a:lnTo>
                  <a:lnTo>
                    <a:pt x="6674" y="5536"/>
                  </a:lnTo>
                  <a:lnTo>
                    <a:pt x="6722" y="5474"/>
                  </a:lnTo>
                  <a:lnTo>
                    <a:pt x="6765" y="5414"/>
                  </a:lnTo>
                  <a:lnTo>
                    <a:pt x="6802" y="5360"/>
                  </a:lnTo>
                  <a:lnTo>
                    <a:pt x="6834" y="5315"/>
                  </a:lnTo>
                  <a:lnTo>
                    <a:pt x="6879" y="5245"/>
                  </a:lnTo>
                  <a:lnTo>
                    <a:pt x="6923" y="5174"/>
                  </a:lnTo>
                  <a:lnTo>
                    <a:pt x="6965" y="5103"/>
                  </a:lnTo>
                  <a:lnTo>
                    <a:pt x="7006" y="5030"/>
                  </a:lnTo>
                  <a:lnTo>
                    <a:pt x="7045" y="4956"/>
                  </a:lnTo>
                  <a:lnTo>
                    <a:pt x="7082" y="4881"/>
                  </a:lnTo>
                  <a:lnTo>
                    <a:pt x="7099" y="4843"/>
                  </a:lnTo>
                  <a:lnTo>
                    <a:pt x="7117" y="4806"/>
                  </a:lnTo>
                  <a:lnTo>
                    <a:pt x="7132" y="4768"/>
                  </a:lnTo>
                  <a:lnTo>
                    <a:pt x="7148" y="4729"/>
                  </a:lnTo>
                  <a:lnTo>
                    <a:pt x="7160" y="4698"/>
                  </a:lnTo>
                  <a:lnTo>
                    <a:pt x="7171" y="4668"/>
                  </a:lnTo>
                  <a:lnTo>
                    <a:pt x="7180" y="4637"/>
                  </a:lnTo>
                  <a:lnTo>
                    <a:pt x="7188" y="4607"/>
                  </a:lnTo>
                  <a:lnTo>
                    <a:pt x="7196" y="4576"/>
                  </a:lnTo>
                  <a:lnTo>
                    <a:pt x="7201" y="4545"/>
                  </a:lnTo>
                  <a:lnTo>
                    <a:pt x="7203" y="4512"/>
                  </a:lnTo>
                  <a:lnTo>
                    <a:pt x="7204" y="4496"/>
                  </a:lnTo>
                  <a:lnTo>
                    <a:pt x="7203" y="4480"/>
                  </a:lnTo>
                  <a:lnTo>
                    <a:pt x="7202" y="4461"/>
                  </a:lnTo>
                  <a:lnTo>
                    <a:pt x="7200" y="4441"/>
                  </a:lnTo>
                  <a:lnTo>
                    <a:pt x="7197" y="4421"/>
                  </a:lnTo>
                  <a:lnTo>
                    <a:pt x="7193" y="4400"/>
                  </a:lnTo>
                  <a:lnTo>
                    <a:pt x="7183" y="4357"/>
                  </a:lnTo>
                  <a:lnTo>
                    <a:pt x="7174" y="4313"/>
                  </a:lnTo>
                  <a:lnTo>
                    <a:pt x="7171" y="4291"/>
                  </a:lnTo>
                  <a:lnTo>
                    <a:pt x="7168" y="4270"/>
                  </a:lnTo>
                  <a:lnTo>
                    <a:pt x="7166" y="4248"/>
                  </a:lnTo>
                  <a:lnTo>
                    <a:pt x="7165" y="4228"/>
                  </a:lnTo>
                  <a:lnTo>
                    <a:pt x="7166" y="4207"/>
                  </a:lnTo>
                  <a:lnTo>
                    <a:pt x="7169" y="4187"/>
                  </a:lnTo>
                  <a:lnTo>
                    <a:pt x="7173" y="4168"/>
                  </a:lnTo>
                  <a:lnTo>
                    <a:pt x="7176" y="4159"/>
                  </a:lnTo>
                  <a:lnTo>
                    <a:pt x="7180" y="4150"/>
                  </a:lnTo>
                  <a:lnTo>
                    <a:pt x="7166" y="4158"/>
                  </a:lnTo>
                  <a:lnTo>
                    <a:pt x="7149" y="4165"/>
                  </a:lnTo>
                  <a:lnTo>
                    <a:pt x="7133" y="4170"/>
                  </a:lnTo>
                  <a:lnTo>
                    <a:pt x="7117" y="4173"/>
                  </a:lnTo>
                  <a:lnTo>
                    <a:pt x="7098" y="4175"/>
                  </a:lnTo>
                  <a:lnTo>
                    <a:pt x="7080" y="4175"/>
                  </a:lnTo>
                  <a:lnTo>
                    <a:pt x="7061" y="4175"/>
                  </a:lnTo>
                  <a:lnTo>
                    <a:pt x="7043" y="4174"/>
                  </a:lnTo>
                  <a:lnTo>
                    <a:pt x="7005" y="4170"/>
                  </a:lnTo>
                  <a:lnTo>
                    <a:pt x="6967" y="4166"/>
                  </a:lnTo>
                  <a:lnTo>
                    <a:pt x="6932" y="4162"/>
                  </a:lnTo>
                  <a:lnTo>
                    <a:pt x="6915" y="4162"/>
                  </a:lnTo>
                  <a:lnTo>
                    <a:pt x="6899" y="4162"/>
                  </a:lnTo>
                  <a:lnTo>
                    <a:pt x="6878" y="4163"/>
                  </a:lnTo>
                  <a:lnTo>
                    <a:pt x="6856" y="4166"/>
                  </a:lnTo>
                  <a:lnTo>
                    <a:pt x="6836" y="4169"/>
                  </a:lnTo>
                  <a:lnTo>
                    <a:pt x="6816" y="4174"/>
                  </a:lnTo>
                  <a:lnTo>
                    <a:pt x="6797" y="4180"/>
                  </a:lnTo>
                  <a:lnTo>
                    <a:pt x="6778" y="4187"/>
                  </a:lnTo>
                  <a:lnTo>
                    <a:pt x="6759" y="4195"/>
                  </a:lnTo>
                  <a:lnTo>
                    <a:pt x="6742" y="4203"/>
                  </a:lnTo>
                  <a:lnTo>
                    <a:pt x="6723" y="4212"/>
                  </a:lnTo>
                  <a:lnTo>
                    <a:pt x="6706" y="4222"/>
                  </a:lnTo>
                  <a:lnTo>
                    <a:pt x="6689" y="4234"/>
                  </a:lnTo>
                  <a:lnTo>
                    <a:pt x="6672" y="4245"/>
                  </a:lnTo>
                  <a:lnTo>
                    <a:pt x="6639" y="4270"/>
                  </a:lnTo>
                  <a:lnTo>
                    <a:pt x="6607" y="4296"/>
                  </a:lnTo>
                  <a:lnTo>
                    <a:pt x="6574" y="4326"/>
                  </a:lnTo>
                  <a:lnTo>
                    <a:pt x="6541" y="4356"/>
                  </a:lnTo>
                  <a:lnTo>
                    <a:pt x="6508" y="4386"/>
                  </a:lnTo>
                  <a:lnTo>
                    <a:pt x="6476" y="4418"/>
                  </a:lnTo>
                  <a:lnTo>
                    <a:pt x="6445" y="4450"/>
                  </a:lnTo>
                  <a:lnTo>
                    <a:pt x="6414" y="4482"/>
                  </a:lnTo>
                  <a:lnTo>
                    <a:pt x="6352" y="4548"/>
                  </a:lnTo>
                  <a:lnTo>
                    <a:pt x="6293" y="4615"/>
                  </a:lnTo>
                  <a:lnTo>
                    <a:pt x="6234" y="4684"/>
                  </a:lnTo>
                  <a:lnTo>
                    <a:pt x="6177" y="4753"/>
                  </a:lnTo>
                  <a:lnTo>
                    <a:pt x="6122" y="4823"/>
                  </a:lnTo>
                  <a:lnTo>
                    <a:pt x="6070" y="4890"/>
                  </a:lnTo>
                  <a:lnTo>
                    <a:pt x="6018" y="4957"/>
                  </a:lnTo>
                  <a:lnTo>
                    <a:pt x="5994" y="4992"/>
                  </a:lnTo>
                  <a:lnTo>
                    <a:pt x="5969" y="5027"/>
                  </a:lnTo>
                  <a:lnTo>
                    <a:pt x="5945" y="5063"/>
                  </a:lnTo>
                  <a:lnTo>
                    <a:pt x="5921" y="5099"/>
                  </a:lnTo>
                  <a:lnTo>
                    <a:pt x="5898" y="5134"/>
                  </a:lnTo>
                  <a:lnTo>
                    <a:pt x="5877" y="5171"/>
                  </a:lnTo>
                  <a:lnTo>
                    <a:pt x="5856" y="5208"/>
                  </a:lnTo>
                  <a:lnTo>
                    <a:pt x="5837" y="5246"/>
                  </a:lnTo>
                  <a:lnTo>
                    <a:pt x="5820" y="5285"/>
                  </a:lnTo>
                  <a:lnTo>
                    <a:pt x="5803" y="5324"/>
                  </a:lnTo>
                  <a:lnTo>
                    <a:pt x="5788" y="5364"/>
                  </a:lnTo>
                  <a:lnTo>
                    <a:pt x="5774" y="5404"/>
                  </a:lnTo>
                  <a:lnTo>
                    <a:pt x="5762" y="5446"/>
                  </a:lnTo>
                  <a:lnTo>
                    <a:pt x="5757" y="5467"/>
                  </a:lnTo>
                  <a:lnTo>
                    <a:pt x="5753" y="5489"/>
                  </a:lnTo>
                  <a:lnTo>
                    <a:pt x="5749" y="5510"/>
                  </a:lnTo>
                  <a:lnTo>
                    <a:pt x="5746" y="5532"/>
                  </a:lnTo>
                  <a:lnTo>
                    <a:pt x="5744" y="5555"/>
                  </a:lnTo>
                  <a:lnTo>
                    <a:pt x="5742" y="5576"/>
                  </a:lnTo>
                  <a:lnTo>
                    <a:pt x="5742" y="5598"/>
                  </a:lnTo>
                  <a:lnTo>
                    <a:pt x="5742" y="5620"/>
                  </a:lnTo>
                  <a:lnTo>
                    <a:pt x="5743" y="5642"/>
                  </a:lnTo>
                  <a:lnTo>
                    <a:pt x="5745" y="5664"/>
                  </a:lnTo>
                  <a:lnTo>
                    <a:pt x="5748" y="5686"/>
                  </a:lnTo>
                  <a:lnTo>
                    <a:pt x="5752" y="5707"/>
                  </a:lnTo>
                  <a:lnTo>
                    <a:pt x="5757" y="5729"/>
                  </a:lnTo>
                  <a:lnTo>
                    <a:pt x="5763" y="5749"/>
                  </a:lnTo>
                  <a:lnTo>
                    <a:pt x="5771" y="5770"/>
                  </a:lnTo>
                  <a:lnTo>
                    <a:pt x="5780" y="5787"/>
                  </a:lnTo>
                  <a:lnTo>
                    <a:pt x="5789" y="5802"/>
                  </a:lnTo>
                  <a:lnTo>
                    <a:pt x="5798" y="5816"/>
                  </a:lnTo>
                  <a:lnTo>
                    <a:pt x="5815" y="5839"/>
                  </a:lnTo>
                  <a:lnTo>
                    <a:pt x="5824" y="5850"/>
                  </a:lnTo>
                  <a:lnTo>
                    <a:pt x="5830" y="5859"/>
                  </a:lnTo>
                  <a:lnTo>
                    <a:pt x="5836" y="5869"/>
                  </a:lnTo>
                  <a:lnTo>
                    <a:pt x="5840" y="5878"/>
                  </a:lnTo>
                  <a:lnTo>
                    <a:pt x="5841" y="5889"/>
                  </a:lnTo>
                  <a:lnTo>
                    <a:pt x="5841" y="5900"/>
                  </a:lnTo>
                  <a:lnTo>
                    <a:pt x="5839" y="5913"/>
                  </a:lnTo>
                  <a:lnTo>
                    <a:pt x="5833" y="5926"/>
                  </a:lnTo>
                  <a:lnTo>
                    <a:pt x="5825" y="5943"/>
                  </a:lnTo>
                  <a:lnTo>
                    <a:pt x="5812" y="5961"/>
                  </a:lnTo>
                  <a:lnTo>
                    <a:pt x="5783" y="5926"/>
                  </a:lnTo>
                  <a:lnTo>
                    <a:pt x="5748" y="5889"/>
                  </a:lnTo>
                  <a:lnTo>
                    <a:pt x="5672" y="5808"/>
                  </a:lnTo>
                  <a:lnTo>
                    <a:pt x="5631" y="5765"/>
                  </a:lnTo>
                  <a:lnTo>
                    <a:pt x="5590" y="5719"/>
                  </a:lnTo>
                  <a:lnTo>
                    <a:pt x="5550" y="5674"/>
                  </a:lnTo>
                  <a:lnTo>
                    <a:pt x="5512" y="5627"/>
                  </a:lnTo>
                  <a:lnTo>
                    <a:pt x="5494" y="5604"/>
                  </a:lnTo>
                  <a:lnTo>
                    <a:pt x="5476" y="5580"/>
                  </a:lnTo>
                  <a:lnTo>
                    <a:pt x="5460" y="5556"/>
                  </a:lnTo>
                  <a:lnTo>
                    <a:pt x="5446" y="5532"/>
                  </a:lnTo>
                  <a:lnTo>
                    <a:pt x="5431" y="5507"/>
                  </a:lnTo>
                  <a:lnTo>
                    <a:pt x="5418" y="5484"/>
                  </a:lnTo>
                  <a:lnTo>
                    <a:pt x="5407" y="5459"/>
                  </a:lnTo>
                  <a:lnTo>
                    <a:pt x="5397" y="5435"/>
                  </a:lnTo>
                  <a:lnTo>
                    <a:pt x="5389" y="5411"/>
                  </a:lnTo>
                  <a:lnTo>
                    <a:pt x="5382" y="5386"/>
                  </a:lnTo>
                  <a:lnTo>
                    <a:pt x="5378" y="5363"/>
                  </a:lnTo>
                  <a:lnTo>
                    <a:pt x="5376" y="5339"/>
                  </a:lnTo>
                  <a:lnTo>
                    <a:pt x="5376" y="5316"/>
                  </a:lnTo>
                  <a:lnTo>
                    <a:pt x="5378" y="5292"/>
                  </a:lnTo>
                  <a:lnTo>
                    <a:pt x="5379" y="5280"/>
                  </a:lnTo>
                  <a:lnTo>
                    <a:pt x="5382" y="5269"/>
                  </a:lnTo>
                  <a:lnTo>
                    <a:pt x="5385" y="5257"/>
                  </a:lnTo>
                  <a:lnTo>
                    <a:pt x="5389" y="5246"/>
                  </a:lnTo>
                  <a:lnTo>
                    <a:pt x="5408" y="5252"/>
                  </a:lnTo>
                  <a:lnTo>
                    <a:pt x="5426" y="5257"/>
                  </a:lnTo>
                  <a:lnTo>
                    <a:pt x="5443" y="5261"/>
                  </a:lnTo>
                  <a:lnTo>
                    <a:pt x="5462" y="5264"/>
                  </a:lnTo>
                  <a:lnTo>
                    <a:pt x="5479" y="5265"/>
                  </a:lnTo>
                  <a:lnTo>
                    <a:pt x="5498" y="5264"/>
                  </a:lnTo>
                  <a:lnTo>
                    <a:pt x="5515" y="5261"/>
                  </a:lnTo>
                  <a:lnTo>
                    <a:pt x="5533" y="5258"/>
                  </a:lnTo>
                  <a:lnTo>
                    <a:pt x="5550" y="5253"/>
                  </a:lnTo>
                  <a:lnTo>
                    <a:pt x="5567" y="5247"/>
                  </a:lnTo>
                  <a:lnTo>
                    <a:pt x="5585" y="5241"/>
                  </a:lnTo>
                  <a:lnTo>
                    <a:pt x="5602" y="5232"/>
                  </a:lnTo>
                  <a:lnTo>
                    <a:pt x="5619" y="5223"/>
                  </a:lnTo>
                  <a:lnTo>
                    <a:pt x="5636" y="5212"/>
                  </a:lnTo>
                  <a:lnTo>
                    <a:pt x="5652" y="5201"/>
                  </a:lnTo>
                  <a:lnTo>
                    <a:pt x="5669" y="5188"/>
                  </a:lnTo>
                  <a:lnTo>
                    <a:pt x="5685" y="5174"/>
                  </a:lnTo>
                  <a:lnTo>
                    <a:pt x="5702" y="5160"/>
                  </a:lnTo>
                  <a:lnTo>
                    <a:pt x="5718" y="5145"/>
                  </a:lnTo>
                  <a:lnTo>
                    <a:pt x="5734" y="5128"/>
                  </a:lnTo>
                  <a:lnTo>
                    <a:pt x="5750" y="5112"/>
                  </a:lnTo>
                  <a:lnTo>
                    <a:pt x="5765" y="5094"/>
                  </a:lnTo>
                  <a:lnTo>
                    <a:pt x="5796" y="5057"/>
                  </a:lnTo>
                  <a:lnTo>
                    <a:pt x="5827" y="5017"/>
                  </a:lnTo>
                  <a:lnTo>
                    <a:pt x="5856" y="4975"/>
                  </a:lnTo>
                  <a:lnTo>
                    <a:pt x="5885" y="4931"/>
                  </a:lnTo>
                  <a:lnTo>
                    <a:pt x="5913" y="4884"/>
                  </a:lnTo>
                  <a:lnTo>
                    <a:pt x="5940" y="4838"/>
                  </a:lnTo>
                  <a:lnTo>
                    <a:pt x="5966" y="4790"/>
                  </a:lnTo>
                  <a:lnTo>
                    <a:pt x="5992" y="4742"/>
                  </a:lnTo>
                  <a:lnTo>
                    <a:pt x="6016" y="4694"/>
                  </a:lnTo>
                  <a:lnTo>
                    <a:pt x="6041" y="4646"/>
                  </a:lnTo>
                  <a:lnTo>
                    <a:pt x="6063" y="4599"/>
                  </a:lnTo>
                  <a:lnTo>
                    <a:pt x="6106" y="4505"/>
                  </a:lnTo>
                  <a:lnTo>
                    <a:pt x="6181" y="4341"/>
                  </a:lnTo>
                  <a:lnTo>
                    <a:pt x="6213" y="4274"/>
                  </a:lnTo>
                  <a:lnTo>
                    <a:pt x="6226" y="4245"/>
                  </a:lnTo>
                  <a:lnTo>
                    <a:pt x="6240" y="4220"/>
                  </a:lnTo>
                  <a:lnTo>
                    <a:pt x="6279" y="4148"/>
                  </a:lnTo>
                  <a:lnTo>
                    <a:pt x="6317" y="4074"/>
                  </a:lnTo>
                  <a:lnTo>
                    <a:pt x="6336" y="4037"/>
                  </a:lnTo>
                  <a:lnTo>
                    <a:pt x="6354" y="3999"/>
                  </a:lnTo>
                  <a:lnTo>
                    <a:pt x="6371" y="3962"/>
                  </a:lnTo>
                  <a:lnTo>
                    <a:pt x="6387" y="3924"/>
                  </a:lnTo>
                  <a:lnTo>
                    <a:pt x="6403" y="3885"/>
                  </a:lnTo>
                  <a:lnTo>
                    <a:pt x="6416" y="3846"/>
                  </a:lnTo>
                  <a:lnTo>
                    <a:pt x="6428" y="3808"/>
                  </a:lnTo>
                  <a:lnTo>
                    <a:pt x="6438" y="3768"/>
                  </a:lnTo>
                  <a:lnTo>
                    <a:pt x="6448" y="3728"/>
                  </a:lnTo>
                  <a:lnTo>
                    <a:pt x="6455" y="3687"/>
                  </a:lnTo>
                  <a:lnTo>
                    <a:pt x="6459" y="3646"/>
                  </a:lnTo>
                  <a:lnTo>
                    <a:pt x="6461" y="3603"/>
                  </a:lnTo>
                  <a:lnTo>
                    <a:pt x="6461" y="3587"/>
                  </a:lnTo>
                  <a:lnTo>
                    <a:pt x="6461" y="3572"/>
                  </a:lnTo>
                  <a:lnTo>
                    <a:pt x="6459" y="3555"/>
                  </a:lnTo>
                  <a:lnTo>
                    <a:pt x="6457" y="3539"/>
                  </a:lnTo>
                  <a:lnTo>
                    <a:pt x="6450" y="3506"/>
                  </a:lnTo>
                  <a:lnTo>
                    <a:pt x="6441" y="3472"/>
                  </a:lnTo>
                  <a:lnTo>
                    <a:pt x="6431" y="3439"/>
                  </a:lnTo>
                  <a:lnTo>
                    <a:pt x="6420" y="3404"/>
                  </a:lnTo>
                  <a:lnTo>
                    <a:pt x="6397" y="3335"/>
                  </a:lnTo>
                  <a:lnTo>
                    <a:pt x="6386" y="3301"/>
                  </a:lnTo>
                  <a:lnTo>
                    <a:pt x="6377" y="3268"/>
                  </a:lnTo>
                  <a:lnTo>
                    <a:pt x="6368" y="3234"/>
                  </a:lnTo>
                  <a:lnTo>
                    <a:pt x="6362" y="3202"/>
                  </a:lnTo>
                  <a:lnTo>
                    <a:pt x="6359" y="3186"/>
                  </a:lnTo>
                  <a:lnTo>
                    <a:pt x="6358" y="3170"/>
                  </a:lnTo>
                  <a:lnTo>
                    <a:pt x="6357" y="3154"/>
                  </a:lnTo>
                  <a:lnTo>
                    <a:pt x="6357" y="3138"/>
                  </a:lnTo>
                  <a:lnTo>
                    <a:pt x="6358" y="3124"/>
                  </a:lnTo>
                  <a:lnTo>
                    <a:pt x="6361" y="3109"/>
                  </a:lnTo>
                  <a:lnTo>
                    <a:pt x="6364" y="3094"/>
                  </a:lnTo>
                  <a:lnTo>
                    <a:pt x="6368" y="3080"/>
                  </a:lnTo>
                  <a:lnTo>
                    <a:pt x="6353" y="3093"/>
                  </a:lnTo>
                  <a:lnTo>
                    <a:pt x="6337" y="3105"/>
                  </a:lnTo>
                  <a:lnTo>
                    <a:pt x="6321" y="3114"/>
                  </a:lnTo>
                  <a:lnTo>
                    <a:pt x="6304" y="3121"/>
                  </a:lnTo>
                  <a:lnTo>
                    <a:pt x="6287" y="3127"/>
                  </a:lnTo>
                  <a:lnTo>
                    <a:pt x="6268" y="3131"/>
                  </a:lnTo>
                  <a:lnTo>
                    <a:pt x="6251" y="3135"/>
                  </a:lnTo>
                  <a:lnTo>
                    <a:pt x="6232" y="3138"/>
                  </a:lnTo>
                  <a:lnTo>
                    <a:pt x="6196" y="3143"/>
                  </a:lnTo>
                  <a:lnTo>
                    <a:pt x="6158" y="3147"/>
                  </a:lnTo>
                  <a:lnTo>
                    <a:pt x="6121" y="3152"/>
                  </a:lnTo>
                  <a:lnTo>
                    <a:pt x="6102" y="3155"/>
                  </a:lnTo>
                  <a:lnTo>
                    <a:pt x="6084" y="3159"/>
                  </a:lnTo>
                  <a:lnTo>
                    <a:pt x="6063" y="3165"/>
                  </a:lnTo>
                  <a:lnTo>
                    <a:pt x="6045" y="3171"/>
                  </a:lnTo>
                  <a:lnTo>
                    <a:pt x="6026" y="3179"/>
                  </a:lnTo>
                  <a:lnTo>
                    <a:pt x="6008" y="3189"/>
                  </a:lnTo>
                  <a:lnTo>
                    <a:pt x="5991" y="3198"/>
                  </a:lnTo>
                  <a:lnTo>
                    <a:pt x="5973" y="3208"/>
                  </a:lnTo>
                  <a:lnTo>
                    <a:pt x="5957" y="3219"/>
                  </a:lnTo>
                  <a:lnTo>
                    <a:pt x="5941" y="3231"/>
                  </a:lnTo>
                  <a:lnTo>
                    <a:pt x="5926" y="3244"/>
                  </a:lnTo>
                  <a:lnTo>
                    <a:pt x="5911" y="3256"/>
                  </a:lnTo>
                  <a:lnTo>
                    <a:pt x="5896" y="3271"/>
                  </a:lnTo>
                  <a:lnTo>
                    <a:pt x="5882" y="3285"/>
                  </a:lnTo>
                  <a:lnTo>
                    <a:pt x="5855" y="3315"/>
                  </a:lnTo>
                  <a:lnTo>
                    <a:pt x="5830" y="3345"/>
                  </a:lnTo>
                  <a:lnTo>
                    <a:pt x="5796" y="3388"/>
                  </a:lnTo>
                  <a:lnTo>
                    <a:pt x="5764" y="3433"/>
                  </a:lnTo>
                  <a:lnTo>
                    <a:pt x="5733" y="3477"/>
                  </a:lnTo>
                  <a:lnTo>
                    <a:pt x="5704" y="3523"/>
                  </a:lnTo>
                  <a:lnTo>
                    <a:pt x="5675" y="3569"/>
                  </a:lnTo>
                  <a:lnTo>
                    <a:pt x="5647" y="3616"/>
                  </a:lnTo>
                  <a:lnTo>
                    <a:pt x="5620" y="3663"/>
                  </a:lnTo>
                  <a:lnTo>
                    <a:pt x="5594" y="3711"/>
                  </a:lnTo>
                  <a:lnTo>
                    <a:pt x="5568" y="3759"/>
                  </a:lnTo>
                  <a:lnTo>
                    <a:pt x="5543" y="3809"/>
                  </a:lnTo>
                  <a:lnTo>
                    <a:pt x="5519" y="3858"/>
                  </a:lnTo>
                  <a:lnTo>
                    <a:pt x="5495" y="3907"/>
                  </a:lnTo>
                  <a:lnTo>
                    <a:pt x="5450" y="4005"/>
                  </a:lnTo>
                  <a:lnTo>
                    <a:pt x="5405" y="4105"/>
                  </a:lnTo>
                  <a:lnTo>
                    <a:pt x="5363" y="4200"/>
                  </a:lnTo>
                  <a:lnTo>
                    <a:pt x="5318" y="4299"/>
                  </a:lnTo>
                  <a:lnTo>
                    <a:pt x="5298" y="4351"/>
                  </a:lnTo>
                  <a:lnTo>
                    <a:pt x="5276" y="4402"/>
                  </a:lnTo>
                  <a:lnTo>
                    <a:pt x="5257" y="4454"/>
                  </a:lnTo>
                  <a:lnTo>
                    <a:pt x="5239" y="4506"/>
                  </a:lnTo>
                  <a:lnTo>
                    <a:pt x="5221" y="4560"/>
                  </a:lnTo>
                  <a:lnTo>
                    <a:pt x="5206" y="4613"/>
                  </a:lnTo>
                  <a:lnTo>
                    <a:pt x="5193" y="4666"/>
                  </a:lnTo>
                  <a:lnTo>
                    <a:pt x="5182" y="4719"/>
                  </a:lnTo>
                  <a:lnTo>
                    <a:pt x="5177" y="4746"/>
                  </a:lnTo>
                  <a:lnTo>
                    <a:pt x="5174" y="4773"/>
                  </a:lnTo>
                  <a:lnTo>
                    <a:pt x="5170" y="4799"/>
                  </a:lnTo>
                  <a:lnTo>
                    <a:pt x="5168" y="4826"/>
                  </a:lnTo>
                  <a:lnTo>
                    <a:pt x="5167" y="4853"/>
                  </a:lnTo>
                  <a:lnTo>
                    <a:pt x="5166" y="4879"/>
                  </a:lnTo>
                  <a:lnTo>
                    <a:pt x="5166" y="4905"/>
                  </a:lnTo>
                  <a:lnTo>
                    <a:pt x="5167" y="4932"/>
                  </a:lnTo>
                  <a:lnTo>
                    <a:pt x="5169" y="4955"/>
                  </a:lnTo>
                  <a:lnTo>
                    <a:pt x="5172" y="4978"/>
                  </a:lnTo>
                  <a:lnTo>
                    <a:pt x="5176" y="5000"/>
                  </a:lnTo>
                  <a:lnTo>
                    <a:pt x="5182" y="5023"/>
                  </a:lnTo>
                  <a:lnTo>
                    <a:pt x="5189" y="5044"/>
                  </a:lnTo>
                  <a:lnTo>
                    <a:pt x="5199" y="5066"/>
                  </a:lnTo>
                  <a:lnTo>
                    <a:pt x="5210" y="5086"/>
                  </a:lnTo>
                  <a:lnTo>
                    <a:pt x="5222" y="5106"/>
                  </a:lnTo>
                  <a:lnTo>
                    <a:pt x="5247" y="5139"/>
                  </a:lnTo>
                  <a:lnTo>
                    <a:pt x="5266" y="5163"/>
                  </a:lnTo>
                  <a:lnTo>
                    <a:pt x="5281" y="5183"/>
                  </a:lnTo>
                  <a:lnTo>
                    <a:pt x="5287" y="5191"/>
                  </a:lnTo>
                  <a:lnTo>
                    <a:pt x="5291" y="5200"/>
                  </a:lnTo>
                  <a:lnTo>
                    <a:pt x="5295" y="5209"/>
                  </a:lnTo>
                  <a:lnTo>
                    <a:pt x="5297" y="5219"/>
                  </a:lnTo>
                  <a:lnTo>
                    <a:pt x="5299" y="5230"/>
                  </a:lnTo>
                  <a:lnTo>
                    <a:pt x="5299" y="5243"/>
                  </a:lnTo>
                  <a:lnTo>
                    <a:pt x="5299" y="5257"/>
                  </a:lnTo>
                  <a:lnTo>
                    <a:pt x="5297" y="5275"/>
                  </a:lnTo>
                  <a:lnTo>
                    <a:pt x="5292" y="5317"/>
                  </a:lnTo>
                  <a:lnTo>
                    <a:pt x="5258" y="5277"/>
                  </a:lnTo>
                  <a:lnTo>
                    <a:pt x="5217" y="5232"/>
                  </a:lnTo>
                  <a:lnTo>
                    <a:pt x="5123" y="5129"/>
                  </a:lnTo>
                  <a:lnTo>
                    <a:pt x="5071" y="5073"/>
                  </a:lnTo>
                  <a:lnTo>
                    <a:pt x="5017" y="5015"/>
                  </a:lnTo>
                  <a:lnTo>
                    <a:pt x="4965" y="4954"/>
                  </a:lnTo>
                  <a:lnTo>
                    <a:pt x="4913" y="4893"/>
                  </a:lnTo>
                  <a:lnTo>
                    <a:pt x="4888" y="4861"/>
                  </a:lnTo>
                  <a:lnTo>
                    <a:pt x="4865" y="4829"/>
                  </a:lnTo>
                  <a:lnTo>
                    <a:pt x="4841" y="4798"/>
                  </a:lnTo>
                  <a:lnTo>
                    <a:pt x="4819" y="4767"/>
                  </a:lnTo>
                  <a:lnTo>
                    <a:pt x="4799" y="4735"/>
                  </a:lnTo>
                  <a:lnTo>
                    <a:pt x="4781" y="4704"/>
                  </a:lnTo>
                  <a:lnTo>
                    <a:pt x="4763" y="4672"/>
                  </a:lnTo>
                  <a:lnTo>
                    <a:pt x="4748" y="4642"/>
                  </a:lnTo>
                  <a:lnTo>
                    <a:pt x="4734" y="4612"/>
                  </a:lnTo>
                  <a:lnTo>
                    <a:pt x="4723" y="4581"/>
                  </a:lnTo>
                  <a:lnTo>
                    <a:pt x="4715" y="4552"/>
                  </a:lnTo>
                  <a:lnTo>
                    <a:pt x="4709" y="4523"/>
                  </a:lnTo>
                  <a:lnTo>
                    <a:pt x="4707" y="4508"/>
                  </a:lnTo>
                  <a:lnTo>
                    <a:pt x="4705" y="4495"/>
                  </a:lnTo>
                  <a:lnTo>
                    <a:pt x="4704" y="4481"/>
                  </a:lnTo>
                  <a:lnTo>
                    <a:pt x="4704" y="4467"/>
                  </a:lnTo>
                  <a:lnTo>
                    <a:pt x="4705" y="4454"/>
                  </a:lnTo>
                  <a:lnTo>
                    <a:pt x="4707" y="4441"/>
                  </a:lnTo>
                  <a:lnTo>
                    <a:pt x="4709" y="4427"/>
                  </a:lnTo>
                  <a:lnTo>
                    <a:pt x="4712" y="4414"/>
                  </a:lnTo>
                  <a:lnTo>
                    <a:pt x="4726" y="4417"/>
                  </a:lnTo>
                  <a:lnTo>
                    <a:pt x="4741" y="4419"/>
                  </a:lnTo>
                  <a:lnTo>
                    <a:pt x="4755" y="4420"/>
                  </a:lnTo>
                  <a:lnTo>
                    <a:pt x="4768" y="4420"/>
                  </a:lnTo>
                  <a:lnTo>
                    <a:pt x="4783" y="4419"/>
                  </a:lnTo>
                  <a:lnTo>
                    <a:pt x="4796" y="4418"/>
                  </a:lnTo>
                  <a:lnTo>
                    <a:pt x="4809" y="4416"/>
                  </a:lnTo>
                  <a:lnTo>
                    <a:pt x="4823" y="4413"/>
                  </a:lnTo>
                  <a:lnTo>
                    <a:pt x="4836" y="4410"/>
                  </a:lnTo>
                  <a:lnTo>
                    <a:pt x="4849" y="4406"/>
                  </a:lnTo>
                  <a:lnTo>
                    <a:pt x="4863" y="4402"/>
                  </a:lnTo>
                  <a:lnTo>
                    <a:pt x="4875" y="4397"/>
                  </a:lnTo>
                  <a:lnTo>
                    <a:pt x="4900" y="4384"/>
                  </a:lnTo>
                  <a:lnTo>
                    <a:pt x="4925" y="4370"/>
                  </a:lnTo>
                  <a:lnTo>
                    <a:pt x="4950" y="4354"/>
                  </a:lnTo>
                  <a:lnTo>
                    <a:pt x="4972" y="4335"/>
                  </a:lnTo>
                  <a:lnTo>
                    <a:pt x="4996" y="4315"/>
                  </a:lnTo>
                  <a:lnTo>
                    <a:pt x="5018" y="4293"/>
                  </a:lnTo>
                  <a:lnTo>
                    <a:pt x="5040" y="4271"/>
                  </a:lnTo>
                  <a:lnTo>
                    <a:pt x="5060" y="4246"/>
                  </a:lnTo>
                  <a:lnTo>
                    <a:pt x="5081" y="4220"/>
                  </a:lnTo>
                  <a:lnTo>
                    <a:pt x="5101" y="4195"/>
                  </a:lnTo>
                  <a:lnTo>
                    <a:pt x="5120" y="4167"/>
                  </a:lnTo>
                  <a:lnTo>
                    <a:pt x="5138" y="4139"/>
                  </a:lnTo>
                  <a:lnTo>
                    <a:pt x="5157" y="4112"/>
                  </a:lnTo>
                  <a:lnTo>
                    <a:pt x="5173" y="4083"/>
                  </a:lnTo>
                  <a:lnTo>
                    <a:pt x="5190" y="4054"/>
                  </a:lnTo>
                  <a:lnTo>
                    <a:pt x="5206" y="4026"/>
                  </a:lnTo>
                  <a:lnTo>
                    <a:pt x="5235" y="3968"/>
                  </a:lnTo>
                  <a:lnTo>
                    <a:pt x="5262" y="3913"/>
                  </a:lnTo>
                  <a:lnTo>
                    <a:pt x="5286" y="3861"/>
                  </a:lnTo>
                  <a:lnTo>
                    <a:pt x="5306" y="3814"/>
                  </a:lnTo>
                  <a:lnTo>
                    <a:pt x="5325" y="3771"/>
                  </a:lnTo>
                  <a:lnTo>
                    <a:pt x="5376" y="3647"/>
                  </a:lnTo>
                  <a:lnTo>
                    <a:pt x="5400" y="3583"/>
                  </a:lnTo>
                  <a:lnTo>
                    <a:pt x="5425" y="3521"/>
                  </a:lnTo>
                  <a:lnTo>
                    <a:pt x="5450" y="3457"/>
                  </a:lnTo>
                  <a:lnTo>
                    <a:pt x="5472" y="3393"/>
                  </a:lnTo>
                  <a:lnTo>
                    <a:pt x="5494" y="3328"/>
                  </a:lnTo>
                  <a:lnTo>
                    <a:pt x="5515" y="3263"/>
                  </a:lnTo>
                  <a:lnTo>
                    <a:pt x="5534" y="3198"/>
                  </a:lnTo>
                  <a:lnTo>
                    <a:pt x="5551" y="3132"/>
                  </a:lnTo>
                  <a:lnTo>
                    <a:pt x="5567" y="3066"/>
                  </a:lnTo>
                  <a:lnTo>
                    <a:pt x="5581" y="3000"/>
                  </a:lnTo>
                  <a:lnTo>
                    <a:pt x="5592" y="2934"/>
                  </a:lnTo>
                  <a:lnTo>
                    <a:pt x="5597" y="2900"/>
                  </a:lnTo>
                  <a:lnTo>
                    <a:pt x="5601" y="2866"/>
                  </a:lnTo>
                  <a:lnTo>
                    <a:pt x="5604" y="2833"/>
                  </a:lnTo>
                  <a:lnTo>
                    <a:pt x="5607" y="2799"/>
                  </a:lnTo>
                  <a:lnTo>
                    <a:pt x="5609" y="2765"/>
                  </a:lnTo>
                  <a:lnTo>
                    <a:pt x="5612" y="2732"/>
                  </a:lnTo>
                  <a:lnTo>
                    <a:pt x="5612" y="2697"/>
                  </a:lnTo>
                  <a:lnTo>
                    <a:pt x="5612" y="2662"/>
                  </a:lnTo>
                  <a:lnTo>
                    <a:pt x="5610" y="2626"/>
                  </a:lnTo>
                  <a:lnTo>
                    <a:pt x="5608" y="2591"/>
                  </a:lnTo>
                  <a:lnTo>
                    <a:pt x="5603" y="2556"/>
                  </a:lnTo>
                  <a:lnTo>
                    <a:pt x="5597" y="2522"/>
                  </a:lnTo>
                  <a:lnTo>
                    <a:pt x="5593" y="2504"/>
                  </a:lnTo>
                  <a:lnTo>
                    <a:pt x="5589" y="2488"/>
                  </a:lnTo>
                  <a:lnTo>
                    <a:pt x="5584" y="2471"/>
                  </a:lnTo>
                  <a:lnTo>
                    <a:pt x="5578" y="2455"/>
                  </a:lnTo>
                  <a:lnTo>
                    <a:pt x="5568" y="2435"/>
                  </a:lnTo>
                  <a:lnTo>
                    <a:pt x="5556" y="2414"/>
                  </a:lnTo>
                  <a:lnTo>
                    <a:pt x="5543" y="2393"/>
                  </a:lnTo>
                  <a:lnTo>
                    <a:pt x="5527" y="2371"/>
                  </a:lnTo>
                  <a:lnTo>
                    <a:pt x="5494" y="2325"/>
                  </a:lnTo>
                  <a:lnTo>
                    <a:pt x="5459" y="2279"/>
                  </a:lnTo>
                  <a:lnTo>
                    <a:pt x="5441" y="2255"/>
                  </a:lnTo>
                  <a:lnTo>
                    <a:pt x="5425" y="2232"/>
                  </a:lnTo>
                  <a:lnTo>
                    <a:pt x="5411" y="2208"/>
                  </a:lnTo>
                  <a:lnTo>
                    <a:pt x="5397" y="2186"/>
                  </a:lnTo>
                  <a:lnTo>
                    <a:pt x="5387" y="2162"/>
                  </a:lnTo>
                  <a:lnTo>
                    <a:pt x="5382" y="2151"/>
                  </a:lnTo>
                  <a:lnTo>
                    <a:pt x="5379" y="2139"/>
                  </a:lnTo>
                  <a:lnTo>
                    <a:pt x="5376" y="2129"/>
                  </a:lnTo>
                  <a:lnTo>
                    <a:pt x="5374" y="2118"/>
                  </a:lnTo>
                  <a:lnTo>
                    <a:pt x="5373" y="2107"/>
                  </a:lnTo>
                  <a:lnTo>
                    <a:pt x="5372" y="2096"/>
                  </a:lnTo>
                  <a:lnTo>
                    <a:pt x="5360" y="2110"/>
                  </a:lnTo>
                  <a:lnTo>
                    <a:pt x="5347" y="2122"/>
                  </a:lnTo>
                  <a:lnTo>
                    <a:pt x="5333" y="2133"/>
                  </a:lnTo>
                  <a:lnTo>
                    <a:pt x="5317" y="2144"/>
                  </a:lnTo>
                  <a:lnTo>
                    <a:pt x="5301" y="2154"/>
                  </a:lnTo>
                  <a:lnTo>
                    <a:pt x="5285" y="2162"/>
                  </a:lnTo>
                  <a:lnTo>
                    <a:pt x="5266" y="2170"/>
                  </a:lnTo>
                  <a:lnTo>
                    <a:pt x="5249" y="2178"/>
                  </a:lnTo>
                  <a:lnTo>
                    <a:pt x="5175" y="2207"/>
                  </a:lnTo>
                  <a:lnTo>
                    <a:pt x="5141" y="2222"/>
                  </a:lnTo>
                  <a:lnTo>
                    <a:pt x="5125" y="2231"/>
                  </a:lnTo>
                  <a:lnTo>
                    <a:pt x="5109" y="2239"/>
                  </a:lnTo>
                  <a:lnTo>
                    <a:pt x="5091" y="2251"/>
                  </a:lnTo>
                  <a:lnTo>
                    <a:pt x="5074" y="2263"/>
                  </a:lnTo>
                  <a:lnTo>
                    <a:pt x="5057" y="2276"/>
                  </a:lnTo>
                  <a:lnTo>
                    <a:pt x="5041" y="2289"/>
                  </a:lnTo>
                  <a:lnTo>
                    <a:pt x="5025" y="2302"/>
                  </a:lnTo>
                  <a:lnTo>
                    <a:pt x="5011" y="2317"/>
                  </a:lnTo>
                  <a:lnTo>
                    <a:pt x="4998" y="2331"/>
                  </a:lnTo>
                  <a:lnTo>
                    <a:pt x="4984" y="2346"/>
                  </a:lnTo>
                  <a:lnTo>
                    <a:pt x="4971" y="2362"/>
                  </a:lnTo>
                  <a:lnTo>
                    <a:pt x="4959" y="2378"/>
                  </a:lnTo>
                  <a:lnTo>
                    <a:pt x="4948" y="2395"/>
                  </a:lnTo>
                  <a:lnTo>
                    <a:pt x="4936" y="2411"/>
                  </a:lnTo>
                  <a:lnTo>
                    <a:pt x="4915" y="2447"/>
                  </a:lnTo>
                  <a:lnTo>
                    <a:pt x="4894" y="2484"/>
                  </a:lnTo>
                  <a:lnTo>
                    <a:pt x="4875" y="2524"/>
                  </a:lnTo>
                  <a:lnTo>
                    <a:pt x="4855" y="2565"/>
                  </a:lnTo>
                  <a:lnTo>
                    <a:pt x="4818" y="2647"/>
                  </a:lnTo>
                  <a:lnTo>
                    <a:pt x="4784" y="2730"/>
                  </a:lnTo>
                  <a:lnTo>
                    <a:pt x="4751" y="2813"/>
                  </a:lnTo>
                  <a:lnTo>
                    <a:pt x="4719" y="2897"/>
                  </a:lnTo>
                  <a:lnTo>
                    <a:pt x="4688" y="2982"/>
                  </a:lnTo>
                  <a:lnTo>
                    <a:pt x="4659" y="3067"/>
                  </a:lnTo>
                  <a:lnTo>
                    <a:pt x="4629" y="3152"/>
                  </a:lnTo>
                  <a:lnTo>
                    <a:pt x="4579" y="3297"/>
                  </a:lnTo>
                  <a:lnTo>
                    <a:pt x="4554" y="3372"/>
                  </a:lnTo>
                  <a:lnTo>
                    <a:pt x="4531" y="3446"/>
                  </a:lnTo>
                  <a:lnTo>
                    <a:pt x="4508" y="3521"/>
                  </a:lnTo>
                  <a:lnTo>
                    <a:pt x="4498" y="3559"/>
                  </a:lnTo>
                  <a:lnTo>
                    <a:pt x="4489" y="3596"/>
                  </a:lnTo>
                  <a:lnTo>
                    <a:pt x="4479" y="3633"/>
                  </a:lnTo>
                  <a:lnTo>
                    <a:pt x="4471" y="3671"/>
                  </a:lnTo>
                  <a:lnTo>
                    <a:pt x="4463" y="3709"/>
                  </a:lnTo>
                  <a:lnTo>
                    <a:pt x="4457" y="3747"/>
                  </a:lnTo>
                  <a:lnTo>
                    <a:pt x="4450" y="3795"/>
                  </a:lnTo>
                  <a:lnTo>
                    <a:pt x="4444" y="3843"/>
                  </a:lnTo>
                  <a:lnTo>
                    <a:pt x="4440" y="3892"/>
                  </a:lnTo>
                  <a:lnTo>
                    <a:pt x="4439" y="3915"/>
                  </a:lnTo>
                  <a:lnTo>
                    <a:pt x="4439" y="3940"/>
                  </a:lnTo>
                  <a:lnTo>
                    <a:pt x="4439" y="3963"/>
                  </a:lnTo>
                  <a:lnTo>
                    <a:pt x="4440" y="3988"/>
                  </a:lnTo>
                  <a:lnTo>
                    <a:pt x="4442" y="4011"/>
                  </a:lnTo>
                  <a:lnTo>
                    <a:pt x="4444" y="4036"/>
                  </a:lnTo>
                  <a:lnTo>
                    <a:pt x="4449" y="4060"/>
                  </a:lnTo>
                  <a:lnTo>
                    <a:pt x="4453" y="4083"/>
                  </a:lnTo>
                  <a:lnTo>
                    <a:pt x="4458" y="4107"/>
                  </a:lnTo>
                  <a:lnTo>
                    <a:pt x="4464" y="4130"/>
                  </a:lnTo>
                  <a:lnTo>
                    <a:pt x="4468" y="4144"/>
                  </a:lnTo>
                  <a:lnTo>
                    <a:pt x="4473" y="4156"/>
                  </a:lnTo>
                  <a:lnTo>
                    <a:pt x="4483" y="4179"/>
                  </a:lnTo>
                  <a:lnTo>
                    <a:pt x="4496" y="4203"/>
                  </a:lnTo>
                  <a:lnTo>
                    <a:pt x="4509" y="4225"/>
                  </a:lnTo>
                  <a:lnTo>
                    <a:pt x="4523" y="4245"/>
                  </a:lnTo>
                  <a:lnTo>
                    <a:pt x="4538" y="4266"/>
                  </a:lnTo>
                  <a:lnTo>
                    <a:pt x="4567" y="4305"/>
                  </a:lnTo>
                  <a:lnTo>
                    <a:pt x="4581" y="4325"/>
                  </a:lnTo>
                  <a:lnTo>
                    <a:pt x="4593" y="4344"/>
                  </a:lnTo>
                  <a:lnTo>
                    <a:pt x="4604" y="4364"/>
                  </a:lnTo>
                  <a:lnTo>
                    <a:pt x="4614" y="4384"/>
                  </a:lnTo>
                  <a:lnTo>
                    <a:pt x="4618" y="4395"/>
                  </a:lnTo>
                  <a:lnTo>
                    <a:pt x="4622" y="4405"/>
                  </a:lnTo>
                  <a:lnTo>
                    <a:pt x="4624" y="4415"/>
                  </a:lnTo>
                  <a:lnTo>
                    <a:pt x="4626" y="4426"/>
                  </a:lnTo>
                  <a:lnTo>
                    <a:pt x="4627" y="4438"/>
                  </a:lnTo>
                  <a:lnTo>
                    <a:pt x="4628" y="4449"/>
                  </a:lnTo>
                  <a:lnTo>
                    <a:pt x="4628" y="4460"/>
                  </a:lnTo>
                  <a:lnTo>
                    <a:pt x="4626" y="4471"/>
                  </a:lnTo>
                  <a:lnTo>
                    <a:pt x="4495" y="4296"/>
                  </a:lnTo>
                  <a:lnTo>
                    <a:pt x="4428" y="4210"/>
                  </a:lnTo>
                  <a:lnTo>
                    <a:pt x="4360" y="4124"/>
                  </a:lnTo>
                  <a:lnTo>
                    <a:pt x="4340" y="4101"/>
                  </a:lnTo>
                  <a:lnTo>
                    <a:pt x="4316" y="4074"/>
                  </a:lnTo>
                  <a:lnTo>
                    <a:pt x="4260" y="4014"/>
                  </a:lnTo>
                  <a:lnTo>
                    <a:pt x="4196" y="3950"/>
                  </a:lnTo>
                  <a:lnTo>
                    <a:pt x="4164" y="3915"/>
                  </a:lnTo>
                  <a:lnTo>
                    <a:pt x="4132" y="3880"/>
                  </a:lnTo>
                  <a:lnTo>
                    <a:pt x="4101" y="3845"/>
                  </a:lnTo>
                  <a:lnTo>
                    <a:pt x="4073" y="3810"/>
                  </a:lnTo>
                  <a:lnTo>
                    <a:pt x="4046" y="3775"/>
                  </a:lnTo>
                  <a:lnTo>
                    <a:pt x="4034" y="3757"/>
                  </a:lnTo>
                  <a:lnTo>
                    <a:pt x="4022" y="3740"/>
                  </a:lnTo>
                  <a:lnTo>
                    <a:pt x="4013" y="3723"/>
                  </a:lnTo>
                  <a:lnTo>
                    <a:pt x="4004" y="3706"/>
                  </a:lnTo>
                  <a:lnTo>
                    <a:pt x="3996" y="3691"/>
                  </a:lnTo>
                  <a:lnTo>
                    <a:pt x="3990" y="3674"/>
                  </a:lnTo>
                  <a:lnTo>
                    <a:pt x="3984" y="3659"/>
                  </a:lnTo>
                  <a:lnTo>
                    <a:pt x="3980" y="3644"/>
                  </a:lnTo>
                  <a:lnTo>
                    <a:pt x="3978" y="3629"/>
                  </a:lnTo>
                  <a:lnTo>
                    <a:pt x="3977" y="3615"/>
                  </a:lnTo>
                  <a:lnTo>
                    <a:pt x="3978" y="3597"/>
                  </a:lnTo>
                  <a:lnTo>
                    <a:pt x="3979" y="3581"/>
                  </a:lnTo>
                  <a:lnTo>
                    <a:pt x="3982" y="3567"/>
                  </a:lnTo>
                  <a:lnTo>
                    <a:pt x="3985" y="3553"/>
                  </a:lnTo>
                  <a:lnTo>
                    <a:pt x="3990" y="3542"/>
                  </a:lnTo>
                  <a:lnTo>
                    <a:pt x="3994" y="3532"/>
                  </a:lnTo>
                  <a:lnTo>
                    <a:pt x="3999" y="3523"/>
                  </a:lnTo>
                  <a:lnTo>
                    <a:pt x="4005" y="3514"/>
                  </a:lnTo>
                  <a:lnTo>
                    <a:pt x="4012" y="3506"/>
                  </a:lnTo>
                  <a:lnTo>
                    <a:pt x="4019" y="3500"/>
                  </a:lnTo>
                  <a:lnTo>
                    <a:pt x="4026" y="3495"/>
                  </a:lnTo>
                  <a:lnTo>
                    <a:pt x="4035" y="3490"/>
                  </a:lnTo>
                  <a:lnTo>
                    <a:pt x="4044" y="3485"/>
                  </a:lnTo>
                  <a:lnTo>
                    <a:pt x="4053" y="3482"/>
                  </a:lnTo>
                  <a:lnTo>
                    <a:pt x="4073" y="3475"/>
                  </a:lnTo>
                  <a:lnTo>
                    <a:pt x="4094" y="3469"/>
                  </a:lnTo>
                  <a:lnTo>
                    <a:pt x="4117" y="3464"/>
                  </a:lnTo>
                  <a:lnTo>
                    <a:pt x="4140" y="3458"/>
                  </a:lnTo>
                  <a:lnTo>
                    <a:pt x="4165" y="3452"/>
                  </a:lnTo>
                  <a:lnTo>
                    <a:pt x="4190" y="3444"/>
                  </a:lnTo>
                  <a:lnTo>
                    <a:pt x="4203" y="3439"/>
                  </a:lnTo>
                  <a:lnTo>
                    <a:pt x="4216" y="3433"/>
                  </a:lnTo>
                  <a:lnTo>
                    <a:pt x="4228" y="3425"/>
                  </a:lnTo>
                  <a:lnTo>
                    <a:pt x="4242" y="3418"/>
                  </a:lnTo>
                  <a:lnTo>
                    <a:pt x="4254" y="3410"/>
                  </a:lnTo>
                  <a:lnTo>
                    <a:pt x="4266" y="3401"/>
                  </a:lnTo>
                  <a:lnTo>
                    <a:pt x="4291" y="3380"/>
                  </a:lnTo>
                  <a:lnTo>
                    <a:pt x="4314" y="3359"/>
                  </a:lnTo>
                  <a:lnTo>
                    <a:pt x="4337" y="3336"/>
                  </a:lnTo>
                  <a:lnTo>
                    <a:pt x="4358" y="3313"/>
                  </a:lnTo>
                  <a:lnTo>
                    <a:pt x="4379" y="3288"/>
                  </a:lnTo>
                  <a:lnTo>
                    <a:pt x="4399" y="3262"/>
                  </a:lnTo>
                  <a:lnTo>
                    <a:pt x="4418" y="3237"/>
                  </a:lnTo>
                  <a:lnTo>
                    <a:pt x="4436" y="3210"/>
                  </a:lnTo>
                  <a:lnTo>
                    <a:pt x="4453" y="3184"/>
                  </a:lnTo>
                  <a:lnTo>
                    <a:pt x="4470" y="3156"/>
                  </a:lnTo>
                  <a:lnTo>
                    <a:pt x="4485" y="3128"/>
                  </a:lnTo>
                  <a:lnTo>
                    <a:pt x="4501" y="3099"/>
                  </a:lnTo>
                  <a:lnTo>
                    <a:pt x="4515" y="3072"/>
                  </a:lnTo>
                  <a:lnTo>
                    <a:pt x="4529" y="3043"/>
                  </a:lnTo>
                  <a:lnTo>
                    <a:pt x="4556" y="2985"/>
                  </a:lnTo>
                  <a:lnTo>
                    <a:pt x="4579" y="2931"/>
                  </a:lnTo>
                  <a:lnTo>
                    <a:pt x="4601" y="2878"/>
                  </a:lnTo>
                  <a:lnTo>
                    <a:pt x="4624" y="2824"/>
                  </a:lnTo>
                  <a:lnTo>
                    <a:pt x="4645" y="2770"/>
                  </a:lnTo>
                  <a:lnTo>
                    <a:pt x="4666" y="2714"/>
                  </a:lnTo>
                  <a:lnTo>
                    <a:pt x="4685" y="2659"/>
                  </a:lnTo>
                  <a:lnTo>
                    <a:pt x="4704" y="2603"/>
                  </a:lnTo>
                  <a:lnTo>
                    <a:pt x="4722" y="2547"/>
                  </a:lnTo>
                  <a:lnTo>
                    <a:pt x="4740" y="2491"/>
                  </a:lnTo>
                  <a:lnTo>
                    <a:pt x="4755" y="2433"/>
                  </a:lnTo>
                  <a:lnTo>
                    <a:pt x="4770" y="2377"/>
                  </a:lnTo>
                  <a:lnTo>
                    <a:pt x="4785" y="2320"/>
                  </a:lnTo>
                  <a:lnTo>
                    <a:pt x="4797" y="2263"/>
                  </a:lnTo>
                  <a:lnTo>
                    <a:pt x="4809" y="2206"/>
                  </a:lnTo>
                  <a:lnTo>
                    <a:pt x="4819" y="2149"/>
                  </a:lnTo>
                  <a:lnTo>
                    <a:pt x="4829" y="2091"/>
                  </a:lnTo>
                  <a:lnTo>
                    <a:pt x="4833" y="2055"/>
                  </a:lnTo>
                  <a:lnTo>
                    <a:pt x="4836" y="2022"/>
                  </a:lnTo>
                  <a:lnTo>
                    <a:pt x="4837" y="1988"/>
                  </a:lnTo>
                  <a:lnTo>
                    <a:pt x="4837" y="1955"/>
                  </a:lnTo>
                  <a:lnTo>
                    <a:pt x="4836" y="1923"/>
                  </a:lnTo>
                  <a:lnTo>
                    <a:pt x="4833" y="1891"/>
                  </a:lnTo>
                  <a:lnTo>
                    <a:pt x="4828" y="1861"/>
                  </a:lnTo>
                  <a:lnTo>
                    <a:pt x="4823" y="1831"/>
                  </a:lnTo>
                  <a:lnTo>
                    <a:pt x="4816" y="1801"/>
                  </a:lnTo>
                  <a:lnTo>
                    <a:pt x="4808" y="1773"/>
                  </a:lnTo>
                  <a:lnTo>
                    <a:pt x="4800" y="1744"/>
                  </a:lnTo>
                  <a:lnTo>
                    <a:pt x="4791" y="1715"/>
                  </a:lnTo>
                  <a:lnTo>
                    <a:pt x="4781" y="1688"/>
                  </a:lnTo>
                  <a:lnTo>
                    <a:pt x="4769" y="1660"/>
                  </a:lnTo>
                  <a:lnTo>
                    <a:pt x="4746" y="1606"/>
                  </a:lnTo>
                  <a:lnTo>
                    <a:pt x="4721" y="1551"/>
                  </a:lnTo>
                  <a:lnTo>
                    <a:pt x="4694" y="1497"/>
                  </a:lnTo>
                  <a:lnTo>
                    <a:pt x="4668" y="1443"/>
                  </a:lnTo>
                  <a:lnTo>
                    <a:pt x="4642" y="1388"/>
                  </a:lnTo>
                  <a:lnTo>
                    <a:pt x="4617" y="1331"/>
                  </a:lnTo>
                  <a:lnTo>
                    <a:pt x="4604" y="1302"/>
                  </a:lnTo>
                  <a:lnTo>
                    <a:pt x="4593" y="1274"/>
                  </a:lnTo>
                  <a:lnTo>
                    <a:pt x="4582" y="1244"/>
                  </a:lnTo>
                  <a:lnTo>
                    <a:pt x="4572" y="1213"/>
                  </a:lnTo>
                  <a:lnTo>
                    <a:pt x="4561" y="1182"/>
                  </a:lnTo>
                  <a:lnTo>
                    <a:pt x="4552" y="1151"/>
                  </a:lnTo>
                  <a:lnTo>
                    <a:pt x="4539" y="1170"/>
                  </a:lnTo>
                  <a:lnTo>
                    <a:pt x="4523" y="1190"/>
                  </a:lnTo>
                  <a:lnTo>
                    <a:pt x="4508" y="1209"/>
                  </a:lnTo>
                  <a:lnTo>
                    <a:pt x="4493" y="1226"/>
                  </a:lnTo>
                  <a:lnTo>
                    <a:pt x="4475" y="1244"/>
                  </a:lnTo>
                  <a:lnTo>
                    <a:pt x="4458" y="1260"/>
                  </a:lnTo>
                  <a:lnTo>
                    <a:pt x="4440" y="1276"/>
                  </a:lnTo>
                  <a:lnTo>
                    <a:pt x="4422" y="1291"/>
                  </a:lnTo>
                  <a:lnTo>
                    <a:pt x="4385" y="1321"/>
                  </a:lnTo>
                  <a:lnTo>
                    <a:pt x="4347" y="1348"/>
                  </a:lnTo>
                  <a:lnTo>
                    <a:pt x="4269" y="1404"/>
                  </a:lnTo>
                  <a:lnTo>
                    <a:pt x="4230" y="1432"/>
                  </a:lnTo>
                  <a:lnTo>
                    <a:pt x="4192" y="1461"/>
                  </a:lnTo>
                  <a:lnTo>
                    <a:pt x="4156" y="1492"/>
                  </a:lnTo>
                  <a:lnTo>
                    <a:pt x="4138" y="1508"/>
                  </a:lnTo>
                  <a:lnTo>
                    <a:pt x="4121" y="1525"/>
                  </a:lnTo>
                  <a:lnTo>
                    <a:pt x="4104" y="1542"/>
                  </a:lnTo>
                  <a:lnTo>
                    <a:pt x="4088" y="1559"/>
                  </a:lnTo>
                  <a:lnTo>
                    <a:pt x="4073" y="1579"/>
                  </a:lnTo>
                  <a:lnTo>
                    <a:pt x="4057" y="1598"/>
                  </a:lnTo>
                  <a:lnTo>
                    <a:pt x="4043" y="1619"/>
                  </a:lnTo>
                  <a:lnTo>
                    <a:pt x="4029" y="1641"/>
                  </a:lnTo>
                  <a:lnTo>
                    <a:pt x="4017" y="1664"/>
                  </a:lnTo>
                  <a:lnTo>
                    <a:pt x="4006" y="1688"/>
                  </a:lnTo>
                  <a:lnTo>
                    <a:pt x="3982" y="1741"/>
                  </a:lnTo>
                  <a:lnTo>
                    <a:pt x="3960" y="1794"/>
                  </a:lnTo>
                  <a:lnTo>
                    <a:pt x="3938" y="1848"/>
                  </a:lnTo>
                  <a:lnTo>
                    <a:pt x="3918" y="1903"/>
                  </a:lnTo>
                  <a:lnTo>
                    <a:pt x="3898" y="1958"/>
                  </a:lnTo>
                  <a:lnTo>
                    <a:pt x="3880" y="2013"/>
                  </a:lnTo>
                  <a:lnTo>
                    <a:pt x="3862" y="2070"/>
                  </a:lnTo>
                  <a:lnTo>
                    <a:pt x="3846" y="2125"/>
                  </a:lnTo>
                  <a:lnTo>
                    <a:pt x="3830" y="2181"/>
                  </a:lnTo>
                  <a:lnTo>
                    <a:pt x="3814" y="2238"/>
                  </a:lnTo>
                  <a:lnTo>
                    <a:pt x="3800" y="2295"/>
                  </a:lnTo>
                  <a:lnTo>
                    <a:pt x="3786" y="2352"/>
                  </a:lnTo>
                  <a:lnTo>
                    <a:pt x="3760" y="2465"/>
                  </a:lnTo>
                  <a:lnTo>
                    <a:pt x="3735" y="2578"/>
                  </a:lnTo>
                  <a:close/>
                  <a:moveTo>
                    <a:pt x="2476" y="2582"/>
                  </a:moveTo>
                  <a:lnTo>
                    <a:pt x="2476" y="2582"/>
                  </a:lnTo>
                  <a:lnTo>
                    <a:pt x="2465" y="2562"/>
                  </a:lnTo>
                  <a:lnTo>
                    <a:pt x="2452" y="2542"/>
                  </a:lnTo>
                  <a:lnTo>
                    <a:pt x="2436" y="2522"/>
                  </a:lnTo>
                  <a:lnTo>
                    <a:pt x="2419" y="2502"/>
                  </a:lnTo>
                  <a:lnTo>
                    <a:pt x="2449" y="2520"/>
                  </a:lnTo>
                  <a:lnTo>
                    <a:pt x="2483" y="2540"/>
                  </a:lnTo>
                  <a:lnTo>
                    <a:pt x="2561" y="2588"/>
                  </a:lnTo>
                  <a:lnTo>
                    <a:pt x="2536" y="2584"/>
                  </a:lnTo>
                  <a:lnTo>
                    <a:pt x="2513" y="2582"/>
                  </a:lnTo>
                  <a:lnTo>
                    <a:pt x="2493" y="2582"/>
                  </a:lnTo>
                  <a:lnTo>
                    <a:pt x="2476" y="2582"/>
                  </a:lnTo>
                  <a:close/>
                </a:path>
              </a:pathLst>
            </a:custGeom>
            <a:solidFill>
              <a:srgbClr val="00523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01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1022AF-9BFB-424B-8906-6FF9B8516AB3}"/>
              </a:ext>
            </a:extLst>
          </p:cNvPr>
          <p:cNvSpPr/>
          <p:nvPr/>
        </p:nvSpPr>
        <p:spPr>
          <a:xfrm>
            <a:off x="245165" y="593840"/>
            <a:ext cx="8653670" cy="5657669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«Здравствуйте», «Добрый день», «Привет», «Мы рады Вас видеть»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эти приветствия звучат в нашей жизни каждый день. </a:t>
            </a:r>
          </a:p>
          <a:p>
            <a:pPr algn="ctr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Приветствовать – значит желать друг другу здоровья, добра, мира, успехов и благополучия.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 всех странах мира люди при встрече приветствуют друг друга, выражая этим симпатию и доброжелательность. </a:t>
            </a:r>
          </a:p>
          <a:p>
            <a:pPr algn="ctr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России приветствуют друг друга разными словами, но чаще всего  произносят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  <a:r>
              <a:rPr lang="ru-RU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9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1022AF-9BFB-424B-8906-6FF9B8516AB3}"/>
              </a:ext>
            </a:extLst>
          </p:cNvPr>
          <p:cNvSpPr/>
          <p:nvPr/>
        </p:nvSpPr>
        <p:spPr>
          <a:xfrm>
            <a:off x="245165" y="537859"/>
            <a:ext cx="8653670" cy="2569236"/>
          </a:xfrm>
          <a:prstGeom prst="roundRect">
            <a:avLst/>
          </a:prstGeom>
          <a:solidFill>
            <a:srgbClr val="F9C4AD">
              <a:alpha val="9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«здравствуйте»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давнюю историю.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Анна på Twitter: &amp;quot;Люди, здравствуйте! Это не совсем приветствие, скорее моё  искренние пожелание! Ведь здравствовать, в буквальном смысле означает -  иметь здоровые тело, ум и дух. Я от души вам этого желаю!">
            <a:extLst>
              <a:ext uri="{FF2B5EF4-FFF2-40B4-BE49-F238E27FC236}">
                <a16:creationId xmlns:a16="http://schemas.microsoft.com/office/drawing/2014/main" id="{94D31640-46A7-40B0-9990-0C1F971B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68" y="3601433"/>
            <a:ext cx="4050264" cy="30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A67FA6-996D-4EF9-9C5A-244D279E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279918"/>
            <a:ext cx="8565500" cy="14348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слова «здравствуйте»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ruler.png">
            <a:extLst>
              <a:ext uri="{FF2B5EF4-FFF2-40B4-BE49-F238E27FC236}">
                <a16:creationId xmlns:a16="http://schemas.microsoft.com/office/drawing/2014/main" id="{4C7BFC7F-1A05-4066-A217-7E8C054D16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877" y="251926"/>
            <a:ext cx="1595535" cy="159553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E4E6C9A-6B8E-4ADE-A18D-FE88B0A41198}"/>
              </a:ext>
            </a:extLst>
          </p:cNvPr>
          <p:cNvSpPr/>
          <p:nvPr/>
        </p:nvSpPr>
        <p:spPr>
          <a:xfrm>
            <a:off x="1590870" y="2071396"/>
            <a:ext cx="5962260" cy="4112758"/>
          </a:xfrm>
          <a:prstGeom prst="roundRect">
            <a:avLst/>
          </a:prstGeom>
          <a:solidFill>
            <a:srgbClr val="F9C4AD">
              <a:alpha val="9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слово «здравствуйте» взялось?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дерева оно оторвалось!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не шучу – и «здравствуй», и «здоров»,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ветви, отделились от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дерёв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Ковалёв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1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ler.png">
            <a:extLst>
              <a:ext uri="{FF2B5EF4-FFF2-40B4-BE49-F238E27FC236}">
                <a16:creationId xmlns:a16="http://schemas.microsoft.com/office/drawing/2014/main" id="{4C7BFC7F-1A05-4066-A217-7E8C054D16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877" y="251926"/>
            <a:ext cx="1434873" cy="143487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E4E6C9A-6B8E-4ADE-A18D-FE88B0A41198}"/>
              </a:ext>
            </a:extLst>
          </p:cNvPr>
          <p:cNvSpPr/>
          <p:nvPr/>
        </p:nvSpPr>
        <p:spPr>
          <a:xfrm>
            <a:off x="195943" y="130628"/>
            <a:ext cx="8752114" cy="6300257"/>
          </a:xfrm>
          <a:prstGeom prst="roundRect">
            <a:avLst/>
          </a:prstGeom>
          <a:solidFill>
            <a:srgbClr val="F9C4AD">
              <a:alpha val="9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3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же истоки слова «здравствуйте»?</a:t>
            </a:r>
          </a:p>
          <a:p>
            <a:pPr algn="just" rtl="0"/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ru-RU" sz="25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«здравствуй» </a:t>
            </a:r>
            <a:r>
              <a:rPr lang="ru-RU" sz="25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бразовано от 1 л. ед. ч. глагола 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здравствовать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имевшего значение </a:t>
            </a:r>
            <a:r>
              <a:rPr lang="ru-RU" sz="25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«приветствовать, желать здоровья»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rtl="0"/>
            <a:r>
              <a:rPr lang="ru-RU" sz="25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аимствовано слово из церковно-славянского </a:t>
            </a:r>
            <a:r>
              <a:rPr lang="ru-RU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языка («Этимологический  словарь русского языка» Макса Фасмера).</a:t>
            </a:r>
          </a:p>
          <a:p>
            <a:pPr algn="just" rtl="0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«здравствую» </a:t>
            </a:r>
            <a:r>
              <a:rPr lang="ru-RU" sz="25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трактуется как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«бываю здоров»;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«здравствуйте»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приветствие, которое ставится в конце письма и соответствует нашему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«прощайте». </a:t>
            </a:r>
          </a:p>
          <a:p>
            <a:r>
              <a:rPr lang="ru-RU" sz="2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раньше употребляли слово не как приветствие, а как прощание: 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Ну, будьте здоровы! </a:t>
            </a: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церковнославянский словарь</a:t>
            </a: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ler.png">
            <a:extLst>
              <a:ext uri="{FF2B5EF4-FFF2-40B4-BE49-F238E27FC236}">
                <a16:creationId xmlns:a16="http://schemas.microsoft.com/office/drawing/2014/main" id="{4C7BFC7F-1A05-4066-A217-7E8C054D16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877" y="251926"/>
            <a:ext cx="1434873" cy="143487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E4E6C9A-6B8E-4ADE-A18D-FE88B0A41198}"/>
              </a:ext>
            </a:extLst>
          </p:cNvPr>
          <p:cNvSpPr/>
          <p:nvPr/>
        </p:nvSpPr>
        <p:spPr>
          <a:xfrm>
            <a:off x="195943" y="251926"/>
            <a:ext cx="8752114" cy="6354148"/>
          </a:xfrm>
          <a:prstGeom prst="roundRect">
            <a:avLst/>
          </a:prstGeom>
          <a:solidFill>
            <a:srgbClr val="F9C4AD">
              <a:alpha val="9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 rtl="0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«здравствуйте»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другим источникам берёт своё начало в праславянском языке: 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sъdorvъ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Употребляли его и в старославянском языке: 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съдравъ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rtl="0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Слово произошло от существительного  «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dorvo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дерево. Буквальное значение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«похожий на дерево».</a:t>
            </a:r>
          </a:p>
          <a:p>
            <a:pPr algn="just" rtl="0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современном словаре можем прочитать:</a:t>
            </a:r>
          </a:p>
          <a:p>
            <a:pPr algn="just" rtl="0"/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(те).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Употребляется при приветствии при встрече.</a:t>
            </a:r>
          </a:p>
          <a:p>
            <a:pPr algn="just" rtl="0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Употребляется как выражение удивления, недовольства и т. п. (разг.) 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здравствуйте вам: я же не виноват!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(«Толковый словарь русского языка» Сергея Ивановича  Ожегова).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0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133996-2028-4D94-AA96-41F8CE39B422}"/>
              </a:ext>
            </a:extLst>
          </p:cNvPr>
          <p:cNvSpPr/>
          <p:nvPr/>
        </p:nvSpPr>
        <p:spPr>
          <a:xfrm>
            <a:off x="269915" y="542173"/>
            <a:ext cx="8604169" cy="1847250"/>
          </a:xfrm>
          <a:prstGeom prst="roundRect">
            <a:avLst/>
          </a:prstGeom>
          <a:solidFill>
            <a:srgbClr val="00C79D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образом, слово «здравствуйте» имеет несколько значений в русском языке.</a:t>
            </a:r>
            <a:endParaRPr lang="ru-RU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качать красивые Открытки с приветствием бесплатно gif. Скачать бесплатные  красивые Открытки с приветствием. Сам… | Веселые картинки, Смешные рожи,  Смешные смайлики">
            <a:extLst>
              <a:ext uri="{FF2B5EF4-FFF2-40B4-BE49-F238E27FC236}">
                <a16:creationId xmlns:a16="http://schemas.microsoft.com/office/drawing/2014/main" id="{679255BB-8DEB-4FC0-BE39-5F1C84CD86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35" y="3091187"/>
            <a:ext cx="3218290" cy="366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24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841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Происхождение слова «здравствуйте» </vt:lpstr>
      <vt:lpstr>Презентация PowerPoint</vt:lpstr>
      <vt:lpstr>Презентация PowerPoint</vt:lpstr>
      <vt:lpstr>Презентация PowerPoint</vt:lpstr>
      <vt:lpstr>«Здравствуйте» как формула этикета</vt:lpstr>
      <vt:lpstr>Презентация PowerPoint</vt:lpstr>
      <vt:lpstr>Правила приветствия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Юлия Трушкина</cp:lastModifiedBy>
  <cp:revision>149</cp:revision>
  <dcterms:created xsi:type="dcterms:W3CDTF">2016-11-18T14:12:19Z</dcterms:created>
  <dcterms:modified xsi:type="dcterms:W3CDTF">2021-11-29T20:49:37Z</dcterms:modified>
</cp:coreProperties>
</file>