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2"/>
    <p:sldId id="292" r:id="rId3"/>
    <p:sldId id="257" r:id="rId4"/>
    <p:sldId id="259" r:id="rId5"/>
    <p:sldId id="291" r:id="rId6"/>
    <p:sldId id="258" r:id="rId7"/>
    <p:sldId id="282" r:id="rId8"/>
    <p:sldId id="261" r:id="rId9"/>
    <p:sldId id="283" r:id="rId10"/>
    <p:sldId id="290" r:id="rId11"/>
    <p:sldId id="293" r:id="rId12"/>
    <p:sldId id="295" r:id="rId13"/>
    <p:sldId id="294" r:id="rId14"/>
    <p:sldId id="268" r:id="rId15"/>
    <p:sldId id="297" r:id="rId16"/>
    <p:sldId id="278" r:id="rId17"/>
    <p:sldId id="266" r:id="rId18"/>
    <p:sldId id="287" r:id="rId19"/>
    <p:sldId id="296" r:id="rId20"/>
    <p:sldId id="301" r:id="rId21"/>
    <p:sldId id="303" r:id="rId22"/>
    <p:sldId id="304" r:id="rId23"/>
    <p:sldId id="262" r:id="rId24"/>
    <p:sldId id="299" r:id="rId25"/>
    <p:sldId id="300" r:id="rId26"/>
    <p:sldId id="264" r:id="rId27"/>
    <p:sldId id="285" r:id="rId28"/>
    <p:sldId id="263" r:id="rId29"/>
    <p:sldId id="267" r:id="rId30"/>
    <p:sldId id="275" r:id="rId31"/>
    <p:sldId id="276" r:id="rId32"/>
    <p:sldId id="302" r:id="rId33"/>
    <p:sldId id="272" r:id="rId34"/>
    <p:sldId id="288" r:id="rId3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xmlns="">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2060"/>
    <a:srgbClr val="005A9E"/>
    <a:srgbClr val="DFD8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6305" autoAdjust="0"/>
  </p:normalViewPr>
  <p:slideViewPr>
    <p:cSldViewPr snapToGrid="0" showGuides="1">
      <p:cViewPr varScale="1">
        <p:scale>
          <a:sx n="33" d="100"/>
          <a:sy n="33" d="100"/>
        </p:scale>
        <p:origin x="-82" y="-293"/>
      </p:cViewPr>
      <p:guideLst>
        <p:guide orient="horz" pos="4320"/>
        <p:guide pos="76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5.000000000000001E-3"/>
          <c:y val="5.000000000000001E-3"/>
          <c:w val="0.99"/>
          <c:h val="0.98749999999999993"/>
        </c:manualLayout>
      </c:layout>
      <c:pieChart>
        <c:ser>
          <c:idx val="0"/>
          <c:order val="0"/>
          <c:tx>
            <c:strRef>
              <c:f>Sheet1!$A$2</c:f>
              <c:strCache>
                <c:ptCount val="1"/>
                <c:pt idx="0">
                  <c:v>Region 1</c:v>
                </c:pt>
              </c:strCache>
            </c:strRef>
          </c:tx>
          <c:spPr>
            <a:solidFill>
              <a:srgbClr val="845E42"/>
            </a:solidFill>
            <a:ln w="12700" cap="flat">
              <a:noFill/>
              <a:miter lim="400000"/>
            </a:ln>
            <a:effectLst/>
          </c:spPr>
          <c:dPt>
            <c:idx val="0"/>
            <c:spPr>
              <a:solidFill>
                <a:schemeClr val="accent3"/>
              </a:solidFill>
              <a:ln w="12700" cap="flat">
                <a:noFill/>
                <a:miter lim="400000"/>
              </a:ln>
              <a:effectLst/>
            </c:spPr>
            <c:extLst xmlns:c16r2="http://schemas.microsoft.com/office/drawing/2015/06/chart">
              <c:ext xmlns:c16="http://schemas.microsoft.com/office/drawing/2014/chart" uri="{C3380CC4-5D6E-409C-BE32-E72D297353CC}">
                <c16:uniqueId val="{00000001-FF47-2545-B083-D2A8D512CAE7}"/>
              </c:ext>
            </c:extLst>
          </c:dPt>
          <c:dPt>
            <c:idx val="1"/>
            <c:spPr>
              <a:solidFill>
                <a:schemeClr val="accent1"/>
              </a:solidFill>
              <a:ln w="12700" cap="flat">
                <a:noFill/>
                <a:miter lim="400000"/>
              </a:ln>
              <a:effectLst/>
            </c:spPr>
            <c:extLst xmlns:c16r2="http://schemas.microsoft.com/office/drawing/2015/06/chart">
              <c:ext xmlns:c16="http://schemas.microsoft.com/office/drawing/2014/chart" uri="{C3380CC4-5D6E-409C-BE32-E72D297353CC}">
                <c16:uniqueId val="{00000003-FF47-2545-B083-D2A8D512CAE7}"/>
              </c:ext>
            </c:extLst>
          </c:dPt>
          <c:dPt>
            <c:idx val="2"/>
            <c:spPr>
              <a:solidFill>
                <a:schemeClr val="accent4"/>
              </a:solidFill>
              <a:ln w="12700" cap="flat">
                <a:noFill/>
                <a:miter lim="400000"/>
              </a:ln>
              <a:effectLst/>
            </c:spPr>
            <c:extLst xmlns:c16r2="http://schemas.microsoft.com/office/drawing/2015/06/chart">
              <c:ext xmlns:c16="http://schemas.microsoft.com/office/drawing/2014/chart" uri="{C3380CC4-5D6E-409C-BE32-E72D297353CC}">
                <c16:uniqueId val="{00000005-FF47-2545-B083-D2A8D512CAE7}"/>
              </c:ext>
            </c:extLst>
          </c:dPt>
          <c:cat>
            <c:strRef>
              <c:f>Sheet1!$B$1:$C$1</c:f>
              <c:strCache>
                <c:ptCount val="2"/>
                <c:pt idx="0">
                  <c:v>April</c:v>
                </c:pt>
                <c:pt idx="1">
                  <c:v>June</c:v>
                </c:pt>
              </c:strCache>
            </c:strRef>
          </c:cat>
          <c:val>
            <c:numRef>
              <c:f>Sheet1!$B$2:$D$2</c:f>
              <c:numCache>
                <c:formatCode>General</c:formatCode>
                <c:ptCount val="3"/>
                <c:pt idx="0">
                  <c:v>91</c:v>
                </c:pt>
                <c:pt idx="1">
                  <c:v>9</c:v>
                </c:pt>
              </c:numCache>
            </c:numRef>
          </c:val>
          <c:extLst xmlns:c16r2="http://schemas.microsoft.com/office/drawing/2015/06/chart">
            <c:ext xmlns:c16="http://schemas.microsoft.com/office/drawing/2014/chart" uri="{C3380CC4-5D6E-409C-BE32-E72D297353CC}">
              <c16:uniqueId val="{00000006-FF47-2545-B083-D2A8D512CAE7}"/>
            </c:ext>
          </c:extLst>
        </c:ser>
        <c:dLbls/>
        <c:firstSliceAng val="130"/>
      </c:pieChart>
      <c:spPr>
        <a:noFill/>
        <a:ln w="12700" cap="flat">
          <a:noFill/>
          <a:miter lim="400000"/>
        </a:ln>
        <a:effectLst/>
      </c:spPr>
    </c:plotArea>
    <c:plotVisOnly val="1"/>
    <c:dispBlanksAs val="zero"/>
    <c:showDLblsOverMax val="1"/>
  </c:chart>
  <c:spPr>
    <a:noFill/>
    <a:ln>
      <a:noFill/>
    </a:ln>
    <a:effectLst/>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xmlns="" val="89256018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532205080_1647x1098.jpg"/>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a:endParaRPr/>
          </a:p>
        </p:txBody>
      </p:sp>
      <p:sp>
        <p:nvSpPr>
          <p:cNvPr id="84" name="532204087_1355x1355.jpg"/>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a:endParaRPr/>
          </a:p>
        </p:txBody>
      </p:sp>
      <p:sp>
        <p:nvSpPr>
          <p:cNvPr id="85" name="532241774_2880x1920.jpg"/>
          <p:cNvSpPr>
            <a:spLocks noGrp="1"/>
          </p:cNvSpPr>
          <p:nvPr>
            <p:ph type="pic" idx="23"/>
          </p:nvPr>
        </p:nvSpPr>
        <p:spPr>
          <a:xfrm>
            <a:off x="-9906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532241774_2880x1920.jpg"/>
          <p:cNvSpPr>
            <a:spLocks noGrp="1"/>
          </p:cNvSpPr>
          <p:nvPr>
            <p:ph type="pic" idx="21"/>
          </p:nvPr>
        </p:nvSpPr>
        <p:spPr>
          <a:xfrm>
            <a:off x="-50800" y="-1270000"/>
            <a:ext cx="24485600" cy="16323734"/>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Subtitle (placeholder)">
    <p:spTree>
      <p:nvGrpSpPr>
        <p:cNvPr id="1" name=""/>
        <p:cNvGrpSpPr/>
        <p:nvPr/>
      </p:nvGrpSpPr>
      <p:grpSpPr>
        <a:xfrm>
          <a:off x="0" y="0"/>
          <a:ext cx="0" cy="0"/>
          <a:chOff x="0" y="0"/>
          <a:chExt cx="0" cy="0"/>
        </a:xfrm>
      </p:grpSpPr>
      <p:sp>
        <p:nvSpPr>
          <p:cNvPr id="3" name="Рисунок 2"/>
          <p:cNvSpPr>
            <a:spLocks noGrp="1"/>
          </p:cNvSpPr>
          <p:nvPr>
            <p:ph type="pic" sz="quarter" idx="10" hasCustomPrompt="1"/>
          </p:nvPr>
        </p:nvSpPr>
        <p:spPr>
          <a:xfrm>
            <a:off x="2197344" y="1459157"/>
            <a:ext cx="3289300" cy="3289300"/>
          </a:xfrm>
        </p:spPr>
        <p:txBody>
          <a:bodyPr anchor="t">
            <a:normAutofit/>
          </a:bodyPr>
          <a:lstStyle>
            <a:lvl1pPr marL="0" indent="0" algn="ctr">
              <a:buNone/>
              <a:defRPr sz="2400"/>
            </a:lvl1pPr>
          </a:lstStyle>
          <a:p>
            <a:r>
              <a:rPr lang="en-US" dirty="0"/>
              <a:t>picture</a:t>
            </a:r>
            <a:endParaRPr lang="ru-RU" dirty="0"/>
          </a:p>
        </p:txBody>
      </p:sp>
      <p:sp>
        <p:nvSpPr>
          <p:cNvPr id="10" name="Рисунок 2"/>
          <p:cNvSpPr>
            <a:spLocks noGrp="1"/>
          </p:cNvSpPr>
          <p:nvPr>
            <p:ph type="pic" sz="quarter" idx="11" hasCustomPrompt="1"/>
          </p:nvPr>
        </p:nvSpPr>
        <p:spPr>
          <a:xfrm>
            <a:off x="5974617" y="1459157"/>
            <a:ext cx="3289300" cy="3289300"/>
          </a:xfrm>
        </p:spPr>
        <p:txBody>
          <a:bodyPr anchor="t">
            <a:normAutofit/>
          </a:bodyPr>
          <a:lstStyle>
            <a:lvl1pPr marL="0" indent="0" algn="ctr">
              <a:buNone/>
              <a:defRPr sz="2400"/>
            </a:lvl1pPr>
          </a:lstStyle>
          <a:p>
            <a:r>
              <a:rPr lang="en-US" dirty="0"/>
              <a:t>picture</a:t>
            </a:r>
            <a:endParaRPr lang="ru-RU" dirty="0"/>
          </a:p>
        </p:txBody>
      </p:sp>
      <p:sp>
        <p:nvSpPr>
          <p:cNvPr id="14" name="Рисунок 2"/>
          <p:cNvSpPr>
            <a:spLocks noGrp="1"/>
          </p:cNvSpPr>
          <p:nvPr>
            <p:ph type="pic" sz="quarter" idx="12" hasCustomPrompt="1"/>
          </p:nvPr>
        </p:nvSpPr>
        <p:spPr>
          <a:xfrm>
            <a:off x="5974617" y="5271599"/>
            <a:ext cx="3289300" cy="3289300"/>
          </a:xfrm>
        </p:spPr>
        <p:txBody>
          <a:bodyPr anchor="t">
            <a:normAutofit/>
          </a:bodyPr>
          <a:lstStyle>
            <a:lvl1pPr marL="0" indent="0" algn="ctr">
              <a:buNone/>
              <a:defRPr sz="2400"/>
            </a:lvl1pPr>
          </a:lstStyle>
          <a:p>
            <a:r>
              <a:rPr lang="en-US" dirty="0"/>
              <a:t>picture</a:t>
            </a:r>
            <a:endParaRPr lang="ru-RU" dirty="0"/>
          </a:p>
        </p:txBody>
      </p:sp>
      <p:sp>
        <p:nvSpPr>
          <p:cNvPr id="15" name="Рисунок 2"/>
          <p:cNvSpPr>
            <a:spLocks noGrp="1"/>
          </p:cNvSpPr>
          <p:nvPr>
            <p:ph type="pic" sz="quarter" idx="13" hasCustomPrompt="1"/>
          </p:nvPr>
        </p:nvSpPr>
        <p:spPr>
          <a:xfrm>
            <a:off x="2197344" y="5271599"/>
            <a:ext cx="3289300" cy="3289300"/>
          </a:xfrm>
        </p:spPr>
        <p:txBody>
          <a:bodyPr anchor="t">
            <a:normAutofit/>
          </a:bodyPr>
          <a:lstStyle>
            <a:lvl1pPr marL="0" indent="0" algn="ctr">
              <a:buNone/>
              <a:defRPr sz="2400"/>
            </a:lvl1pPr>
          </a:lstStyle>
          <a:p>
            <a:r>
              <a:rPr lang="en-US" dirty="0"/>
              <a:t>picture</a:t>
            </a:r>
            <a:endParaRPr lang="ru-RU" dirty="0"/>
          </a:p>
        </p:txBody>
      </p:sp>
    </p:spTree>
    <p:extLst>
      <p:ext uri="{BB962C8B-B14F-4D97-AF65-F5344CB8AC3E}">
        <p14:creationId xmlns:p14="http://schemas.microsoft.com/office/powerpoint/2010/main" xmlns="" val="5465623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532241774_2880x1920.jpg"/>
          <p:cNvSpPr>
            <a:spLocks noGrp="1"/>
          </p:cNvSpPr>
          <p:nvPr>
            <p:ph type="pic" idx="21"/>
          </p:nvPr>
        </p:nvSpPr>
        <p:spPr>
          <a:xfrm>
            <a:off x="3125968" y="-393700"/>
            <a:ext cx="18135601" cy="120904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532204087_1355x1355.jpg"/>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532205080_1647x1098.jpg"/>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19" name="Graphic 5"/>
          <p:cNvSpPr/>
          <p:nvPr/>
        </p:nvSpPr>
        <p:spPr>
          <a:xfrm rot="13500000">
            <a:off x="10492417" y="2322502"/>
            <a:ext cx="13129164" cy="12742719"/>
          </a:xfrm>
          <a:custGeom>
            <a:avLst/>
            <a:gdLst/>
            <a:ahLst/>
            <a:cxnLst>
              <a:cxn ang="0">
                <a:pos x="wd2" y="hd2"/>
              </a:cxn>
              <a:cxn ang="5400000">
                <a:pos x="wd2" y="hd2"/>
              </a:cxn>
              <a:cxn ang="10800000">
                <a:pos x="wd2" y="hd2"/>
              </a:cxn>
              <a:cxn ang="16200000">
                <a:pos x="wd2" y="hd2"/>
              </a:cxn>
            </a:cxnLst>
            <a:rect l="0" t="0" r="r" b="b"/>
            <a:pathLst>
              <a:path w="20599" h="20537" extrusionOk="0">
                <a:moveTo>
                  <a:pt x="20324" y="2721"/>
                </a:moveTo>
                <a:cubicBezTo>
                  <a:pt x="20473" y="2103"/>
                  <a:pt x="20440" y="1394"/>
                  <a:pt x="20194" y="702"/>
                </a:cubicBezTo>
                <a:cubicBezTo>
                  <a:pt x="20103" y="485"/>
                  <a:pt x="19996" y="274"/>
                  <a:pt x="19880" y="74"/>
                </a:cubicBezTo>
                <a:cubicBezTo>
                  <a:pt x="19371" y="-30"/>
                  <a:pt x="18850" y="-27"/>
                  <a:pt x="18341" y="104"/>
                </a:cubicBezTo>
                <a:cubicBezTo>
                  <a:pt x="18293" y="117"/>
                  <a:pt x="18241" y="130"/>
                  <a:pt x="18192" y="147"/>
                </a:cubicBezTo>
                <a:cubicBezTo>
                  <a:pt x="18144" y="157"/>
                  <a:pt x="18095" y="167"/>
                  <a:pt x="18046" y="181"/>
                </a:cubicBezTo>
                <a:cubicBezTo>
                  <a:pt x="17457" y="331"/>
                  <a:pt x="16948" y="629"/>
                  <a:pt x="16534" y="1033"/>
                </a:cubicBezTo>
                <a:cubicBezTo>
                  <a:pt x="16038" y="1625"/>
                  <a:pt x="15814" y="2414"/>
                  <a:pt x="15850" y="3223"/>
                </a:cubicBezTo>
                <a:cubicBezTo>
                  <a:pt x="15759" y="2912"/>
                  <a:pt x="15708" y="2588"/>
                  <a:pt x="15695" y="2260"/>
                </a:cubicBezTo>
                <a:cubicBezTo>
                  <a:pt x="15254" y="3283"/>
                  <a:pt x="15089" y="4463"/>
                  <a:pt x="15494" y="5744"/>
                </a:cubicBezTo>
                <a:cubicBezTo>
                  <a:pt x="15701" y="6399"/>
                  <a:pt x="16511" y="8709"/>
                  <a:pt x="16689" y="9642"/>
                </a:cubicBezTo>
                <a:cubicBezTo>
                  <a:pt x="15889" y="7007"/>
                  <a:pt x="14260" y="5727"/>
                  <a:pt x="11399" y="5409"/>
                </a:cubicBezTo>
                <a:cubicBezTo>
                  <a:pt x="9605" y="5209"/>
                  <a:pt x="7603" y="6041"/>
                  <a:pt x="6369" y="7205"/>
                </a:cubicBezTo>
                <a:cubicBezTo>
                  <a:pt x="6803" y="7081"/>
                  <a:pt x="7243" y="7024"/>
                  <a:pt x="7677" y="7031"/>
                </a:cubicBezTo>
                <a:cubicBezTo>
                  <a:pt x="6602" y="7332"/>
                  <a:pt x="5620" y="8037"/>
                  <a:pt x="4966" y="9083"/>
                </a:cubicBezTo>
                <a:cubicBezTo>
                  <a:pt x="4639" y="9729"/>
                  <a:pt x="4409" y="10441"/>
                  <a:pt x="4299" y="11193"/>
                </a:cubicBezTo>
                <a:cubicBezTo>
                  <a:pt x="4448" y="10986"/>
                  <a:pt x="4610" y="10795"/>
                  <a:pt x="4788" y="10618"/>
                </a:cubicBezTo>
                <a:cubicBezTo>
                  <a:pt x="4493" y="11146"/>
                  <a:pt x="4299" y="11734"/>
                  <a:pt x="4214" y="12350"/>
                </a:cubicBezTo>
                <a:cubicBezTo>
                  <a:pt x="4211" y="12373"/>
                  <a:pt x="4211" y="12396"/>
                  <a:pt x="4211" y="12420"/>
                </a:cubicBezTo>
                <a:cubicBezTo>
                  <a:pt x="4172" y="13292"/>
                  <a:pt x="4308" y="14135"/>
                  <a:pt x="4580" y="14904"/>
                </a:cubicBezTo>
                <a:cubicBezTo>
                  <a:pt x="4875" y="15004"/>
                  <a:pt x="5183" y="15074"/>
                  <a:pt x="5497" y="15128"/>
                </a:cubicBezTo>
                <a:cubicBezTo>
                  <a:pt x="6482" y="15211"/>
                  <a:pt x="7431" y="14954"/>
                  <a:pt x="8212" y="14436"/>
                </a:cubicBezTo>
                <a:cubicBezTo>
                  <a:pt x="8001" y="14680"/>
                  <a:pt x="7765" y="14904"/>
                  <a:pt x="7502" y="15101"/>
                </a:cubicBezTo>
                <a:cubicBezTo>
                  <a:pt x="7713" y="15061"/>
                  <a:pt x="7920" y="15007"/>
                  <a:pt x="8124" y="14944"/>
                </a:cubicBezTo>
                <a:cubicBezTo>
                  <a:pt x="8144" y="14934"/>
                  <a:pt x="8166" y="14927"/>
                  <a:pt x="8186" y="14917"/>
                </a:cubicBezTo>
                <a:cubicBezTo>
                  <a:pt x="9342" y="14379"/>
                  <a:pt x="10188" y="13426"/>
                  <a:pt x="10632" y="12316"/>
                </a:cubicBezTo>
                <a:cubicBezTo>
                  <a:pt x="10583" y="12757"/>
                  <a:pt x="10473" y="13199"/>
                  <a:pt x="10304" y="13630"/>
                </a:cubicBezTo>
                <a:cubicBezTo>
                  <a:pt x="11253" y="12580"/>
                  <a:pt x="11801" y="11273"/>
                  <a:pt x="11934" y="9929"/>
                </a:cubicBezTo>
                <a:cubicBezTo>
                  <a:pt x="12005" y="10340"/>
                  <a:pt x="12037" y="10762"/>
                  <a:pt x="12028" y="11190"/>
                </a:cubicBezTo>
                <a:cubicBezTo>
                  <a:pt x="12264" y="10554"/>
                  <a:pt x="12410" y="9872"/>
                  <a:pt x="12439" y="9154"/>
                </a:cubicBezTo>
                <a:cubicBezTo>
                  <a:pt x="12462" y="8619"/>
                  <a:pt x="12436" y="7803"/>
                  <a:pt x="12160" y="7168"/>
                </a:cubicBezTo>
                <a:cubicBezTo>
                  <a:pt x="8801" y="6379"/>
                  <a:pt x="6608" y="9668"/>
                  <a:pt x="5970" y="11601"/>
                </a:cubicBezTo>
                <a:cubicBezTo>
                  <a:pt x="6628" y="9321"/>
                  <a:pt x="8377" y="6513"/>
                  <a:pt x="11681" y="6452"/>
                </a:cubicBezTo>
                <a:cubicBezTo>
                  <a:pt x="13826" y="6412"/>
                  <a:pt x="15163" y="8124"/>
                  <a:pt x="15763" y="9682"/>
                </a:cubicBezTo>
                <a:cubicBezTo>
                  <a:pt x="16132" y="10645"/>
                  <a:pt x="17159" y="14305"/>
                  <a:pt x="13482" y="16813"/>
                </a:cubicBezTo>
                <a:cubicBezTo>
                  <a:pt x="11354" y="18264"/>
                  <a:pt x="8636" y="18782"/>
                  <a:pt x="6100" y="17829"/>
                </a:cubicBezTo>
                <a:cubicBezTo>
                  <a:pt x="3890" y="16997"/>
                  <a:pt x="2297" y="15258"/>
                  <a:pt x="1561" y="13179"/>
                </a:cubicBezTo>
                <a:cubicBezTo>
                  <a:pt x="1535" y="13095"/>
                  <a:pt x="1509" y="13015"/>
                  <a:pt x="1484" y="12928"/>
                </a:cubicBezTo>
                <a:cubicBezTo>
                  <a:pt x="272" y="8622"/>
                  <a:pt x="2582" y="4122"/>
                  <a:pt x="6660" y="2705"/>
                </a:cubicBezTo>
                <a:cubicBezTo>
                  <a:pt x="6550" y="2735"/>
                  <a:pt x="6437" y="2762"/>
                  <a:pt x="6326" y="2795"/>
                </a:cubicBezTo>
                <a:cubicBezTo>
                  <a:pt x="1675" y="4189"/>
                  <a:pt x="-1001" y="9207"/>
                  <a:pt x="350" y="14008"/>
                </a:cubicBezTo>
                <a:cubicBezTo>
                  <a:pt x="1701" y="18809"/>
                  <a:pt x="6563" y="21570"/>
                  <a:pt x="11215" y="20176"/>
                </a:cubicBezTo>
                <a:cubicBezTo>
                  <a:pt x="12096" y="19912"/>
                  <a:pt x="12906" y="19517"/>
                  <a:pt x="13631" y="19019"/>
                </a:cubicBezTo>
                <a:cubicBezTo>
                  <a:pt x="15144" y="18036"/>
                  <a:pt x="16378" y="16582"/>
                  <a:pt x="17084" y="14767"/>
                </a:cubicBezTo>
                <a:cubicBezTo>
                  <a:pt x="18033" y="12330"/>
                  <a:pt x="17551" y="10023"/>
                  <a:pt x="16686" y="7800"/>
                </a:cubicBezTo>
                <a:cubicBezTo>
                  <a:pt x="16138" y="6389"/>
                  <a:pt x="15565" y="3985"/>
                  <a:pt x="18552" y="1662"/>
                </a:cubicBezTo>
                <a:cubicBezTo>
                  <a:pt x="17632" y="2517"/>
                  <a:pt x="16054" y="4182"/>
                  <a:pt x="16738" y="6526"/>
                </a:cubicBezTo>
                <a:cubicBezTo>
                  <a:pt x="17052" y="6539"/>
                  <a:pt x="17729" y="6442"/>
                  <a:pt x="18040" y="6362"/>
                </a:cubicBezTo>
                <a:cubicBezTo>
                  <a:pt x="18458" y="6255"/>
                  <a:pt x="18834" y="6071"/>
                  <a:pt x="19157" y="5824"/>
                </a:cubicBezTo>
                <a:cubicBezTo>
                  <a:pt x="18908" y="5881"/>
                  <a:pt x="18652" y="5907"/>
                  <a:pt x="18396" y="5904"/>
                </a:cubicBezTo>
                <a:cubicBezTo>
                  <a:pt x="19164" y="5650"/>
                  <a:pt x="19828" y="5102"/>
                  <a:pt x="20259" y="4296"/>
                </a:cubicBezTo>
                <a:cubicBezTo>
                  <a:pt x="20039" y="4470"/>
                  <a:pt x="19802" y="4604"/>
                  <a:pt x="19546" y="4694"/>
                </a:cubicBezTo>
                <a:cubicBezTo>
                  <a:pt x="20113" y="4243"/>
                  <a:pt x="20505" y="3527"/>
                  <a:pt x="20596" y="2638"/>
                </a:cubicBezTo>
                <a:cubicBezTo>
                  <a:pt x="20596" y="2621"/>
                  <a:pt x="20596" y="2608"/>
                  <a:pt x="20599" y="2591"/>
                </a:cubicBezTo>
                <a:cubicBezTo>
                  <a:pt x="20596" y="2437"/>
                  <a:pt x="20586" y="2280"/>
                  <a:pt x="20567" y="2123"/>
                </a:cubicBezTo>
                <a:cubicBezTo>
                  <a:pt x="20512" y="2344"/>
                  <a:pt x="20427" y="2541"/>
                  <a:pt x="20324" y="2721"/>
                </a:cubicBezTo>
                <a:close/>
              </a:path>
            </a:pathLst>
          </a:custGeom>
          <a:solidFill>
            <a:schemeClr val="accent1"/>
          </a:solidFill>
          <a:ln w="12700">
            <a:miter lim="400000"/>
          </a:ln>
        </p:spPr>
        <p:txBody>
          <a:bodyPr lIns="45719" rIns="45719" anchor="ctr"/>
          <a:lstStyle/>
          <a:p>
            <a:pPr algn="l" defTabSz="914400">
              <a:defRPr sz="1800" b="0">
                <a:latin typeface="Calibri"/>
                <a:ea typeface="Calibri"/>
                <a:cs typeface="Calibri"/>
                <a:sym typeface="Calibri"/>
              </a:defRPr>
            </a:pPr>
            <a:endParaRPr/>
          </a:p>
        </p:txBody>
      </p:sp>
      <p:sp>
        <p:nvSpPr>
          <p:cNvPr id="120" name="Graphic 5"/>
          <p:cNvSpPr/>
          <p:nvPr/>
        </p:nvSpPr>
        <p:spPr>
          <a:xfrm>
            <a:off x="-338084" y="-1474397"/>
            <a:ext cx="10111852" cy="10089014"/>
          </a:xfrm>
          <a:custGeom>
            <a:avLst/>
            <a:gdLst/>
            <a:ahLst/>
            <a:cxnLst>
              <a:cxn ang="0">
                <a:pos x="wd2" y="hd2"/>
              </a:cxn>
              <a:cxn ang="5400000">
                <a:pos x="wd2" y="hd2"/>
              </a:cxn>
              <a:cxn ang="10800000">
                <a:pos x="wd2" y="hd2"/>
              </a:cxn>
              <a:cxn ang="16200000">
                <a:pos x="wd2" y="hd2"/>
              </a:cxn>
            </a:cxnLst>
            <a:rect l="0" t="0" r="r" b="b"/>
            <a:pathLst>
              <a:path w="20599" h="20537" extrusionOk="0">
                <a:moveTo>
                  <a:pt x="20324" y="2721"/>
                </a:moveTo>
                <a:cubicBezTo>
                  <a:pt x="20473" y="2103"/>
                  <a:pt x="20440" y="1394"/>
                  <a:pt x="20194" y="702"/>
                </a:cubicBezTo>
                <a:cubicBezTo>
                  <a:pt x="20103" y="485"/>
                  <a:pt x="19996" y="274"/>
                  <a:pt x="19880" y="74"/>
                </a:cubicBezTo>
                <a:cubicBezTo>
                  <a:pt x="19371" y="-30"/>
                  <a:pt x="18850" y="-27"/>
                  <a:pt x="18341" y="104"/>
                </a:cubicBezTo>
                <a:cubicBezTo>
                  <a:pt x="18293" y="117"/>
                  <a:pt x="18241" y="130"/>
                  <a:pt x="18192" y="147"/>
                </a:cubicBezTo>
                <a:cubicBezTo>
                  <a:pt x="18144" y="157"/>
                  <a:pt x="18095" y="167"/>
                  <a:pt x="18046" y="181"/>
                </a:cubicBezTo>
                <a:cubicBezTo>
                  <a:pt x="17457" y="331"/>
                  <a:pt x="16948" y="629"/>
                  <a:pt x="16534" y="1033"/>
                </a:cubicBezTo>
                <a:cubicBezTo>
                  <a:pt x="16038" y="1625"/>
                  <a:pt x="15814" y="2414"/>
                  <a:pt x="15850" y="3223"/>
                </a:cubicBezTo>
                <a:cubicBezTo>
                  <a:pt x="15759" y="2912"/>
                  <a:pt x="15708" y="2588"/>
                  <a:pt x="15695" y="2260"/>
                </a:cubicBezTo>
                <a:cubicBezTo>
                  <a:pt x="15254" y="3283"/>
                  <a:pt x="15089" y="4463"/>
                  <a:pt x="15494" y="5744"/>
                </a:cubicBezTo>
                <a:cubicBezTo>
                  <a:pt x="15701" y="6399"/>
                  <a:pt x="16511" y="8709"/>
                  <a:pt x="16689" y="9642"/>
                </a:cubicBezTo>
                <a:cubicBezTo>
                  <a:pt x="15889" y="7007"/>
                  <a:pt x="14260" y="5727"/>
                  <a:pt x="11399" y="5409"/>
                </a:cubicBezTo>
                <a:cubicBezTo>
                  <a:pt x="9605" y="5209"/>
                  <a:pt x="7603" y="6041"/>
                  <a:pt x="6369" y="7205"/>
                </a:cubicBezTo>
                <a:cubicBezTo>
                  <a:pt x="6803" y="7081"/>
                  <a:pt x="7243" y="7024"/>
                  <a:pt x="7677" y="7031"/>
                </a:cubicBezTo>
                <a:cubicBezTo>
                  <a:pt x="6602" y="7332"/>
                  <a:pt x="5620" y="8037"/>
                  <a:pt x="4966" y="9083"/>
                </a:cubicBezTo>
                <a:cubicBezTo>
                  <a:pt x="4639" y="9729"/>
                  <a:pt x="4409" y="10441"/>
                  <a:pt x="4299" y="11193"/>
                </a:cubicBezTo>
                <a:cubicBezTo>
                  <a:pt x="4448" y="10986"/>
                  <a:pt x="4610" y="10795"/>
                  <a:pt x="4788" y="10618"/>
                </a:cubicBezTo>
                <a:cubicBezTo>
                  <a:pt x="4493" y="11146"/>
                  <a:pt x="4299" y="11734"/>
                  <a:pt x="4214" y="12350"/>
                </a:cubicBezTo>
                <a:cubicBezTo>
                  <a:pt x="4211" y="12373"/>
                  <a:pt x="4211" y="12396"/>
                  <a:pt x="4211" y="12420"/>
                </a:cubicBezTo>
                <a:cubicBezTo>
                  <a:pt x="4172" y="13292"/>
                  <a:pt x="4308" y="14135"/>
                  <a:pt x="4580" y="14904"/>
                </a:cubicBezTo>
                <a:cubicBezTo>
                  <a:pt x="4875" y="15004"/>
                  <a:pt x="5183" y="15074"/>
                  <a:pt x="5497" y="15128"/>
                </a:cubicBezTo>
                <a:cubicBezTo>
                  <a:pt x="6482" y="15211"/>
                  <a:pt x="7431" y="14954"/>
                  <a:pt x="8212" y="14436"/>
                </a:cubicBezTo>
                <a:cubicBezTo>
                  <a:pt x="8001" y="14680"/>
                  <a:pt x="7765" y="14904"/>
                  <a:pt x="7502" y="15101"/>
                </a:cubicBezTo>
                <a:cubicBezTo>
                  <a:pt x="7713" y="15061"/>
                  <a:pt x="7920" y="15007"/>
                  <a:pt x="8124" y="14944"/>
                </a:cubicBezTo>
                <a:cubicBezTo>
                  <a:pt x="8144" y="14934"/>
                  <a:pt x="8166" y="14927"/>
                  <a:pt x="8186" y="14917"/>
                </a:cubicBezTo>
                <a:cubicBezTo>
                  <a:pt x="9342" y="14379"/>
                  <a:pt x="10188" y="13426"/>
                  <a:pt x="10632" y="12316"/>
                </a:cubicBezTo>
                <a:cubicBezTo>
                  <a:pt x="10583" y="12757"/>
                  <a:pt x="10473" y="13199"/>
                  <a:pt x="10304" y="13630"/>
                </a:cubicBezTo>
                <a:cubicBezTo>
                  <a:pt x="11253" y="12580"/>
                  <a:pt x="11801" y="11273"/>
                  <a:pt x="11934" y="9929"/>
                </a:cubicBezTo>
                <a:cubicBezTo>
                  <a:pt x="12005" y="10340"/>
                  <a:pt x="12037" y="10762"/>
                  <a:pt x="12028" y="11190"/>
                </a:cubicBezTo>
                <a:cubicBezTo>
                  <a:pt x="12264" y="10554"/>
                  <a:pt x="12410" y="9872"/>
                  <a:pt x="12439" y="9154"/>
                </a:cubicBezTo>
                <a:cubicBezTo>
                  <a:pt x="12462" y="8619"/>
                  <a:pt x="12436" y="7803"/>
                  <a:pt x="12160" y="7168"/>
                </a:cubicBezTo>
                <a:cubicBezTo>
                  <a:pt x="8801" y="6379"/>
                  <a:pt x="6608" y="9668"/>
                  <a:pt x="5970" y="11601"/>
                </a:cubicBezTo>
                <a:cubicBezTo>
                  <a:pt x="6628" y="9321"/>
                  <a:pt x="8377" y="6513"/>
                  <a:pt x="11681" y="6452"/>
                </a:cubicBezTo>
                <a:cubicBezTo>
                  <a:pt x="13826" y="6412"/>
                  <a:pt x="15163" y="8124"/>
                  <a:pt x="15763" y="9682"/>
                </a:cubicBezTo>
                <a:cubicBezTo>
                  <a:pt x="16132" y="10645"/>
                  <a:pt x="17159" y="14305"/>
                  <a:pt x="13482" y="16813"/>
                </a:cubicBezTo>
                <a:cubicBezTo>
                  <a:pt x="11354" y="18264"/>
                  <a:pt x="8636" y="18782"/>
                  <a:pt x="6100" y="17829"/>
                </a:cubicBezTo>
                <a:cubicBezTo>
                  <a:pt x="3890" y="16997"/>
                  <a:pt x="2297" y="15258"/>
                  <a:pt x="1561" y="13179"/>
                </a:cubicBezTo>
                <a:cubicBezTo>
                  <a:pt x="1535" y="13095"/>
                  <a:pt x="1509" y="13015"/>
                  <a:pt x="1484" y="12928"/>
                </a:cubicBezTo>
                <a:cubicBezTo>
                  <a:pt x="272" y="8622"/>
                  <a:pt x="2582" y="4122"/>
                  <a:pt x="6660" y="2705"/>
                </a:cubicBezTo>
                <a:cubicBezTo>
                  <a:pt x="6550" y="2735"/>
                  <a:pt x="6437" y="2762"/>
                  <a:pt x="6326" y="2795"/>
                </a:cubicBezTo>
                <a:cubicBezTo>
                  <a:pt x="1675" y="4189"/>
                  <a:pt x="-1001" y="9207"/>
                  <a:pt x="350" y="14008"/>
                </a:cubicBezTo>
                <a:cubicBezTo>
                  <a:pt x="1701" y="18809"/>
                  <a:pt x="6563" y="21570"/>
                  <a:pt x="11215" y="20176"/>
                </a:cubicBezTo>
                <a:cubicBezTo>
                  <a:pt x="12096" y="19912"/>
                  <a:pt x="12906" y="19517"/>
                  <a:pt x="13631" y="19019"/>
                </a:cubicBezTo>
                <a:cubicBezTo>
                  <a:pt x="15144" y="18036"/>
                  <a:pt x="16378" y="16582"/>
                  <a:pt x="17084" y="14767"/>
                </a:cubicBezTo>
                <a:cubicBezTo>
                  <a:pt x="18033" y="12330"/>
                  <a:pt x="17551" y="10023"/>
                  <a:pt x="16686" y="7800"/>
                </a:cubicBezTo>
                <a:cubicBezTo>
                  <a:pt x="16138" y="6389"/>
                  <a:pt x="15565" y="3985"/>
                  <a:pt x="18552" y="1662"/>
                </a:cubicBezTo>
                <a:cubicBezTo>
                  <a:pt x="17632" y="2517"/>
                  <a:pt x="16054" y="4182"/>
                  <a:pt x="16738" y="6526"/>
                </a:cubicBezTo>
                <a:cubicBezTo>
                  <a:pt x="17052" y="6539"/>
                  <a:pt x="17729" y="6442"/>
                  <a:pt x="18040" y="6362"/>
                </a:cubicBezTo>
                <a:cubicBezTo>
                  <a:pt x="18458" y="6255"/>
                  <a:pt x="18834" y="6071"/>
                  <a:pt x="19157" y="5824"/>
                </a:cubicBezTo>
                <a:cubicBezTo>
                  <a:pt x="18908" y="5881"/>
                  <a:pt x="18652" y="5907"/>
                  <a:pt x="18396" y="5904"/>
                </a:cubicBezTo>
                <a:cubicBezTo>
                  <a:pt x="19164" y="5650"/>
                  <a:pt x="19828" y="5102"/>
                  <a:pt x="20259" y="4296"/>
                </a:cubicBezTo>
                <a:cubicBezTo>
                  <a:pt x="20039" y="4470"/>
                  <a:pt x="19802" y="4604"/>
                  <a:pt x="19546" y="4694"/>
                </a:cubicBezTo>
                <a:cubicBezTo>
                  <a:pt x="20113" y="4243"/>
                  <a:pt x="20505" y="3527"/>
                  <a:pt x="20596" y="2638"/>
                </a:cubicBezTo>
                <a:cubicBezTo>
                  <a:pt x="20596" y="2621"/>
                  <a:pt x="20596" y="2608"/>
                  <a:pt x="20599" y="2591"/>
                </a:cubicBezTo>
                <a:cubicBezTo>
                  <a:pt x="20596" y="2437"/>
                  <a:pt x="20586" y="2280"/>
                  <a:pt x="20567" y="2123"/>
                </a:cubicBezTo>
                <a:cubicBezTo>
                  <a:pt x="20512" y="2344"/>
                  <a:pt x="20427" y="2541"/>
                  <a:pt x="20324" y="2721"/>
                </a:cubicBezTo>
                <a:close/>
              </a:path>
            </a:pathLst>
          </a:custGeom>
          <a:solidFill>
            <a:schemeClr val="accent1"/>
          </a:solidFill>
          <a:ln w="12700">
            <a:miter lim="400000"/>
          </a:ln>
        </p:spPr>
        <p:txBody>
          <a:bodyPr lIns="45719" rIns="45719" anchor="ctr"/>
          <a:lstStyle/>
          <a:p>
            <a:pPr algn="l" defTabSz="914400">
              <a:defRPr sz="1800" b="0">
                <a:latin typeface="Calibri"/>
                <a:ea typeface="Calibri"/>
                <a:cs typeface="Calibri"/>
                <a:sym typeface="Calibri"/>
              </a:defRPr>
            </a:pPr>
            <a:endParaRPr/>
          </a:p>
        </p:txBody>
      </p:sp>
      <p:sp>
        <p:nvSpPr>
          <p:cNvPr id="121" name="Elegant"/>
          <p:cNvSpPr txBox="1"/>
          <p:nvPr/>
        </p:nvSpPr>
        <p:spPr>
          <a:xfrm>
            <a:off x="1286594" y="192261"/>
            <a:ext cx="18915714" cy="3180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5800" b="0">
                <a:solidFill>
                  <a:srgbClr val="835E42"/>
                </a:solidFill>
                <a:latin typeface="Goudy Bookletter 1911"/>
                <a:ea typeface="Goudy Bookletter 1911"/>
                <a:cs typeface="Goudy Bookletter 1911"/>
                <a:sym typeface="Goudy Bookletter 1911"/>
              </a:defRPr>
            </a:lvl1pPr>
          </a:lstStyle>
          <a:p>
            <a:r>
              <a:rPr lang="ru-RU" sz="20000" b="1" dirty="0">
                <a:solidFill>
                  <a:srgbClr val="002060"/>
                </a:solidFill>
                <a:latin typeface="Garamond" panose="02020404030301010803" pitchFamily="18" charset="0"/>
              </a:rPr>
              <a:t>Речевой этикет</a:t>
            </a:r>
            <a:endParaRPr sz="20000" b="1" dirty="0">
              <a:solidFill>
                <a:srgbClr val="002060"/>
              </a:solidFill>
              <a:latin typeface="Garamond" panose="02020404030301010803" pitchFamily="18" charset="0"/>
            </a:endParaRPr>
          </a:p>
        </p:txBody>
      </p:sp>
      <p:sp>
        <p:nvSpPr>
          <p:cNvPr id="123" name="Lorem ipsum dolor sit amet, consectetur adipiscing elit, sed do eiusmod tempor incididunt ut labore et dolore magna aliqua. Ut venenatis tellus in metus vulputate."/>
          <p:cNvSpPr txBox="1"/>
          <p:nvPr/>
        </p:nvSpPr>
        <p:spPr>
          <a:xfrm>
            <a:off x="693895" y="6688710"/>
            <a:ext cx="12084845" cy="58641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r>
              <a:rPr lang="ru-RU" sz="3600" b="1" dirty="0">
                <a:solidFill>
                  <a:schemeClr val="bg1">
                    <a:lumMod val="10000"/>
                  </a:schemeClr>
                </a:solidFill>
                <a:latin typeface="Georgia" panose="02040502050405020303" pitchFamily="18" charset="0"/>
                <a:ea typeface="Lato" panose="020F0502020204030203" pitchFamily="34" charset="0"/>
                <a:cs typeface="Iskoola Pota" panose="020B0502040204020203" pitchFamily="34" charset="0"/>
              </a:rPr>
              <a:t>Работу выполнила:</a:t>
            </a:r>
          </a:p>
          <a:p>
            <a:r>
              <a:rPr lang="ru-RU" sz="3600" b="1" dirty="0">
                <a:solidFill>
                  <a:schemeClr val="bg1">
                    <a:lumMod val="10000"/>
                  </a:schemeClr>
                </a:solidFill>
                <a:latin typeface="Georgia" panose="02040502050405020303" pitchFamily="18" charset="0"/>
                <a:ea typeface="Lato" panose="020F0502020204030203" pitchFamily="34" charset="0"/>
                <a:cs typeface="Iskoola Pota" panose="020B0502040204020203" pitchFamily="34" charset="0"/>
              </a:rPr>
              <a:t>Алиева Рейхан,</a:t>
            </a:r>
            <a:br>
              <a:rPr lang="ru-RU" sz="3600" b="1" dirty="0">
                <a:solidFill>
                  <a:schemeClr val="bg1">
                    <a:lumMod val="10000"/>
                  </a:schemeClr>
                </a:solidFill>
                <a:latin typeface="Georgia" panose="02040502050405020303" pitchFamily="18" charset="0"/>
                <a:ea typeface="Lato" panose="020F0502020204030203" pitchFamily="34" charset="0"/>
                <a:cs typeface="Iskoola Pota" panose="020B0502040204020203" pitchFamily="34" charset="0"/>
              </a:rPr>
            </a:br>
            <a:r>
              <a:rPr lang="ru-RU" sz="3600" b="1" dirty="0">
                <a:solidFill>
                  <a:schemeClr val="bg1">
                    <a:lumMod val="10000"/>
                  </a:schemeClr>
                </a:solidFill>
                <a:latin typeface="Georgia" panose="02040502050405020303" pitchFamily="18" charset="0"/>
                <a:ea typeface="Lato" panose="020F0502020204030203" pitchFamily="34" charset="0"/>
                <a:cs typeface="Iskoola Pota" panose="020B0502040204020203" pitchFamily="34" charset="0"/>
              </a:rPr>
              <a:t>ученица 10 А класса </a:t>
            </a:r>
            <a:r>
              <a:rPr lang="ru-RU" sz="3600" b="1" dirty="0" smtClean="0">
                <a:solidFill>
                  <a:schemeClr val="bg1">
                    <a:lumMod val="10000"/>
                  </a:schemeClr>
                </a:solidFill>
                <a:latin typeface="Georgia" panose="02040502050405020303" pitchFamily="18" charset="0"/>
                <a:ea typeface="Lato" panose="020F0502020204030203" pitchFamily="34" charset="0"/>
                <a:cs typeface="Iskoola Pota" panose="020B0502040204020203" pitchFamily="34" charset="0"/>
              </a:rPr>
              <a:t>С</a:t>
            </a:r>
            <a:r>
              <a:rPr lang="ru-RU" sz="3600" b="1" dirty="0" smtClean="0">
                <a:solidFill>
                  <a:schemeClr val="bg1">
                    <a:lumMod val="10000"/>
                  </a:schemeClr>
                </a:solidFill>
                <a:latin typeface="Georgia" panose="02040502050405020303" pitchFamily="18" charset="0"/>
                <a:ea typeface="Lato" panose="020F0502020204030203" pitchFamily="34" charset="0"/>
                <a:cs typeface="Iskoola Pota" panose="020B0502040204020203" pitchFamily="34" charset="0"/>
              </a:rPr>
              <a:t>редней школы № </a:t>
            </a:r>
            <a:r>
              <a:rPr lang="ru-RU" sz="3600" b="1" dirty="0">
                <a:solidFill>
                  <a:schemeClr val="bg1">
                    <a:lumMod val="10000"/>
                  </a:schemeClr>
                </a:solidFill>
                <a:latin typeface="Georgia" panose="02040502050405020303" pitchFamily="18" charset="0"/>
                <a:ea typeface="Lato" panose="020F0502020204030203" pitchFamily="34" charset="0"/>
                <a:cs typeface="Iskoola Pota" panose="020B0502040204020203" pitchFamily="34" charset="0"/>
              </a:rPr>
              <a:t>25 имени Н.К.Крупской г. Ульяновска</a:t>
            </a:r>
            <a:br>
              <a:rPr lang="ru-RU" sz="3600" b="1" dirty="0">
                <a:solidFill>
                  <a:schemeClr val="bg1">
                    <a:lumMod val="10000"/>
                  </a:schemeClr>
                </a:solidFill>
                <a:latin typeface="Georgia" panose="02040502050405020303" pitchFamily="18" charset="0"/>
                <a:ea typeface="Lato" panose="020F0502020204030203" pitchFamily="34" charset="0"/>
                <a:cs typeface="Iskoola Pota" panose="020B0502040204020203" pitchFamily="34" charset="0"/>
              </a:rPr>
            </a:br>
            <a:r>
              <a:rPr lang="ru-RU" sz="3600" b="1" dirty="0">
                <a:solidFill>
                  <a:schemeClr val="bg1">
                    <a:lumMod val="10000"/>
                  </a:schemeClr>
                </a:solidFill>
                <a:latin typeface="Georgia" panose="02040502050405020303" pitchFamily="18" charset="0"/>
                <a:ea typeface="Lato" panose="020F0502020204030203" pitchFamily="34" charset="0"/>
                <a:cs typeface="Iskoola Pota" panose="020B0502040204020203" pitchFamily="34" charset="0"/>
              </a:rPr>
              <a:t>Руководитель:</a:t>
            </a:r>
            <a:br>
              <a:rPr lang="ru-RU" sz="3600" b="1" dirty="0">
                <a:solidFill>
                  <a:schemeClr val="bg1">
                    <a:lumMod val="10000"/>
                  </a:schemeClr>
                </a:solidFill>
                <a:latin typeface="Georgia" panose="02040502050405020303" pitchFamily="18" charset="0"/>
                <a:ea typeface="Lato" panose="020F0502020204030203" pitchFamily="34" charset="0"/>
                <a:cs typeface="Iskoola Pota" panose="020B0502040204020203" pitchFamily="34" charset="0"/>
              </a:rPr>
            </a:br>
            <a:r>
              <a:rPr lang="ru-RU" sz="3600" b="1" dirty="0">
                <a:solidFill>
                  <a:schemeClr val="bg1">
                    <a:lumMod val="10000"/>
                  </a:schemeClr>
                </a:solidFill>
                <a:latin typeface="Georgia" panose="02040502050405020303" pitchFamily="18" charset="0"/>
                <a:ea typeface="Lato" panose="020F0502020204030203" pitchFamily="34" charset="0"/>
                <a:cs typeface="Iskoola Pota" panose="020B0502040204020203" pitchFamily="34" charset="0"/>
              </a:rPr>
              <a:t>Дмитриева Е.А.,</a:t>
            </a:r>
            <a:br>
              <a:rPr lang="ru-RU" sz="3600" b="1" dirty="0">
                <a:solidFill>
                  <a:schemeClr val="bg1">
                    <a:lumMod val="10000"/>
                  </a:schemeClr>
                </a:solidFill>
                <a:latin typeface="Georgia" panose="02040502050405020303" pitchFamily="18" charset="0"/>
                <a:ea typeface="Lato" panose="020F0502020204030203" pitchFamily="34" charset="0"/>
                <a:cs typeface="Iskoola Pota" panose="020B0502040204020203" pitchFamily="34" charset="0"/>
              </a:rPr>
            </a:br>
            <a:r>
              <a:rPr lang="ru-RU" sz="3600" b="1" dirty="0">
                <a:solidFill>
                  <a:schemeClr val="bg1">
                    <a:lumMod val="10000"/>
                  </a:schemeClr>
                </a:solidFill>
                <a:latin typeface="Georgia" panose="02040502050405020303" pitchFamily="18" charset="0"/>
                <a:ea typeface="Lato" panose="020F0502020204030203" pitchFamily="34" charset="0"/>
                <a:cs typeface="Iskoola Pota" panose="020B0502040204020203" pitchFamily="34" charset="0"/>
              </a:rPr>
              <a:t>учитель русского языка  и литературы </a:t>
            </a:r>
            <a:br>
              <a:rPr lang="ru-RU" sz="3600" b="1" dirty="0">
                <a:solidFill>
                  <a:schemeClr val="bg1">
                    <a:lumMod val="10000"/>
                  </a:schemeClr>
                </a:solidFill>
                <a:latin typeface="Georgia" panose="02040502050405020303" pitchFamily="18" charset="0"/>
                <a:ea typeface="Lato" panose="020F0502020204030203" pitchFamily="34" charset="0"/>
                <a:cs typeface="Iskoola Pota" panose="020B0502040204020203" pitchFamily="34" charset="0"/>
              </a:rPr>
            </a:br>
            <a:endParaRPr sz="3600" b="1" dirty="0">
              <a:solidFill>
                <a:schemeClr val="bg1">
                  <a:lumMod val="10000"/>
                </a:schemeClr>
              </a:solidFill>
              <a:latin typeface="Georgia" panose="02040502050405020303" pitchFamily="18" charset="0"/>
              <a:ea typeface="Lato" panose="020F0502020204030203" pitchFamily="34" charset="0"/>
              <a:cs typeface="Iskoola Pota" panose="020B0502040204020203" pitchFamily="34" charset="0"/>
            </a:endParaRPr>
          </a:p>
        </p:txBody>
      </p:sp>
      <p:grpSp>
        <p:nvGrpSpPr>
          <p:cNvPr id="128" name="Group"/>
          <p:cNvGrpSpPr/>
          <p:nvPr/>
        </p:nvGrpSpPr>
        <p:grpSpPr>
          <a:xfrm>
            <a:off x="2306245" y="12343234"/>
            <a:ext cx="4584011" cy="1093175"/>
            <a:chOff x="-2" y="0"/>
            <a:chExt cx="4584009" cy="1093173"/>
          </a:xfrm>
        </p:grpSpPr>
        <p:grpSp>
          <p:nvGrpSpPr>
            <p:cNvPr id="126" name="Group"/>
            <p:cNvGrpSpPr/>
            <p:nvPr/>
          </p:nvGrpSpPr>
          <p:grpSpPr>
            <a:xfrm>
              <a:off x="-2" y="0"/>
              <a:ext cx="4584009" cy="1093173"/>
              <a:chOff x="-1" y="0"/>
              <a:chExt cx="4584007" cy="1093171"/>
            </a:xfrm>
          </p:grpSpPr>
          <p:sp>
            <p:nvSpPr>
              <p:cNvPr id="124" name="Rectangle"/>
              <p:cNvSpPr/>
              <p:nvPr/>
            </p:nvSpPr>
            <p:spPr>
              <a:xfrm>
                <a:off x="-1" y="0"/>
                <a:ext cx="4584007" cy="1093171"/>
              </a:xfrm>
              <a:prstGeom prst="rect">
                <a:avLst/>
              </a:prstGeom>
              <a:solidFill>
                <a:schemeClr val="accent3"/>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25" name="more information"/>
              <p:cNvSpPr/>
              <p:nvPr/>
            </p:nvSpPr>
            <p:spPr>
              <a:xfrm>
                <a:off x="339849" y="341402"/>
                <a:ext cx="3291731" cy="41036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2000" b="0" cap="small" spc="400">
                    <a:solidFill>
                      <a:srgbClr val="F4F4F4"/>
                    </a:solidFill>
                    <a:latin typeface="Goudy Bookletter 1911"/>
                    <a:ea typeface="Goudy Bookletter 1911"/>
                    <a:cs typeface="Goudy Bookletter 1911"/>
                    <a:sym typeface="Goudy Bookletter 1911"/>
                  </a:defRPr>
                </a:lvl1pPr>
              </a:lstStyle>
              <a:p>
                <a:r>
                  <a:rPr lang="ru-RU" dirty="0">
                    <a:solidFill>
                      <a:schemeClr val="bg1"/>
                    </a:solidFill>
                  </a:rPr>
                  <a:t>Больше информации</a:t>
                </a:r>
                <a:endParaRPr dirty="0">
                  <a:solidFill>
                    <a:schemeClr val="bg1"/>
                  </a:solidFill>
                </a:endParaRPr>
              </a:p>
            </p:txBody>
          </p:sp>
        </p:grpSp>
        <p:sp>
          <p:nvSpPr>
            <p:cNvPr id="127" name="Freeform 277"/>
            <p:cNvSpPr/>
            <p:nvPr/>
          </p:nvSpPr>
          <p:spPr>
            <a:xfrm>
              <a:off x="3750549" y="418041"/>
              <a:ext cx="436212" cy="240353"/>
            </a:xfrm>
            <a:custGeom>
              <a:avLst/>
              <a:gdLst/>
              <a:ahLst/>
              <a:cxnLst>
                <a:cxn ang="0">
                  <a:pos x="wd2" y="hd2"/>
                </a:cxn>
                <a:cxn ang="5400000">
                  <a:pos x="wd2" y="hd2"/>
                </a:cxn>
                <a:cxn ang="10800000">
                  <a:pos x="wd2" y="hd2"/>
                </a:cxn>
                <a:cxn ang="16200000">
                  <a:pos x="wd2" y="hd2"/>
                </a:cxn>
              </a:cxnLst>
              <a:rect l="0" t="0" r="r" b="b"/>
              <a:pathLst>
                <a:path w="21600" h="21502" extrusionOk="0">
                  <a:moveTo>
                    <a:pt x="21557" y="11121"/>
                  </a:moveTo>
                  <a:cubicBezTo>
                    <a:pt x="21568" y="11083"/>
                    <a:pt x="21568" y="11063"/>
                    <a:pt x="21578" y="11024"/>
                  </a:cubicBezTo>
                  <a:cubicBezTo>
                    <a:pt x="21578" y="11004"/>
                    <a:pt x="21589" y="10965"/>
                    <a:pt x="21589" y="10946"/>
                  </a:cubicBezTo>
                  <a:cubicBezTo>
                    <a:pt x="21600" y="10887"/>
                    <a:pt x="21600" y="10829"/>
                    <a:pt x="21600" y="10751"/>
                  </a:cubicBezTo>
                  <a:cubicBezTo>
                    <a:pt x="21600" y="10692"/>
                    <a:pt x="21600" y="10614"/>
                    <a:pt x="21589" y="10556"/>
                  </a:cubicBezTo>
                  <a:cubicBezTo>
                    <a:pt x="21589" y="10536"/>
                    <a:pt x="21578" y="10497"/>
                    <a:pt x="21578" y="10478"/>
                  </a:cubicBezTo>
                  <a:cubicBezTo>
                    <a:pt x="21578" y="10439"/>
                    <a:pt x="21568" y="10419"/>
                    <a:pt x="21557" y="10380"/>
                  </a:cubicBezTo>
                  <a:cubicBezTo>
                    <a:pt x="21546" y="10341"/>
                    <a:pt x="21535" y="10321"/>
                    <a:pt x="21524" y="10283"/>
                  </a:cubicBezTo>
                  <a:cubicBezTo>
                    <a:pt x="21514" y="10263"/>
                    <a:pt x="21514" y="10224"/>
                    <a:pt x="21503" y="10204"/>
                  </a:cubicBezTo>
                  <a:cubicBezTo>
                    <a:pt x="21481" y="10146"/>
                    <a:pt x="21460" y="10107"/>
                    <a:pt x="21438" y="10048"/>
                  </a:cubicBezTo>
                  <a:lnTo>
                    <a:pt x="16038" y="292"/>
                  </a:lnTo>
                  <a:cubicBezTo>
                    <a:pt x="15822" y="-98"/>
                    <a:pt x="15487" y="-98"/>
                    <a:pt x="15271" y="292"/>
                  </a:cubicBezTo>
                  <a:cubicBezTo>
                    <a:pt x="15055" y="682"/>
                    <a:pt x="15055" y="1287"/>
                    <a:pt x="15271" y="1678"/>
                  </a:cubicBezTo>
                  <a:lnTo>
                    <a:pt x="19753" y="9775"/>
                  </a:lnTo>
                  <a:lnTo>
                    <a:pt x="540" y="9775"/>
                  </a:lnTo>
                  <a:cubicBezTo>
                    <a:pt x="238" y="9775"/>
                    <a:pt x="0" y="10204"/>
                    <a:pt x="0" y="10751"/>
                  </a:cubicBezTo>
                  <a:cubicBezTo>
                    <a:pt x="0" y="11297"/>
                    <a:pt x="238" y="11726"/>
                    <a:pt x="540" y="11726"/>
                  </a:cubicBezTo>
                  <a:lnTo>
                    <a:pt x="19753" y="11726"/>
                  </a:lnTo>
                  <a:lnTo>
                    <a:pt x="15271" y="19824"/>
                  </a:lnTo>
                  <a:cubicBezTo>
                    <a:pt x="15055" y="20214"/>
                    <a:pt x="15055" y="20819"/>
                    <a:pt x="15271" y="21209"/>
                  </a:cubicBezTo>
                  <a:cubicBezTo>
                    <a:pt x="15379" y="21404"/>
                    <a:pt x="15520" y="21502"/>
                    <a:pt x="15649" y="21502"/>
                  </a:cubicBezTo>
                  <a:cubicBezTo>
                    <a:pt x="15779" y="21502"/>
                    <a:pt x="15930" y="21404"/>
                    <a:pt x="16027" y="21209"/>
                  </a:cubicBezTo>
                  <a:lnTo>
                    <a:pt x="21427" y="11453"/>
                  </a:lnTo>
                  <a:cubicBezTo>
                    <a:pt x="21449" y="11414"/>
                    <a:pt x="21470" y="11356"/>
                    <a:pt x="21492" y="11297"/>
                  </a:cubicBezTo>
                  <a:cubicBezTo>
                    <a:pt x="21503" y="11278"/>
                    <a:pt x="21503" y="11258"/>
                    <a:pt x="21514" y="11219"/>
                  </a:cubicBezTo>
                  <a:cubicBezTo>
                    <a:pt x="21535" y="11180"/>
                    <a:pt x="21546" y="11161"/>
                    <a:pt x="21557" y="11121"/>
                  </a:cubicBezTo>
                  <a:close/>
                </a:path>
              </a:pathLst>
            </a:custGeom>
            <a:solidFill>
              <a:schemeClr val="accent2"/>
            </a:solidFill>
            <a:ln w="12700" cap="flat">
              <a:noFill/>
              <a:miter lim="400000"/>
            </a:ln>
            <a:effectLst/>
          </p:spPr>
          <p:txBody>
            <a:bodyPr wrap="square" lIns="45719" tIns="45719" rIns="45719" bIns="45719" numCol="1" anchor="ctr">
              <a:noAutofit/>
            </a:bodyPr>
            <a:lstStyle/>
            <a:p>
              <a:pPr algn="l" defTabSz="914400">
                <a:defRPr sz="1800" b="0">
                  <a:latin typeface="Calibri"/>
                  <a:ea typeface="Calibri"/>
                  <a:cs typeface="Calibri"/>
                  <a:sym typeface="Calibri"/>
                </a:defRPr>
              </a:pPr>
              <a:endParaRPr/>
            </a:p>
          </p:txBody>
        </p:sp>
      </p:grpSp>
      <p:pic>
        <p:nvPicPr>
          <p:cNvPr id="14" name="Рисунок 13"/>
          <p:cNvPicPr>
            <a:picLocks noGrp="1" noChangeAspect="1"/>
          </p:cNvPicPr>
          <p:nvPr>
            <p:ph type="pic" sz="quarter" idx="10"/>
          </p:nvPr>
        </p:nvPicPr>
        <p:blipFill>
          <a:blip r:embed="rId2" cstate="print">
            <a:duotone>
              <a:schemeClr val="accent3">
                <a:shade val="45000"/>
                <a:satMod val="135000"/>
              </a:schemeClr>
              <a:prstClr val="white"/>
            </a:duotone>
            <a:extLst>
              <a:ext uri="{BEBA8EAE-BF5A-486C-A8C5-ECC9F3942E4B}">
                <a14:imgProps xmlns:a14="http://schemas.microsoft.com/office/drawing/2010/main" xmlns="">
                  <a14:imgLayer r:embed="rId3">
                    <a14:imgEffect>
                      <a14:saturation sat="99000"/>
                    </a14:imgEffect>
                  </a14:imgLayer>
                </a14:imgProps>
              </a:ext>
              <a:ext uri="{28A0092B-C50C-407E-A947-70E740481C1C}">
                <a14:useLocalDpi xmlns:a14="http://schemas.microsoft.com/office/drawing/2010/main" xmlns="" val="0"/>
              </a:ext>
            </a:extLst>
          </a:blip>
          <a:srcRect l="9239" r="9239"/>
          <a:stretch>
            <a:fillRect/>
          </a:stretch>
        </p:blipFill>
        <p:spPr>
          <a:xfrm>
            <a:off x="13753894" y="3067507"/>
            <a:ext cx="10119770" cy="10119770"/>
          </a:xfrm>
        </p:spPr>
      </p:pic>
      <p:sp>
        <p:nvSpPr>
          <p:cNvPr id="13" name="TextBox 12">
            <a:extLst>
              <a:ext uri="{FF2B5EF4-FFF2-40B4-BE49-F238E27FC236}">
                <a16:creationId xmlns:a16="http://schemas.microsoft.com/office/drawing/2014/main" xmlns="" id="{69B74E22-DF6D-45D6-9532-F8F7917E4186}"/>
              </a:ext>
            </a:extLst>
          </p:cNvPr>
          <p:cNvSpPr txBox="1"/>
          <p:nvPr/>
        </p:nvSpPr>
        <p:spPr>
          <a:xfrm>
            <a:off x="2231544" y="3067507"/>
            <a:ext cx="12378690" cy="2123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ru-RU" sz="6600" dirty="0">
                <a:solidFill>
                  <a:srgbClr val="002060"/>
                </a:solidFill>
                <a:latin typeface="Georgia" panose="02040502050405020303" pitchFamily="18" charset="0"/>
              </a:rPr>
              <a:t>(Презентация-инструкция по успешному общению)</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14"/>
                                        </p:tgtEl>
                                        <p:attrNameLst>
                                          <p:attrName>style.color</p:attrName>
                                        </p:attrNameLst>
                                      </p:cBhvr>
                                      <p:by>
                                        <p:hsl h="0" s="-12549" l="-25098"/>
                                      </p:by>
                                    </p:animClr>
                                    <p:animClr clrSpc="hsl" dir="cw">
                                      <p:cBhvr>
                                        <p:cTn id="7" dur="500" fill="hold"/>
                                        <p:tgtEl>
                                          <p:spTgt spid="14"/>
                                        </p:tgtEl>
                                        <p:attrNameLst>
                                          <p:attrName>fillcolor</p:attrName>
                                        </p:attrNameLst>
                                      </p:cBhvr>
                                      <p:by>
                                        <p:hsl h="0" s="-12549" l="-25098"/>
                                      </p:by>
                                    </p:animClr>
                                    <p:animClr clrSpc="hsl" dir="cw">
                                      <p:cBhvr>
                                        <p:cTn id="8" dur="500" fill="hold"/>
                                        <p:tgtEl>
                                          <p:spTgt spid="14"/>
                                        </p:tgtEl>
                                        <p:attrNameLst>
                                          <p:attrName>stroke.color</p:attrName>
                                        </p:attrNameLst>
                                      </p:cBhvr>
                                      <p:by>
                                        <p:hsl h="0" s="-12549" l="-25098"/>
                                      </p:by>
                                    </p:animClr>
                                    <p:set>
                                      <p:cBhvr>
                                        <p:cTn id="9" dur="500" fill="hold"/>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61" name="Rectangle"/>
          <p:cNvSpPr/>
          <p:nvPr/>
        </p:nvSpPr>
        <p:spPr>
          <a:xfrm>
            <a:off x="536143" y="1162220"/>
            <a:ext cx="23564260" cy="12203523"/>
          </a:xfrm>
          <a:prstGeom prst="rect">
            <a:avLst/>
          </a:prstGeom>
          <a:solidFill>
            <a:schemeClr val="accent4"/>
          </a:solidFill>
          <a:ln w="12700">
            <a:miter lim="400000"/>
          </a:ln>
        </p:spPr>
        <p:txBody>
          <a:bodyPr lIns="0" tIns="0" rIns="0" bIns="0" anchor="ctr"/>
          <a:lstStyle/>
          <a:p>
            <a:pPr algn="just" hangingPunct="1">
              <a:lnSpc>
                <a:spcPct val="80000"/>
              </a:lnSpc>
            </a:pPr>
            <a:endParaRPr lang="ru-RU" altLang="ru-RU" sz="3200" b="0" dirty="0">
              <a:latin typeface="Georgia" panose="02040502050405020303" pitchFamily="18" charset="0"/>
            </a:endParaRPr>
          </a:p>
        </p:txBody>
      </p:sp>
      <p:sp>
        <p:nvSpPr>
          <p:cNvPr id="165" name="&quot;"/>
          <p:cNvSpPr txBox="1"/>
          <p:nvPr/>
        </p:nvSpPr>
        <p:spPr>
          <a:xfrm>
            <a:off x="22510252" y="10954829"/>
            <a:ext cx="821819" cy="24109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5000" b="0">
                <a:solidFill>
                  <a:srgbClr val="F4F4F4"/>
                </a:solidFill>
                <a:latin typeface="Goudy Bookletter 1911"/>
                <a:ea typeface="Goudy Bookletter 1911"/>
                <a:cs typeface="Goudy Bookletter 1911"/>
                <a:sym typeface="Goudy Bookletter 1911"/>
              </a:defRPr>
            </a:lvl1pPr>
          </a:lstStyle>
          <a:p>
            <a:r>
              <a:rPr dirty="0">
                <a:solidFill>
                  <a:schemeClr val="bg1"/>
                </a:solidFill>
              </a:rPr>
              <a:t>"</a:t>
            </a:r>
          </a:p>
        </p:txBody>
      </p:sp>
      <p:sp>
        <p:nvSpPr>
          <p:cNvPr id="15" name="Рисунок 4">
            <a:extLst>
              <a:ext uri="{FF2B5EF4-FFF2-40B4-BE49-F238E27FC236}">
                <a16:creationId xmlns:a16="http://schemas.microsoft.com/office/drawing/2014/main" xmlns="" id="{4F13A077-F968-6B4D-8C99-385CE0E25CBF}"/>
              </a:ext>
            </a:extLst>
          </p:cNvPr>
          <p:cNvSpPr>
            <a:spLocks noGrp="1"/>
          </p:cNvSpPr>
          <p:nvPr/>
        </p:nvSpPr>
        <p:spPr bwMode="auto">
          <a:xfrm>
            <a:off x="1051929" y="1576484"/>
            <a:ext cx="22623669" cy="11590394"/>
          </a:xfrm>
          <a:prstGeom prst="plaque">
            <a:avLst>
              <a:gd name="adj" fmla="val 4573"/>
            </a:avLst>
          </a:prstGeom>
          <a:solidFill>
            <a:schemeClr val="accent2"/>
          </a:solidFill>
          <a:ln w="101600">
            <a:solidFill>
              <a:schemeClr val="accent1"/>
            </a:solidFill>
          </a:ln>
          <a:effectLst/>
          <a:extLst>
            <a:ext uri="{FAA26D3D-D897-4be2-8F04-BA451C77F1D7}"/>
          </a:extLst>
        </p:spPr>
        <p:txBody>
          <a:bodyPr vert="horz" wrap="square" lIns="38100" tIns="38100" rIns="38100" bIns="38100" numCol="1" anchor="t" anchorCtr="0" compatLnSpc="1">
            <a:prstTxWarp prst="textNoShape">
              <a:avLst/>
            </a:prstTxWarp>
          </a:bodyPr>
          <a:lstStyle/>
          <a:p>
            <a:r>
              <a:rPr lang="ru-RU" sz="5400" b="1" dirty="0">
                <a:latin typeface="Georgia" pitchFamily="18" charset="0"/>
              </a:rPr>
              <a:t>Внимание народа к речевому этикету широко отразилось в произведениях фольклора и литературы</a:t>
            </a:r>
          </a:p>
          <a:p>
            <a:endParaRPr lang="ru-RU" sz="5400" dirty="0">
              <a:latin typeface="Georgia" pitchFamily="18" charset="0"/>
            </a:endParaRPr>
          </a:p>
          <a:p>
            <a:endParaRPr lang="ru-RU" sz="5400" dirty="0"/>
          </a:p>
        </p:txBody>
      </p:sp>
      <p:sp>
        <p:nvSpPr>
          <p:cNvPr id="13" name="Lorem ipsum dolor sit amet, consectetur adipiscing elit, sed do eiusmod tempor incididunt ut labore et dolore magna aliqua. Ut venenatis tellus in metus vulputate. Dis parturient montes nascetur ridiculus mus mauris vitae ultricies leo. Quis eleifend qua"/>
          <p:cNvSpPr txBox="1"/>
          <p:nvPr/>
        </p:nvSpPr>
        <p:spPr>
          <a:xfrm>
            <a:off x="375773" y="9997352"/>
            <a:ext cx="18047487" cy="14814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pPr algn="just" hangingPunct="1">
              <a:lnSpc>
                <a:spcPct val="80000"/>
              </a:lnSpc>
            </a:pPr>
            <a:r>
              <a:rPr lang="en-US" altLang="ru-RU" sz="4400" dirty="0">
                <a:solidFill>
                  <a:schemeClr val="tx2"/>
                </a:solidFill>
                <a:latin typeface="Georgia" panose="02040502050405020303" pitchFamily="18" charset="0"/>
              </a:rPr>
              <a:t/>
            </a:r>
            <a:br>
              <a:rPr lang="en-US" altLang="ru-RU" sz="4400" dirty="0">
                <a:solidFill>
                  <a:schemeClr val="tx2"/>
                </a:solidFill>
                <a:latin typeface="Georgia" panose="02040502050405020303" pitchFamily="18" charset="0"/>
              </a:rPr>
            </a:br>
            <a:endParaRPr lang="ru-RU" altLang="ru-RU" sz="4400" dirty="0">
              <a:solidFill>
                <a:schemeClr val="tx2"/>
              </a:solidFill>
              <a:latin typeface="Georgia" panose="02040502050405020303" pitchFamily="18" charset="0"/>
            </a:endParaRPr>
          </a:p>
          <a:p>
            <a:pPr algn="just" eaLnBrk="1" hangingPunct="1">
              <a:lnSpc>
                <a:spcPct val="80000"/>
              </a:lnSpc>
            </a:pPr>
            <a:endParaRPr lang="ru-RU" altLang="ru-RU" sz="2400" dirty="0">
              <a:latin typeface="Georgia" panose="02040502050405020303" pitchFamily="18" charset="0"/>
            </a:endParaRPr>
          </a:p>
        </p:txBody>
      </p:sp>
      <p:cxnSp>
        <p:nvCxnSpPr>
          <p:cNvPr id="10" name="Прямая соединительная линия 9"/>
          <p:cNvCxnSpPr/>
          <p:nvPr/>
        </p:nvCxnSpPr>
        <p:spPr>
          <a:xfrm>
            <a:off x="3918857" y="549122"/>
            <a:ext cx="16798834"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16" name="TextBox 15">
            <a:extLst>
              <a:ext uri="{FF2B5EF4-FFF2-40B4-BE49-F238E27FC236}">
                <a16:creationId xmlns:a16="http://schemas.microsoft.com/office/drawing/2014/main" xmlns="" id="{A8AEFCBC-A516-4D23-BDE5-B5B6461C1B52}"/>
              </a:ext>
            </a:extLst>
          </p:cNvPr>
          <p:cNvSpPr txBox="1"/>
          <p:nvPr/>
        </p:nvSpPr>
        <p:spPr>
          <a:xfrm>
            <a:off x="1559242" y="3841248"/>
            <a:ext cx="20526205" cy="87100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eaLnBrk="1" fontAlgn="auto" hangingPunct="1">
              <a:spcAft>
                <a:spcPts val="0"/>
              </a:spcAft>
              <a:buClr>
                <a:schemeClr val="bg2">
                  <a:lumMod val="40000"/>
                  <a:lumOff val="60000"/>
                </a:schemeClr>
              </a:buClr>
              <a:buFont typeface="Wingdings 2" panose="05020102010507070707" pitchFamily="18" charset="2"/>
              <a:buNone/>
              <a:defRPr/>
            </a:pPr>
            <a:r>
              <a:rPr lang="ru-RU" altLang="ru-RU" sz="4000" i="1" dirty="0">
                <a:solidFill>
                  <a:srgbClr val="002060"/>
                </a:solidFill>
                <a:latin typeface="Georgia" panose="02040502050405020303" pitchFamily="18" charset="0"/>
              </a:rPr>
              <a:t>Без языка и колокол нем.</a:t>
            </a:r>
          </a:p>
          <a:p>
            <a:pPr algn="just" eaLnBrk="1" fontAlgn="auto" hangingPunct="1">
              <a:spcAft>
                <a:spcPts val="0"/>
              </a:spcAft>
              <a:buClr>
                <a:schemeClr val="bg2">
                  <a:lumMod val="40000"/>
                  <a:lumOff val="60000"/>
                </a:schemeClr>
              </a:buClr>
              <a:buFont typeface="Wingdings 2" panose="05020102010507070707" pitchFamily="18" charset="2"/>
              <a:buNone/>
              <a:defRPr/>
            </a:pPr>
            <a:r>
              <a:rPr lang="ru-RU" altLang="ru-RU" sz="4000" i="1" dirty="0">
                <a:solidFill>
                  <a:srgbClr val="002060"/>
                </a:solidFill>
                <a:latin typeface="Georgia" panose="02040502050405020303" pitchFamily="18" charset="0"/>
              </a:rPr>
              <a:t>В добрый час молвить, в худой промолчать.</a:t>
            </a:r>
          </a:p>
          <a:p>
            <a:pPr algn="just" eaLnBrk="1" fontAlgn="auto" hangingPunct="1">
              <a:spcAft>
                <a:spcPts val="0"/>
              </a:spcAft>
              <a:buClr>
                <a:schemeClr val="bg2">
                  <a:lumMod val="40000"/>
                  <a:lumOff val="60000"/>
                </a:schemeClr>
              </a:buClr>
              <a:buFont typeface="Wingdings 2" panose="05020102010507070707" pitchFamily="18" charset="2"/>
              <a:buNone/>
              <a:defRPr/>
            </a:pPr>
            <a:r>
              <a:rPr lang="ru-RU" altLang="ru-RU" sz="4000" i="1" dirty="0">
                <a:solidFill>
                  <a:srgbClr val="002060"/>
                </a:solidFill>
                <a:latin typeface="Georgia" panose="02040502050405020303" pitchFamily="18" charset="0"/>
              </a:rPr>
              <a:t>Говорить не устать, было бы что сказать.</a:t>
            </a:r>
          </a:p>
          <a:p>
            <a:pPr algn="just" eaLnBrk="1" fontAlgn="auto" hangingPunct="1">
              <a:spcAft>
                <a:spcPts val="0"/>
              </a:spcAft>
              <a:buClr>
                <a:schemeClr val="bg2">
                  <a:lumMod val="40000"/>
                  <a:lumOff val="60000"/>
                </a:schemeClr>
              </a:buClr>
              <a:buFont typeface="Wingdings 2" panose="05020102010507070707" pitchFamily="18" charset="2"/>
              <a:buNone/>
              <a:defRPr/>
            </a:pPr>
            <a:r>
              <a:rPr lang="ru-RU" altLang="ru-RU" sz="4000" i="1" dirty="0">
                <a:solidFill>
                  <a:srgbClr val="002060"/>
                </a:solidFill>
                <a:latin typeface="Georgia" panose="02040502050405020303" pitchFamily="18" charset="0"/>
              </a:rPr>
              <a:t>Кто говорит, тот сеет, кто слушает — собирает.</a:t>
            </a:r>
          </a:p>
          <a:p>
            <a:pPr algn="just" eaLnBrk="1" fontAlgn="auto" hangingPunct="1">
              <a:spcAft>
                <a:spcPts val="0"/>
              </a:spcAft>
              <a:buClr>
                <a:schemeClr val="bg2">
                  <a:lumMod val="40000"/>
                  <a:lumOff val="60000"/>
                </a:schemeClr>
              </a:buClr>
              <a:buFont typeface="Wingdings 2" panose="05020102010507070707" pitchFamily="18" charset="2"/>
              <a:buNone/>
              <a:defRPr/>
            </a:pPr>
            <a:r>
              <a:rPr lang="ru-RU" altLang="ru-RU" sz="4000" i="1" dirty="0">
                <a:solidFill>
                  <a:srgbClr val="002060"/>
                </a:solidFill>
                <a:latin typeface="Georgia" panose="02040502050405020303" pitchFamily="18" charset="0"/>
              </a:rPr>
              <a:t>На грубое слово не сердись, на ласковое не сдавайся. </a:t>
            </a:r>
          </a:p>
          <a:p>
            <a:pPr algn="just" eaLnBrk="1" fontAlgn="auto" hangingPunct="1">
              <a:spcAft>
                <a:spcPts val="0"/>
              </a:spcAft>
              <a:buClr>
                <a:schemeClr val="bg2">
                  <a:lumMod val="40000"/>
                  <a:lumOff val="60000"/>
                </a:schemeClr>
              </a:buClr>
              <a:buFont typeface="Wingdings 2" panose="05020102010507070707" pitchFamily="18" charset="2"/>
              <a:buNone/>
              <a:defRPr/>
            </a:pPr>
            <a:r>
              <a:rPr lang="ru-RU" altLang="ru-RU" sz="4000" i="1" dirty="0">
                <a:solidFill>
                  <a:srgbClr val="002060"/>
                </a:solidFill>
                <a:latin typeface="Georgia" panose="02040502050405020303" pitchFamily="18" charset="0"/>
              </a:rPr>
              <a:t>Умный не говорит, невежда не дает говорить. </a:t>
            </a:r>
          </a:p>
          <a:p>
            <a:pPr algn="just" eaLnBrk="1" fontAlgn="auto" hangingPunct="1">
              <a:spcAft>
                <a:spcPts val="0"/>
              </a:spcAft>
              <a:buClr>
                <a:schemeClr val="bg2">
                  <a:lumMod val="40000"/>
                  <a:lumOff val="60000"/>
                </a:schemeClr>
              </a:buClr>
              <a:buFont typeface="Wingdings 2" panose="05020102010507070707" pitchFamily="18" charset="2"/>
              <a:buNone/>
              <a:defRPr/>
            </a:pPr>
            <a:r>
              <a:rPr lang="ru-RU" altLang="ru-RU" sz="4000" i="1" dirty="0">
                <a:solidFill>
                  <a:srgbClr val="002060"/>
                </a:solidFill>
                <a:latin typeface="Georgia" panose="02040502050405020303" pitchFamily="18" charset="0"/>
              </a:rPr>
              <a:t>Язык - один, уха - два, раз скажи, два раза послушай. </a:t>
            </a:r>
          </a:p>
          <a:p>
            <a:pPr algn="just" eaLnBrk="1" fontAlgn="auto" hangingPunct="1">
              <a:spcAft>
                <a:spcPts val="0"/>
              </a:spcAft>
              <a:buClr>
                <a:schemeClr val="bg2">
                  <a:lumMod val="40000"/>
                  <a:lumOff val="60000"/>
                </a:schemeClr>
              </a:buClr>
              <a:buFont typeface="Wingdings 2" panose="05020102010507070707" pitchFamily="18" charset="2"/>
              <a:buNone/>
              <a:defRPr/>
            </a:pPr>
            <a:r>
              <a:rPr lang="ru-RU" altLang="ru-RU" sz="4000" i="1" dirty="0">
                <a:solidFill>
                  <a:srgbClr val="002060"/>
                </a:solidFill>
                <a:latin typeface="Georgia" panose="02040502050405020303" pitchFamily="18" charset="0"/>
              </a:rPr>
              <a:t>Все беды человека от его языка.</a:t>
            </a:r>
          </a:p>
          <a:p>
            <a:pPr algn="just" eaLnBrk="1" fontAlgn="auto" hangingPunct="1">
              <a:spcAft>
                <a:spcPts val="0"/>
              </a:spcAft>
              <a:buClr>
                <a:schemeClr val="bg2">
                  <a:lumMod val="40000"/>
                  <a:lumOff val="60000"/>
                </a:schemeClr>
              </a:buClr>
              <a:buFont typeface="Wingdings 2" panose="05020102010507070707" pitchFamily="18" charset="2"/>
              <a:buNone/>
              <a:defRPr/>
            </a:pPr>
            <a:r>
              <a:rPr lang="ru-RU" altLang="ru-RU" sz="4000" i="1" dirty="0">
                <a:solidFill>
                  <a:srgbClr val="002060"/>
                </a:solidFill>
                <a:latin typeface="Georgia" panose="02040502050405020303" pitchFamily="18" charset="0"/>
              </a:rPr>
              <a:t> Корову ловят за рога, людей за язык. </a:t>
            </a:r>
          </a:p>
          <a:p>
            <a:pPr algn="just" eaLnBrk="1" fontAlgn="auto" hangingPunct="1">
              <a:spcAft>
                <a:spcPts val="0"/>
              </a:spcAft>
              <a:buClr>
                <a:schemeClr val="bg2">
                  <a:lumMod val="40000"/>
                  <a:lumOff val="60000"/>
                </a:schemeClr>
              </a:buClr>
              <a:buFont typeface="Wingdings 2" panose="05020102010507070707" pitchFamily="18" charset="2"/>
              <a:buNone/>
              <a:defRPr/>
            </a:pPr>
            <a:r>
              <a:rPr lang="ru-RU" altLang="ru-RU" sz="4000" i="1" dirty="0">
                <a:solidFill>
                  <a:srgbClr val="002060"/>
                </a:solidFill>
                <a:latin typeface="Georgia" panose="02040502050405020303" pitchFamily="18" charset="0"/>
              </a:rPr>
              <a:t>Слово - стрела, выпустишь - не вернешь.</a:t>
            </a:r>
          </a:p>
          <a:p>
            <a:pPr algn="just" eaLnBrk="1" fontAlgn="auto" hangingPunct="1">
              <a:spcAft>
                <a:spcPts val="0"/>
              </a:spcAft>
              <a:buClr>
                <a:schemeClr val="bg2">
                  <a:lumMod val="40000"/>
                  <a:lumOff val="60000"/>
                </a:schemeClr>
              </a:buClr>
              <a:buFont typeface="Wingdings 2" panose="05020102010507070707" pitchFamily="18" charset="2"/>
              <a:buNone/>
              <a:defRPr/>
            </a:pPr>
            <a:r>
              <a:rPr lang="ru-RU" altLang="ru-RU" sz="4000" i="1" dirty="0">
                <a:solidFill>
                  <a:srgbClr val="002060"/>
                </a:solidFill>
                <a:latin typeface="Georgia" panose="02040502050405020303" pitchFamily="18" charset="0"/>
              </a:rPr>
              <a:t> Невысказанное высказать можно, высказанное возвратить нельзя. </a:t>
            </a:r>
          </a:p>
          <a:p>
            <a:pPr algn="just" eaLnBrk="1" fontAlgn="auto" hangingPunct="1">
              <a:spcAft>
                <a:spcPts val="0"/>
              </a:spcAft>
              <a:buClr>
                <a:schemeClr val="bg2">
                  <a:lumMod val="40000"/>
                  <a:lumOff val="60000"/>
                </a:schemeClr>
              </a:buClr>
              <a:buFont typeface="Wingdings 2" panose="05020102010507070707" pitchFamily="18" charset="2"/>
              <a:buNone/>
              <a:defRPr/>
            </a:pPr>
            <a:r>
              <a:rPr lang="ru-RU" altLang="ru-RU" sz="4000" i="1" dirty="0">
                <a:solidFill>
                  <a:srgbClr val="002060"/>
                </a:solidFill>
                <a:latin typeface="Georgia" panose="02040502050405020303" pitchFamily="18" charset="0"/>
              </a:rPr>
              <a:t>Лучше недосказать, чем пересказать.</a:t>
            </a:r>
          </a:p>
          <a:p>
            <a:pPr algn="just" eaLnBrk="1" fontAlgn="auto" hangingPunct="1">
              <a:spcAft>
                <a:spcPts val="0"/>
              </a:spcAft>
              <a:buClr>
                <a:schemeClr val="bg2">
                  <a:lumMod val="40000"/>
                  <a:lumOff val="60000"/>
                </a:schemeClr>
              </a:buClr>
              <a:buFont typeface="Wingdings 2" panose="05020102010507070707" pitchFamily="18" charset="2"/>
              <a:buNone/>
              <a:defRPr/>
            </a:pPr>
            <a:r>
              <a:rPr lang="ru-RU" altLang="ru-RU" sz="4000" i="1" dirty="0">
                <a:solidFill>
                  <a:srgbClr val="002060"/>
                </a:solidFill>
                <a:latin typeface="Georgia" panose="02040502050405020303" pitchFamily="18" charset="0"/>
              </a:rPr>
              <a:t>Мелет с утра до вечера, а послушать нечего.     </a:t>
            </a:r>
          </a:p>
          <a:p>
            <a:pPr algn="just" eaLnBrk="1" fontAlgn="auto" hangingPunct="1">
              <a:spcAft>
                <a:spcPts val="0"/>
              </a:spcAft>
              <a:buClr>
                <a:schemeClr val="bg2">
                  <a:lumMod val="40000"/>
                  <a:lumOff val="60000"/>
                </a:schemeClr>
              </a:buClr>
              <a:buFont typeface="Wingdings 2" panose="05020102010507070707" pitchFamily="18" charset="2"/>
              <a:buNone/>
              <a:defRPr/>
            </a:pPr>
            <a:endParaRPr lang="ru-RU" altLang="ru-RU" sz="4000" dirty="0">
              <a:solidFill>
                <a:srgbClr val="000099"/>
              </a:solidFill>
              <a:latin typeface="Georgia" panose="02040502050405020303" pitchFamily="18" charset="0"/>
            </a:endParaRPr>
          </a:p>
        </p:txBody>
      </p:sp>
    </p:spTree>
    <p:extLst>
      <p:ext uri="{BB962C8B-B14F-4D97-AF65-F5344CB8AC3E}">
        <p14:creationId xmlns:p14="http://schemas.microsoft.com/office/powerpoint/2010/main" xmlns="" val="20982430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61" name="Rectangle"/>
          <p:cNvSpPr/>
          <p:nvPr/>
        </p:nvSpPr>
        <p:spPr>
          <a:xfrm>
            <a:off x="536144" y="966652"/>
            <a:ext cx="23564260" cy="12196962"/>
          </a:xfrm>
          <a:prstGeom prst="rect">
            <a:avLst/>
          </a:prstGeom>
          <a:solidFill>
            <a:schemeClr val="accent4"/>
          </a:solidFill>
          <a:ln w="12700">
            <a:miter lim="400000"/>
          </a:ln>
        </p:spPr>
        <p:txBody>
          <a:bodyPr lIns="0" tIns="0" rIns="0" bIns="0" anchor="ctr"/>
          <a:lstStyle/>
          <a:p>
            <a:pPr algn="just" hangingPunct="1">
              <a:lnSpc>
                <a:spcPct val="80000"/>
              </a:lnSpc>
            </a:pPr>
            <a:endParaRPr lang="ru-RU" altLang="ru-RU" sz="3200" b="0" dirty="0">
              <a:latin typeface="Georgia" panose="02040502050405020303" pitchFamily="18" charset="0"/>
            </a:endParaRPr>
          </a:p>
        </p:txBody>
      </p:sp>
      <p:sp>
        <p:nvSpPr>
          <p:cNvPr id="165" name="&quot;"/>
          <p:cNvSpPr txBox="1"/>
          <p:nvPr/>
        </p:nvSpPr>
        <p:spPr>
          <a:xfrm>
            <a:off x="22510252" y="10954829"/>
            <a:ext cx="821819" cy="2410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5000" b="0">
                <a:solidFill>
                  <a:srgbClr val="F4F4F4"/>
                </a:solidFill>
                <a:latin typeface="Goudy Bookletter 1911"/>
                <a:ea typeface="Goudy Bookletter 1911"/>
                <a:cs typeface="Goudy Bookletter 1911"/>
                <a:sym typeface="Goudy Bookletter 1911"/>
              </a:defRPr>
            </a:lvl1pPr>
          </a:lstStyle>
          <a:p>
            <a:r>
              <a:rPr dirty="0">
                <a:solidFill>
                  <a:schemeClr val="bg1"/>
                </a:solidFill>
              </a:rPr>
              <a:t>"</a:t>
            </a:r>
          </a:p>
        </p:txBody>
      </p:sp>
      <p:sp>
        <p:nvSpPr>
          <p:cNvPr id="15" name="Рисунок 4">
            <a:extLst>
              <a:ext uri="{FF2B5EF4-FFF2-40B4-BE49-F238E27FC236}">
                <a16:creationId xmlns:a16="http://schemas.microsoft.com/office/drawing/2014/main" xmlns="" id="{4F13A077-F968-6B4D-8C99-385CE0E25CBF}"/>
              </a:ext>
            </a:extLst>
          </p:cNvPr>
          <p:cNvSpPr>
            <a:spLocks noGrp="1"/>
          </p:cNvSpPr>
          <p:nvPr/>
        </p:nvSpPr>
        <p:spPr bwMode="auto">
          <a:xfrm>
            <a:off x="941724" y="1555713"/>
            <a:ext cx="22623669" cy="11193636"/>
          </a:xfrm>
          <a:prstGeom prst="plaque">
            <a:avLst>
              <a:gd name="adj" fmla="val 4573"/>
            </a:avLst>
          </a:prstGeom>
          <a:solidFill>
            <a:schemeClr val="accent2"/>
          </a:solidFill>
          <a:ln w="101600">
            <a:solidFill>
              <a:schemeClr val="accent1"/>
            </a:solidFill>
          </a:ln>
          <a:effectLst/>
          <a:extLst>
            <a:ext uri="{FAA26D3D-D897-4be2-8F04-BA451C77F1D7}"/>
          </a:extLst>
        </p:spPr>
        <p:txBody>
          <a:bodyPr vert="horz" wrap="square" lIns="38100" tIns="38100" rIns="38100" bIns="38100" numCol="1" anchor="t" anchorCtr="0" compatLnSpc="1">
            <a:prstTxWarp prst="textNoShape">
              <a:avLst/>
            </a:prstTxWarp>
          </a:bodyPr>
          <a:lstStyle/>
          <a:p>
            <a:r>
              <a:rPr lang="ru-RU" altLang="ru-RU" sz="4800" dirty="0">
                <a:solidFill>
                  <a:schemeClr val="accent3">
                    <a:lumMod val="75000"/>
                  </a:schemeClr>
                </a:solidFill>
                <a:latin typeface="Georgia" panose="02040502050405020303" pitchFamily="18" charset="0"/>
              </a:rPr>
              <a:t>Знание правил обхождения всегда считалось непременным качеством, которым должен обладать всякий, кто занимает или намерен занять высокое положение в обществе.</a:t>
            </a:r>
            <a:r>
              <a:rPr lang="ru-RU" altLang="ru-RU" sz="4800" dirty="0">
                <a:solidFill>
                  <a:schemeClr val="tx1"/>
                </a:solidFill>
                <a:latin typeface="Georgia" panose="02040502050405020303" pitchFamily="18" charset="0"/>
              </a:rPr>
              <a:t/>
            </a:r>
            <a:br>
              <a:rPr lang="ru-RU" altLang="ru-RU" sz="4800" dirty="0">
                <a:solidFill>
                  <a:schemeClr val="tx1"/>
                </a:solidFill>
                <a:latin typeface="Georgia" panose="02040502050405020303" pitchFamily="18" charset="0"/>
              </a:rPr>
            </a:br>
            <a:endParaRPr lang="ru-RU" sz="4800" dirty="0"/>
          </a:p>
        </p:txBody>
      </p:sp>
      <p:sp>
        <p:nvSpPr>
          <p:cNvPr id="13" name="Lorem ipsum dolor sit amet, consectetur adipiscing elit, sed do eiusmod tempor incididunt ut labore et dolore magna aliqua. Ut venenatis tellus in metus vulputate. Dis parturient montes nascetur ridiculus mus mauris vitae ultricies leo. Quis eleifend qua"/>
          <p:cNvSpPr txBox="1"/>
          <p:nvPr/>
        </p:nvSpPr>
        <p:spPr>
          <a:xfrm>
            <a:off x="375773" y="9997352"/>
            <a:ext cx="18047487" cy="14814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pPr algn="just" hangingPunct="1">
              <a:lnSpc>
                <a:spcPct val="80000"/>
              </a:lnSpc>
            </a:pPr>
            <a:r>
              <a:rPr lang="en-US" altLang="ru-RU" sz="4400" dirty="0">
                <a:solidFill>
                  <a:schemeClr val="tx2"/>
                </a:solidFill>
                <a:latin typeface="Georgia" panose="02040502050405020303" pitchFamily="18" charset="0"/>
              </a:rPr>
              <a:t/>
            </a:r>
            <a:br>
              <a:rPr lang="en-US" altLang="ru-RU" sz="4400" dirty="0">
                <a:solidFill>
                  <a:schemeClr val="tx2"/>
                </a:solidFill>
                <a:latin typeface="Georgia" panose="02040502050405020303" pitchFamily="18" charset="0"/>
              </a:rPr>
            </a:br>
            <a:endParaRPr lang="ru-RU" altLang="ru-RU" sz="4400" dirty="0">
              <a:solidFill>
                <a:schemeClr val="tx2"/>
              </a:solidFill>
              <a:latin typeface="Georgia" panose="02040502050405020303" pitchFamily="18" charset="0"/>
            </a:endParaRPr>
          </a:p>
          <a:p>
            <a:pPr algn="just" eaLnBrk="1" hangingPunct="1">
              <a:lnSpc>
                <a:spcPct val="80000"/>
              </a:lnSpc>
            </a:pPr>
            <a:endParaRPr lang="ru-RU" altLang="ru-RU" sz="2400" dirty="0">
              <a:latin typeface="Georgia" panose="02040502050405020303" pitchFamily="18" charset="0"/>
            </a:endParaRPr>
          </a:p>
        </p:txBody>
      </p:sp>
      <p:cxnSp>
        <p:nvCxnSpPr>
          <p:cNvPr id="10" name="Прямая соединительная линия 9"/>
          <p:cNvCxnSpPr/>
          <p:nvPr/>
        </p:nvCxnSpPr>
        <p:spPr>
          <a:xfrm>
            <a:off x="3918857" y="549122"/>
            <a:ext cx="16798834"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xmlns="" id="{70CFB31C-3EFA-4CE5-8101-B4C1E60E3CF1}"/>
              </a:ext>
            </a:extLst>
          </p:cNvPr>
          <p:cNvSpPr txBox="1"/>
          <p:nvPr/>
        </p:nvSpPr>
        <p:spPr>
          <a:xfrm>
            <a:off x="1257301" y="4840802"/>
            <a:ext cx="13075920" cy="55092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eaLnBrk="1" fontAlgn="auto" hangingPunct="1">
              <a:spcAft>
                <a:spcPts val="0"/>
              </a:spcAft>
              <a:buClr>
                <a:schemeClr val="bg2">
                  <a:lumMod val="40000"/>
                  <a:lumOff val="60000"/>
                </a:schemeClr>
              </a:buClr>
              <a:buFont typeface="Wingdings 2" panose="05020102010507070707" pitchFamily="18" charset="2"/>
              <a:buNone/>
              <a:defRPr/>
            </a:pPr>
            <a:r>
              <a:rPr lang="ru-RU" sz="4400" dirty="0">
                <a:latin typeface="Georgia" pitchFamily="18" charset="0"/>
              </a:rPr>
              <a:t>В пушкинской «СКАЗКЕ О РЫБАКЕ И РЫБКЕ» старик, хотя и с неохотой, со стыдом покорно ходит к рыбке, чтобы исполнить очередную прихоть старухи. И только однажды старик взмолился:</a:t>
            </a:r>
          </a:p>
          <a:p>
            <a:pPr algn="just" eaLnBrk="1" fontAlgn="auto" hangingPunct="1">
              <a:spcAft>
                <a:spcPts val="0"/>
              </a:spcAft>
              <a:buClr>
                <a:schemeClr val="bg2">
                  <a:lumMod val="40000"/>
                  <a:lumOff val="60000"/>
                </a:schemeClr>
              </a:buClr>
              <a:buFont typeface="Wingdings 2" panose="05020102010507070707" pitchFamily="18" charset="2"/>
              <a:buNone/>
              <a:defRPr/>
            </a:pPr>
            <a:r>
              <a:rPr lang="ru-RU" sz="4400" i="1" dirty="0">
                <a:latin typeface="Georgia" pitchFamily="18" charset="0"/>
              </a:rPr>
              <a:t>«Что ты, баба, белены объелась?</a:t>
            </a:r>
          </a:p>
          <a:p>
            <a:pPr algn="just" eaLnBrk="1" fontAlgn="auto" hangingPunct="1">
              <a:spcAft>
                <a:spcPts val="0"/>
              </a:spcAft>
              <a:buClr>
                <a:schemeClr val="bg2">
                  <a:lumMod val="40000"/>
                  <a:lumOff val="60000"/>
                </a:schemeClr>
              </a:buClr>
              <a:buFont typeface="Wingdings 2" panose="05020102010507070707" pitchFamily="18" charset="2"/>
              <a:buNone/>
              <a:defRPr/>
            </a:pPr>
            <a:r>
              <a:rPr lang="ru-RU" sz="4400" i="1" dirty="0">
                <a:latin typeface="Georgia" pitchFamily="18" charset="0"/>
              </a:rPr>
              <a:t>Ни ступить, </a:t>
            </a:r>
            <a:r>
              <a:rPr lang="ru-RU" sz="4400" i="1" u="sng" dirty="0">
                <a:latin typeface="Georgia" pitchFamily="18" charset="0"/>
              </a:rPr>
              <a:t>ни молвить не умеешь </a:t>
            </a:r>
            <a:r>
              <a:rPr lang="ru-RU" sz="4400" i="1" dirty="0">
                <a:latin typeface="Georgia" pitchFamily="18" charset="0"/>
              </a:rPr>
              <a:t>,</a:t>
            </a:r>
          </a:p>
          <a:p>
            <a:pPr algn="just" eaLnBrk="1" fontAlgn="auto" hangingPunct="1">
              <a:spcAft>
                <a:spcPts val="0"/>
              </a:spcAft>
              <a:buClr>
                <a:schemeClr val="bg2">
                  <a:lumMod val="40000"/>
                  <a:lumOff val="60000"/>
                </a:schemeClr>
              </a:buClr>
              <a:buFont typeface="Wingdings 2" panose="05020102010507070707" pitchFamily="18" charset="2"/>
              <a:buNone/>
              <a:defRPr/>
            </a:pPr>
            <a:r>
              <a:rPr lang="ru-RU" sz="4400" i="1" dirty="0">
                <a:latin typeface="Georgia" pitchFamily="18" charset="0"/>
              </a:rPr>
              <a:t>Насмешишь ты целое царство».	</a:t>
            </a:r>
            <a:r>
              <a:rPr lang="ru-RU" sz="4400" i="1" dirty="0"/>
              <a:t>		</a:t>
            </a:r>
            <a:endParaRPr lang="ru-RU" sz="4400" dirty="0"/>
          </a:p>
        </p:txBody>
      </p:sp>
      <p:pic>
        <p:nvPicPr>
          <p:cNvPr id="4" name="Рисунок 3">
            <a:extLst>
              <a:ext uri="{FF2B5EF4-FFF2-40B4-BE49-F238E27FC236}">
                <a16:creationId xmlns:a16="http://schemas.microsoft.com/office/drawing/2014/main" xmlns="" id="{52A5AD07-818D-403A-AB8C-4667182D9724}"/>
              </a:ext>
            </a:extLst>
          </p:cNvPr>
          <p:cNvPicPr>
            <a:picLocks noChangeAspect="1"/>
          </p:cNvPicPr>
          <p:nvPr/>
        </p:nvPicPr>
        <p:blipFill>
          <a:blip r:embed="rId2" cstate="print"/>
          <a:stretch>
            <a:fillRect/>
          </a:stretch>
        </p:blipFill>
        <p:spPr>
          <a:xfrm>
            <a:off x="16253460" y="4228814"/>
            <a:ext cx="6785885" cy="8019682"/>
          </a:xfrm>
          <a:prstGeom prst="rect">
            <a:avLst/>
          </a:prstGeom>
        </p:spPr>
      </p:pic>
    </p:spTree>
    <p:extLst>
      <p:ext uri="{BB962C8B-B14F-4D97-AF65-F5344CB8AC3E}">
        <p14:creationId xmlns:p14="http://schemas.microsoft.com/office/powerpoint/2010/main" xmlns="" val="23099637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61" name="Rectangle"/>
          <p:cNvSpPr/>
          <p:nvPr/>
        </p:nvSpPr>
        <p:spPr>
          <a:xfrm>
            <a:off x="536144" y="1143004"/>
            <a:ext cx="23564260" cy="12020610"/>
          </a:xfrm>
          <a:prstGeom prst="rect">
            <a:avLst/>
          </a:prstGeom>
          <a:solidFill>
            <a:schemeClr val="accent4"/>
          </a:solidFill>
          <a:ln w="12700">
            <a:miter lim="400000"/>
          </a:ln>
        </p:spPr>
        <p:txBody>
          <a:bodyPr lIns="0" tIns="0" rIns="0" bIns="0" anchor="ctr"/>
          <a:lstStyle/>
          <a:p>
            <a:pPr algn="just" hangingPunct="1">
              <a:lnSpc>
                <a:spcPct val="80000"/>
              </a:lnSpc>
            </a:pPr>
            <a:endParaRPr lang="ru-RU" altLang="ru-RU" sz="3200" b="0" dirty="0">
              <a:latin typeface="Georgia" panose="02040502050405020303" pitchFamily="18" charset="0"/>
            </a:endParaRPr>
          </a:p>
        </p:txBody>
      </p:sp>
      <p:sp>
        <p:nvSpPr>
          <p:cNvPr id="165" name="&quot;"/>
          <p:cNvSpPr txBox="1"/>
          <p:nvPr/>
        </p:nvSpPr>
        <p:spPr>
          <a:xfrm>
            <a:off x="22510252" y="10954829"/>
            <a:ext cx="821819" cy="24109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5000" b="0">
                <a:solidFill>
                  <a:srgbClr val="F4F4F4"/>
                </a:solidFill>
                <a:latin typeface="Goudy Bookletter 1911"/>
                <a:ea typeface="Goudy Bookletter 1911"/>
                <a:cs typeface="Goudy Bookletter 1911"/>
                <a:sym typeface="Goudy Bookletter 1911"/>
              </a:defRPr>
            </a:lvl1pPr>
          </a:lstStyle>
          <a:p>
            <a:r>
              <a:rPr dirty="0">
                <a:solidFill>
                  <a:schemeClr val="bg1"/>
                </a:solidFill>
              </a:rPr>
              <a:t>"</a:t>
            </a:r>
          </a:p>
        </p:txBody>
      </p:sp>
      <p:sp>
        <p:nvSpPr>
          <p:cNvPr id="15" name="Рисунок 4">
            <a:extLst>
              <a:ext uri="{FF2B5EF4-FFF2-40B4-BE49-F238E27FC236}">
                <a16:creationId xmlns:a16="http://schemas.microsoft.com/office/drawing/2014/main" xmlns="" id="{4F13A077-F968-6B4D-8C99-385CE0E25CBF}"/>
              </a:ext>
            </a:extLst>
          </p:cNvPr>
          <p:cNvSpPr>
            <a:spLocks noGrp="1"/>
          </p:cNvSpPr>
          <p:nvPr/>
        </p:nvSpPr>
        <p:spPr bwMode="auto">
          <a:xfrm>
            <a:off x="941724" y="1623061"/>
            <a:ext cx="22623669" cy="11126288"/>
          </a:xfrm>
          <a:prstGeom prst="plaque">
            <a:avLst>
              <a:gd name="adj" fmla="val 4573"/>
            </a:avLst>
          </a:prstGeom>
          <a:solidFill>
            <a:schemeClr val="accent2"/>
          </a:solidFill>
          <a:ln w="101600">
            <a:solidFill>
              <a:schemeClr val="accent1"/>
            </a:solidFill>
          </a:ln>
          <a:effectLst/>
          <a:extLst>
            <a:ext uri="{FAA26D3D-D897-4be2-8F04-BA451C77F1D7}"/>
          </a:extLst>
        </p:spPr>
        <p:txBody>
          <a:bodyPr vert="horz" wrap="square" lIns="38100" tIns="38100" rIns="38100" bIns="38100" numCol="1" anchor="t" anchorCtr="0" compatLnSpc="1">
            <a:prstTxWarp prst="textNoShape">
              <a:avLst/>
            </a:prstTxWarp>
          </a:bodyPr>
          <a:lstStyle/>
          <a:p>
            <a:r>
              <a:rPr lang="ru-RU" sz="4800" b="1" dirty="0">
                <a:solidFill>
                  <a:schemeClr val="tx1">
                    <a:lumMod val="75000"/>
                  </a:schemeClr>
                </a:solidFill>
                <a:latin typeface="Georgia" pitchFamily="18" charset="0"/>
              </a:rPr>
              <a:t>А вот героиню другой пушкинской сказки братья — богатыри узнают сразу, без расспросов, кто такая и откуда:</a:t>
            </a:r>
            <a:br>
              <a:rPr lang="ru-RU" sz="4800" b="1" dirty="0">
                <a:solidFill>
                  <a:schemeClr val="tx1">
                    <a:lumMod val="75000"/>
                  </a:schemeClr>
                </a:solidFill>
                <a:latin typeface="Georgia" pitchFamily="18" charset="0"/>
              </a:rPr>
            </a:br>
            <a:endParaRPr lang="ru-RU" sz="4800" dirty="0">
              <a:solidFill>
                <a:schemeClr val="tx1">
                  <a:lumMod val="75000"/>
                </a:schemeClr>
              </a:solidFill>
            </a:endParaRPr>
          </a:p>
        </p:txBody>
      </p:sp>
      <p:sp>
        <p:nvSpPr>
          <p:cNvPr id="13" name="Lorem ipsum dolor sit amet, consectetur adipiscing elit, sed do eiusmod tempor incididunt ut labore et dolore magna aliqua. Ut venenatis tellus in metus vulputate. Dis parturient montes nascetur ridiculus mus mauris vitae ultricies leo. Quis eleifend qua"/>
          <p:cNvSpPr txBox="1"/>
          <p:nvPr/>
        </p:nvSpPr>
        <p:spPr>
          <a:xfrm>
            <a:off x="1947865" y="3620845"/>
            <a:ext cx="18047487" cy="71691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pPr eaLnBrk="1" hangingPunct="1">
              <a:lnSpc>
                <a:spcPct val="100000"/>
              </a:lnSpc>
              <a:buFont typeface="Wingdings 2" panose="05020102010507070707" pitchFamily="18" charset="2"/>
              <a:buNone/>
            </a:pPr>
            <a:r>
              <a:rPr lang="en-US" altLang="ru-RU" sz="4400" dirty="0">
                <a:solidFill>
                  <a:schemeClr val="tx2"/>
                </a:solidFill>
                <a:latin typeface="Georgia" panose="02040502050405020303" pitchFamily="18" charset="0"/>
              </a:rPr>
              <a:t/>
            </a:r>
            <a:br>
              <a:rPr lang="en-US" altLang="ru-RU" sz="4400" dirty="0">
                <a:solidFill>
                  <a:schemeClr val="tx2"/>
                </a:solidFill>
                <a:latin typeface="Georgia" panose="02040502050405020303" pitchFamily="18" charset="0"/>
              </a:rPr>
            </a:br>
            <a:r>
              <a:rPr lang="ru-RU" altLang="ru-RU" sz="4400" b="1" dirty="0">
                <a:solidFill>
                  <a:schemeClr val="bg1">
                    <a:lumMod val="10000"/>
                  </a:schemeClr>
                </a:solidFill>
                <a:latin typeface="Georgia" panose="02040502050405020303" pitchFamily="18" charset="0"/>
              </a:rPr>
              <a:t>И царевна к ним сошла,</a:t>
            </a:r>
          </a:p>
          <a:p>
            <a:pPr eaLnBrk="1" hangingPunct="1">
              <a:lnSpc>
                <a:spcPct val="100000"/>
              </a:lnSpc>
              <a:buFont typeface="Wingdings 2" panose="05020102010507070707" pitchFamily="18" charset="2"/>
              <a:buNone/>
            </a:pPr>
            <a:r>
              <a:rPr lang="ru-RU" altLang="ru-RU" sz="4400" b="1" dirty="0">
                <a:solidFill>
                  <a:schemeClr val="bg1">
                    <a:lumMod val="10000"/>
                  </a:schemeClr>
                </a:solidFill>
                <a:latin typeface="Georgia" panose="02040502050405020303" pitchFamily="18" charset="0"/>
              </a:rPr>
              <a:t>Честь </a:t>
            </a:r>
            <a:r>
              <a:rPr lang="ru-RU" altLang="ru-RU" sz="4400" b="1" dirty="0" err="1">
                <a:solidFill>
                  <a:schemeClr val="bg1">
                    <a:lumMod val="10000"/>
                  </a:schemeClr>
                </a:solidFill>
                <a:latin typeface="Georgia" panose="02040502050405020303" pitchFamily="18" charset="0"/>
              </a:rPr>
              <a:t>хозяям</a:t>
            </a:r>
            <a:r>
              <a:rPr lang="ru-RU" altLang="ru-RU" sz="4400" b="1" dirty="0">
                <a:solidFill>
                  <a:schemeClr val="bg1">
                    <a:lumMod val="10000"/>
                  </a:schemeClr>
                </a:solidFill>
                <a:latin typeface="Georgia" panose="02040502050405020303" pitchFamily="18" charset="0"/>
              </a:rPr>
              <a:t> отдала,</a:t>
            </a:r>
          </a:p>
          <a:p>
            <a:pPr eaLnBrk="1" hangingPunct="1">
              <a:lnSpc>
                <a:spcPct val="100000"/>
              </a:lnSpc>
              <a:buFont typeface="Wingdings 2" panose="05020102010507070707" pitchFamily="18" charset="2"/>
              <a:buNone/>
            </a:pPr>
            <a:r>
              <a:rPr lang="ru-RU" altLang="ru-RU" sz="4400" b="1" dirty="0">
                <a:solidFill>
                  <a:schemeClr val="bg1">
                    <a:lumMod val="10000"/>
                  </a:schemeClr>
                </a:solidFill>
                <a:latin typeface="Georgia" panose="02040502050405020303" pitchFamily="18" charset="0"/>
              </a:rPr>
              <a:t>В пояс низко поклонилась;</a:t>
            </a:r>
          </a:p>
          <a:p>
            <a:pPr eaLnBrk="1" hangingPunct="1">
              <a:lnSpc>
                <a:spcPct val="100000"/>
              </a:lnSpc>
              <a:buFont typeface="Wingdings 2" panose="05020102010507070707" pitchFamily="18" charset="2"/>
              <a:buNone/>
            </a:pPr>
            <a:r>
              <a:rPr lang="ru-RU" altLang="ru-RU" sz="4400" b="1" dirty="0">
                <a:solidFill>
                  <a:schemeClr val="bg1">
                    <a:lumMod val="10000"/>
                  </a:schemeClr>
                </a:solidFill>
                <a:latin typeface="Georgia" panose="02040502050405020303" pitchFamily="18" charset="0"/>
              </a:rPr>
              <a:t>Закрасневшись, извинилась,</a:t>
            </a:r>
          </a:p>
          <a:p>
            <a:pPr eaLnBrk="1" hangingPunct="1">
              <a:lnSpc>
                <a:spcPct val="100000"/>
              </a:lnSpc>
              <a:buFont typeface="Wingdings 2" panose="05020102010507070707" pitchFamily="18" charset="2"/>
              <a:buNone/>
            </a:pPr>
            <a:r>
              <a:rPr lang="ru-RU" altLang="ru-RU" sz="4400" b="1" dirty="0">
                <a:solidFill>
                  <a:schemeClr val="bg1">
                    <a:lumMod val="10000"/>
                  </a:schemeClr>
                </a:solidFill>
                <a:latin typeface="Georgia" panose="02040502050405020303" pitchFamily="18" charset="0"/>
              </a:rPr>
              <a:t>Что-де в гости к ним зашла, </a:t>
            </a:r>
          </a:p>
          <a:p>
            <a:pPr eaLnBrk="1" hangingPunct="1">
              <a:lnSpc>
                <a:spcPct val="100000"/>
              </a:lnSpc>
              <a:buFont typeface="Wingdings 2" panose="05020102010507070707" pitchFamily="18" charset="2"/>
              <a:buNone/>
            </a:pPr>
            <a:r>
              <a:rPr lang="ru-RU" altLang="ru-RU" sz="4400" b="1" dirty="0">
                <a:solidFill>
                  <a:schemeClr val="bg1">
                    <a:lumMod val="10000"/>
                  </a:schemeClr>
                </a:solidFill>
                <a:latin typeface="Georgia" panose="02040502050405020303" pitchFamily="18" charset="0"/>
              </a:rPr>
              <a:t>Хоть звана и не была.</a:t>
            </a:r>
          </a:p>
          <a:p>
            <a:pPr eaLnBrk="1" hangingPunct="1">
              <a:lnSpc>
                <a:spcPct val="100000"/>
              </a:lnSpc>
              <a:buFont typeface="Wingdings 2" panose="05020102010507070707" pitchFamily="18" charset="2"/>
              <a:buNone/>
            </a:pPr>
            <a:r>
              <a:rPr lang="ru-RU" altLang="ru-RU" sz="4400" b="1" u="sng" dirty="0">
                <a:solidFill>
                  <a:schemeClr val="bg1">
                    <a:lumMod val="10000"/>
                  </a:schemeClr>
                </a:solidFill>
                <a:latin typeface="Georgia" panose="02040502050405020303" pitchFamily="18" charset="0"/>
              </a:rPr>
              <a:t>Вмиг по речи те </a:t>
            </a:r>
            <a:r>
              <a:rPr lang="ru-RU" altLang="ru-RU" sz="4400" b="1" u="sng" dirty="0" err="1">
                <a:solidFill>
                  <a:schemeClr val="bg1">
                    <a:lumMod val="10000"/>
                  </a:schemeClr>
                </a:solidFill>
                <a:latin typeface="Georgia" panose="02040502050405020303" pitchFamily="18" charset="0"/>
              </a:rPr>
              <a:t>спознали</a:t>
            </a:r>
            <a:r>
              <a:rPr lang="ru-RU" altLang="ru-RU" sz="4400" b="1" dirty="0">
                <a:solidFill>
                  <a:schemeClr val="bg1">
                    <a:lumMod val="10000"/>
                  </a:schemeClr>
                </a:solidFill>
                <a:latin typeface="Georgia" panose="02040502050405020303" pitchFamily="18" charset="0"/>
              </a:rPr>
              <a:t>,</a:t>
            </a:r>
          </a:p>
          <a:p>
            <a:pPr eaLnBrk="1" hangingPunct="1">
              <a:lnSpc>
                <a:spcPct val="100000"/>
              </a:lnSpc>
              <a:buFont typeface="Wingdings 2" panose="05020102010507070707" pitchFamily="18" charset="2"/>
              <a:buNone/>
            </a:pPr>
            <a:r>
              <a:rPr lang="ru-RU" altLang="ru-RU" sz="4400" b="1" dirty="0">
                <a:solidFill>
                  <a:schemeClr val="bg1">
                    <a:lumMod val="10000"/>
                  </a:schemeClr>
                </a:solidFill>
                <a:latin typeface="Georgia" panose="02040502050405020303" pitchFamily="18" charset="0"/>
              </a:rPr>
              <a:t>Что царевну принимали.</a:t>
            </a:r>
          </a:p>
          <a:p>
            <a:pPr algn="just" hangingPunct="1">
              <a:lnSpc>
                <a:spcPct val="100000"/>
              </a:lnSpc>
            </a:pPr>
            <a:endParaRPr lang="ru-RU" altLang="ru-RU" sz="4400" b="1" dirty="0">
              <a:solidFill>
                <a:schemeClr val="bg1">
                  <a:lumMod val="10000"/>
                </a:schemeClr>
              </a:solidFill>
              <a:latin typeface="Georgia" panose="02040502050405020303" pitchFamily="18" charset="0"/>
            </a:endParaRPr>
          </a:p>
          <a:p>
            <a:pPr algn="just" eaLnBrk="1" hangingPunct="1">
              <a:lnSpc>
                <a:spcPct val="80000"/>
              </a:lnSpc>
            </a:pPr>
            <a:endParaRPr lang="ru-RU" altLang="ru-RU" sz="2400" dirty="0">
              <a:latin typeface="Georgia" panose="02040502050405020303" pitchFamily="18" charset="0"/>
            </a:endParaRPr>
          </a:p>
        </p:txBody>
      </p:sp>
      <p:cxnSp>
        <p:nvCxnSpPr>
          <p:cNvPr id="10" name="Прямая соединительная линия 9"/>
          <p:cNvCxnSpPr/>
          <p:nvPr/>
        </p:nvCxnSpPr>
        <p:spPr>
          <a:xfrm>
            <a:off x="3918857" y="549122"/>
            <a:ext cx="16798834"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pic>
        <p:nvPicPr>
          <p:cNvPr id="9" name="Picture 7" descr="df6cb23968b333c42970fe6457b7c522">
            <a:extLst>
              <a:ext uri="{FF2B5EF4-FFF2-40B4-BE49-F238E27FC236}">
                <a16:creationId xmlns:a16="http://schemas.microsoft.com/office/drawing/2014/main" xmlns="" id="{2C8C17A0-F298-4BDF-B2AC-FB8FCFFA608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098780" y="4694783"/>
            <a:ext cx="9648191" cy="6407100"/>
          </a:xfrm>
          <a:prstGeom prst="rect">
            <a:avLst/>
          </a:prstGeom>
          <a:solidFill>
            <a:srgbClr val="FFFFFF">
              <a:shade val="85000"/>
            </a:srgbClr>
          </a:solidFill>
          <a:ln w="9525">
            <a:solidFill>
              <a:srgbClr val="000000"/>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702537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61" name="Rectangle"/>
          <p:cNvSpPr/>
          <p:nvPr/>
        </p:nvSpPr>
        <p:spPr>
          <a:xfrm>
            <a:off x="536144" y="1188720"/>
            <a:ext cx="23564260" cy="11974893"/>
          </a:xfrm>
          <a:prstGeom prst="rect">
            <a:avLst/>
          </a:prstGeom>
          <a:solidFill>
            <a:schemeClr val="accent4"/>
          </a:solidFill>
          <a:ln w="12700">
            <a:miter lim="400000"/>
          </a:ln>
        </p:spPr>
        <p:txBody>
          <a:bodyPr lIns="0" tIns="0" rIns="0" bIns="0" anchor="ctr"/>
          <a:lstStyle/>
          <a:p>
            <a:pPr algn="just" hangingPunct="1">
              <a:lnSpc>
                <a:spcPct val="80000"/>
              </a:lnSpc>
            </a:pPr>
            <a:endParaRPr lang="ru-RU" altLang="ru-RU" sz="3200" b="0" dirty="0">
              <a:latin typeface="Georgia" panose="02040502050405020303" pitchFamily="18" charset="0"/>
            </a:endParaRPr>
          </a:p>
        </p:txBody>
      </p:sp>
      <p:sp>
        <p:nvSpPr>
          <p:cNvPr id="165" name="&quot;"/>
          <p:cNvSpPr txBox="1"/>
          <p:nvPr/>
        </p:nvSpPr>
        <p:spPr>
          <a:xfrm>
            <a:off x="22510252" y="10954829"/>
            <a:ext cx="821819" cy="24109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5000" b="0">
                <a:solidFill>
                  <a:srgbClr val="F4F4F4"/>
                </a:solidFill>
                <a:latin typeface="Goudy Bookletter 1911"/>
                <a:ea typeface="Goudy Bookletter 1911"/>
                <a:cs typeface="Goudy Bookletter 1911"/>
                <a:sym typeface="Goudy Bookletter 1911"/>
              </a:defRPr>
            </a:lvl1pPr>
          </a:lstStyle>
          <a:p>
            <a:r>
              <a:rPr dirty="0">
                <a:solidFill>
                  <a:schemeClr val="bg1"/>
                </a:solidFill>
              </a:rPr>
              <a:t>"</a:t>
            </a:r>
          </a:p>
        </p:txBody>
      </p:sp>
      <p:sp>
        <p:nvSpPr>
          <p:cNvPr id="15" name="Рисунок 4">
            <a:extLst>
              <a:ext uri="{FF2B5EF4-FFF2-40B4-BE49-F238E27FC236}">
                <a16:creationId xmlns:a16="http://schemas.microsoft.com/office/drawing/2014/main" xmlns="" id="{4F13A077-F968-6B4D-8C99-385CE0E25CBF}"/>
              </a:ext>
            </a:extLst>
          </p:cNvPr>
          <p:cNvSpPr>
            <a:spLocks noGrp="1"/>
          </p:cNvSpPr>
          <p:nvPr/>
        </p:nvSpPr>
        <p:spPr bwMode="auto">
          <a:xfrm>
            <a:off x="941724" y="1645920"/>
            <a:ext cx="22623669" cy="11103429"/>
          </a:xfrm>
          <a:prstGeom prst="plaque">
            <a:avLst>
              <a:gd name="adj" fmla="val 4573"/>
            </a:avLst>
          </a:prstGeom>
          <a:solidFill>
            <a:schemeClr val="accent2"/>
          </a:solidFill>
          <a:ln w="101600">
            <a:solidFill>
              <a:schemeClr val="accent1"/>
            </a:solidFill>
          </a:ln>
          <a:effectLst/>
          <a:extLst>
            <a:ext uri="{FAA26D3D-D897-4be2-8F04-BA451C77F1D7}"/>
          </a:extLst>
        </p:spPr>
        <p:txBody>
          <a:bodyPr vert="horz" wrap="square" lIns="38100" tIns="38100" rIns="38100" bIns="38100" numCol="1" anchor="t" anchorCtr="0" compatLnSpc="1">
            <a:prstTxWarp prst="textNoShape">
              <a:avLst/>
            </a:prstTxWarp>
          </a:bodyPr>
          <a:lstStyle/>
          <a:p>
            <a:endParaRPr lang="ru-RU"/>
          </a:p>
        </p:txBody>
      </p:sp>
      <p:sp>
        <p:nvSpPr>
          <p:cNvPr id="14" name="Lorem ipsum dolor sit amet, consectetur adipiscing elit, sed do eiusmod tempor incididunt ut labore et dolore magna aliqua. Ut venenatis tellus in metus vulputate. Dis parturient montes nascetur ridiculus mus mauris vitae ultricies leo. Quis eleifend qua"/>
          <p:cNvSpPr txBox="1"/>
          <p:nvPr/>
        </p:nvSpPr>
        <p:spPr>
          <a:xfrm>
            <a:off x="1787544" y="1645920"/>
            <a:ext cx="20288525" cy="50947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pPr eaLnBrk="1" hangingPunct="1">
              <a:lnSpc>
                <a:spcPct val="80000"/>
              </a:lnSpc>
            </a:pPr>
            <a:endParaRPr lang="en-US" altLang="ru-RU" sz="4400" dirty="0">
              <a:solidFill>
                <a:schemeClr val="tx2"/>
              </a:solidFill>
              <a:latin typeface="Georgia" panose="02040502050405020303" pitchFamily="18" charset="0"/>
            </a:endParaRPr>
          </a:p>
          <a:p>
            <a:pPr algn="ctr" hangingPunct="1">
              <a:lnSpc>
                <a:spcPct val="100000"/>
              </a:lnSpc>
            </a:pPr>
            <a:r>
              <a:rPr lang="ru-RU" altLang="ru-RU" sz="5400" b="1" dirty="0">
                <a:solidFill>
                  <a:schemeClr val="bg1">
                    <a:lumMod val="10000"/>
                  </a:schemeClr>
                </a:solidFill>
                <a:latin typeface="Georgia" panose="02040502050405020303" pitchFamily="18" charset="0"/>
              </a:rPr>
              <a:t>Тот, кто пренебрегает общественно принятыми нормами поведения, в том числе и нормами речевого поведения, не может рассчитывать на уважение окружающих, а, следовательно, и на личный успех в жизни.</a:t>
            </a:r>
          </a:p>
          <a:p>
            <a:pPr algn="just" eaLnBrk="1" hangingPunct="1">
              <a:lnSpc>
                <a:spcPct val="80000"/>
              </a:lnSpc>
            </a:pPr>
            <a:endParaRPr lang="ru-RU" altLang="ru-RU" sz="2400" dirty="0">
              <a:latin typeface="Georgia" panose="02040502050405020303" pitchFamily="18" charset="0"/>
            </a:endParaRPr>
          </a:p>
        </p:txBody>
      </p:sp>
      <p:cxnSp>
        <p:nvCxnSpPr>
          <p:cNvPr id="10" name="Прямая соединительная линия 9"/>
          <p:cNvCxnSpPr/>
          <p:nvPr/>
        </p:nvCxnSpPr>
        <p:spPr>
          <a:xfrm>
            <a:off x="3918857" y="549122"/>
            <a:ext cx="16798834"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pic>
        <p:nvPicPr>
          <p:cNvPr id="2" name="Рисунок 1">
            <a:extLst>
              <a:ext uri="{FF2B5EF4-FFF2-40B4-BE49-F238E27FC236}">
                <a16:creationId xmlns:a16="http://schemas.microsoft.com/office/drawing/2014/main" xmlns="" id="{A986F4AE-0F5F-4F6F-8D4E-4987AD8F5074}"/>
              </a:ext>
            </a:extLst>
          </p:cNvPr>
          <p:cNvPicPr>
            <a:picLocks noChangeAspect="1"/>
          </p:cNvPicPr>
          <p:nvPr/>
        </p:nvPicPr>
        <p:blipFill>
          <a:blip r:embed="rId2" cstate="print"/>
          <a:stretch>
            <a:fillRect/>
          </a:stretch>
        </p:blipFill>
        <p:spPr>
          <a:xfrm>
            <a:off x="7145931" y="6858000"/>
            <a:ext cx="9571750" cy="5402757"/>
          </a:xfrm>
          <a:prstGeom prst="rect">
            <a:avLst/>
          </a:prstGeom>
        </p:spPr>
      </p:pic>
    </p:spTree>
    <p:extLst>
      <p:ext uri="{BB962C8B-B14F-4D97-AF65-F5344CB8AC3E}">
        <p14:creationId xmlns:p14="http://schemas.microsoft.com/office/powerpoint/2010/main" xmlns="" val="18501956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3" name="Graphic 5"/>
          <p:cNvSpPr/>
          <p:nvPr/>
        </p:nvSpPr>
        <p:spPr>
          <a:xfrm>
            <a:off x="523874" y="757697"/>
            <a:ext cx="12068136" cy="11169823"/>
          </a:xfrm>
          <a:custGeom>
            <a:avLst/>
            <a:gdLst/>
            <a:ahLst/>
            <a:cxnLst>
              <a:cxn ang="0">
                <a:pos x="wd2" y="hd2"/>
              </a:cxn>
              <a:cxn ang="5400000">
                <a:pos x="wd2" y="hd2"/>
              </a:cxn>
              <a:cxn ang="10800000">
                <a:pos x="wd2" y="hd2"/>
              </a:cxn>
              <a:cxn ang="16200000">
                <a:pos x="wd2" y="hd2"/>
              </a:cxn>
            </a:cxnLst>
            <a:rect l="0" t="0" r="r" b="b"/>
            <a:pathLst>
              <a:path w="20599" h="20537" extrusionOk="0">
                <a:moveTo>
                  <a:pt x="20324" y="2721"/>
                </a:moveTo>
                <a:cubicBezTo>
                  <a:pt x="20473" y="2103"/>
                  <a:pt x="20440" y="1394"/>
                  <a:pt x="20194" y="702"/>
                </a:cubicBezTo>
                <a:cubicBezTo>
                  <a:pt x="20103" y="485"/>
                  <a:pt x="19996" y="274"/>
                  <a:pt x="19880" y="74"/>
                </a:cubicBezTo>
                <a:cubicBezTo>
                  <a:pt x="19371" y="-30"/>
                  <a:pt x="18850" y="-27"/>
                  <a:pt x="18341" y="104"/>
                </a:cubicBezTo>
                <a:cubicBezTo>
                  <a:pt x="18293" y="117"/>
                  <a:pt x="18241" y="130"/>
                  <a:pt x="18192" y="147"/>
                </a:cubicBezTo>
                <a:cubicBezTo>
                  <a:pt x="18144" y="157"/>
                  <a:pt x="18095" y="167"/>
                  <a:pt x="18046" y="181"/>
                </a:cubicBezTo>
                <a:cubicBezTo>
                  <a:pt x="17457" y="331"/>
                  <a:pt x="16948" y="629"/>
                  <a:pt x="16534" y="1033"/>
                </a:cubicBezTo>
                <a:cubicBezTo>
                  <a:pt x="16038" y="1625"/>
                  <a:pt x="15814" y="2414"/>
                  <a:pt x="15850" y="3223"/>
                </a:cubicBezTo>
                <a:cubicBezTo>
                  <a:pt x="15759" y="2912"/>
                  <a:pt x="15708" y="2588"/>
                  <a:pt x="15695" y="2260"/>
                </a:cubicBezTo>
                <a:cubicBezTo>
                  <a:pt x="15254" y="3283"/>
                  <a:pt x="15089" y="4463"/>
                  <a:pt x="15494" y="5744"/>
                </a:cubicBezTo>
                <a:cubicBezTo>
                  <a:pt x="15701" y="6399"/>
                  <a:pt x="16511" y="8709"/>
                  <a:pt x="16689" y="9642"/>
                </a:cubicBezTo>
                <a:cubicBezTo>
                  <a:pt x="15889" y="7007"/>
                  <a:pt x="14260" y="5727"/>
                  <a:pt x="11399" y="5409"/>
                </a:cubicBezTo>
                <a:cubicBezTo>
                  <a:pt x="9605" y="5209"/>
                  <a:pt x="7603" y="6041"/>
                  <a:pt x="6369" y="7205"/>
                </a:cubicBezTo>
                <a:cubicBezTo>
                  <a:pt x="6803" y="7081"/>
                  <a:pt x="7243" y="7024"/>
                  <a:pt x="7677" y="7031"/>
                </a:cubicBezTo>
                <a:cubicBezTo>
                  <a:pt x="6602" y="7332"/>
                  <a:pt x="5620" y="8037"/>
                  <a:pt x="4966" y="9083"/>
                </a:cubicBezTo>
                <a:cubicBezTo>
                  <a:pt x="4639" y="9729"/>
                  <a:pt x="4409" y="10441"/>
                  <a:pt x="4299" y="11193"/>
                </a:cubicBezTo>
                <a:cubicBezTo>
                  <a:pt x="4448" y="10986"/>
                  <a:pt x="4610" y="10795"/>
                  <a:pt x="4788" y="10618"/>
                </a:cubicBezTo>
                <a:cubicBezTo>
                  <a:pt x="4493" y="11146"/>
                  <a:pt x="4299" y="11734"/>
                  <a:pt x="4214" y="12350"/>
                </a:cubicBezTo>
                <a:cubicBezTo>
                  <a:pt x="4211" y="12373"/>
                  <a:pt x="4211" y="12396"/>
                  <a:pt x="4211" y="12420"/>
                </a:cubicBezTo>
                <a:cubicBezTo>
                  <a:pt x="4172" y="13292"/>
                  <a:pt x="4308" y="14135"/>
                  <a:pt x="4580" y="14904"/>
                </a:cubicBezTo>
                <a:cubicBezTo>
                  <a:pt x="4875" y="15004"/>
                  <a:pt x="5183" y="15074"/>
                  <a:pt x="5497" y="15128"/>
                </a:cubicBezTo>
                <a:cubicBezTo>
                  <a:pt x="6482" y="15211"/>
                  <a:pt x="7431" y="14954"/>
                  <a:pt x="8212" y="14436"/>
                </a:cubicBezTo>
                <a:cubicBezTo>
                  <a:pt x="8001" y="14680"/>
                  <a:pt x="7765" y="14904"/>
                  <a:pt x="7502" y="15101"/>
                </a:cubicBezTo>
                <a:cubicBezTo>
                  <a:pt x="7713" y="15061"/>
                  <a:pt x="7920" y="15007"/>
                  <a:pt x="8124" y="14944"/>
                </a:cubicBezTo>
                <a:cubicBezTo>
                  <a:pt x="8144" y="14934"/>
                  <a:pt x="8166" y="14927"/>
                  <a:pt x="8186" y="14917"/>
                </a:cubicBezTo>
                <a:cubicBezTo>
                  <a:pt x="9342" y="14379"/>
                  <a:pt x="10188" y="13426"/>
                  <a:pt x="10632" y="12316"/>
                </a:cubicBezTo>
                <a:cubicBezTo>
                  <a:pt x="10583" y="12757"/>
                  <a:pt x="10473" y="13199"/>
                  <a:pt x="10304" y="13630"/>
                </a:cubicBezTo>
                <a:cubicBezTo>
                  <a:pt x="11253" y="12580"/>
                  <a:pt x="11801" y="11273"/>
                  <a:pt x="11934" y="9929"/>
                </a:cubicBezTo>
                <a:cubicBezTo>
                  <a:pt x="12005" y="10340"/>
                  <a:pt x="12037" y="10762"/>
                  <a:pt x="12028" y="11190"/>
                </a:cubicBezTo>
                <a:cubicBezTo>
                  <a:pt x="12264" y="10554"/>
                  <a:pt x="12410" y="9872"/>
                  <a:pt x="12439" y="9154"/>
                </a:cubicBezTo>
                <a:cubicBezTo>
                  <a:pt x="12462" y="8619"/>
                  <a:pt x="12436" y="7803"/>
                  <a:pt x="12160" y="7168"/>
                </a:cubicBezTo>
                <a:cubicBezTo>
                  <a:pt x="8801" y="6379"/>
                  <a:pt x="6608" y="9668"/>
                  <a:pt x="5970" y="11601"/>
                </a:cubicBezTo>
                <a:cubicBezTo>
                  <a:pt x="6628" y="9321"/>
                  <a:pt x="8377" y="6513"/>
                  <a:pt x="11681" y="6452"/>
                </a:cubicBezTo>
                <a:cubicBezTo>
                  <a:pt x="13826" y="6412"/>
                  <a:pt x="15163" y="8124"/>
                  <a:pt x="15763" y="9682"/>
                </a:cubicBezTo>
                <a:cubicBezTo>
                  <a:pt x="16132" y="10645"/>
                  <a:pt x="17159" y="14305"/>
                  <a:pt x="13482" y="16813"/>
                </a:cubicBezTo>
                <a:cubicBezTo>
                  <a:pt x="11354" y="18264"/>
                  <a:pt x="8636" y="18782"/>
                  <a:pt x="6100" y="17829"/>
                </a:cubicBezTo>
                <a:cubicBezTo>
                  <a:pt x="3890" y="16997"/>
                  <a:pt x="2297" y="15258"/>
                  <a:pt x="1561" y="13179"/>
                </a:cubicBezTo>
                <a:cubicBezTo>
                  <a:pt x="1535" y="13095"/>
                  <a:pt x="1509" y="13015"/>
                  <a:pt x="1484" y="12928"/>
                </a:cubicBezTo>
                <a:cubicBezTo>
                  <a:pt x="272" y="8622"/>
                  <a:pt x="2582" y="4122"/>
                  <a:pt x="6660" y="2705"/>
                </a:cubicBezTo>
                <a:cubicBezTo>
                  <a:pt x="6550" y="2735"/>
                  <a:pt x="6437" y="2762"/>
                  <a:pt x="6326" y="2795"/>
                </a:cubicBezTo>
                <a:cubicBezTo>
                  <a:pt x="1675" y="4189"/>
                  <a:pt x="-1001" y="9207"/>
                  <a:pt x="350" y="14008"/>
                </a:cubicBezTo>
                <a:cubicBezTo>
                  <a:pt x="1701" y="18809"/>
                  <a:pt x="6563" y="21570"/>
                  <a:pt x="11215" y="20176"/>
                </a:cubicBezTo>
                <a:cubicBezTo>
                  <a:pt x="12096" y="19912"/>
                  <a:pt x="12906" y="19517"/>
                  <a:pt x="13631" y="19019"/>
                </a:cubicBezTo>
                <a:cubicBezTo>
                  <a:pt x="15144" y="18036"/>
                  <a:pt x="16378" y="16582"/>
                  <a:pt x="17084" y="14767"/>
                </a:cubicBezTo>
                <a:cubicBezTo>
                  <a:pt x="18033" y="12330"/>
                  <a:pt x="17551" y="10023"/>
                  <a:pt x="16686" y="7800"/>
                </a:cubicBezTo>
                <a:cubicBezTo>
                  <a:pt x="16138" y="6389"/>
                  <a:pt x="15565" y="3985"/>
                  <a:pt x="18552" y="1662"/>
                </a:cubicBezTo>
                <a:cubicBezTo>
                  <a:pt x="17632" y="2517"/>
                  <a:pt x="16054" y="4182"/>
                  <a:pt x="16738" y="6526"/>
                </a:cubicBezTo>
                <a:cubicBezTo>
                  <a:pt x="17052" y="6539"/>
                  <a:pt x="17729" y="6442"/>
                  <a:pt x="18040" y="6362"/>
                </a:cubicBezTo>
                <a:cubicBezTo>
                  <a:pt x="18458" y="6255"/>
                  <a:pt x="18834" y="6071"/>
                  <a:pt x="19157" y="5824"/>
                </a:cubicBezTo>
                <a:cubicBezTo>
                  <a:pt x="18908" y="5881"/>
                  <a:pt x="18652" y="5907"/>
                  <a:pt x="18396" y="5904"/>
                </a:cubicBezTo>
                <a:cubicBezTo>
                  <a:pt x="19164" y="5650"/>
                  <a:pt x="19828" y="5102"/>
                  <a:pt x="20259" y="4296"/>
                </a:cubicBezTo>
                <a:cubicBezTo>
                  <a:pt x="20039" y="4470"/>
                  <a:pt x="19802" y="4604"/>
                  <a:pt x="19546" y="4694"/>
                </a:cubicBezTo>
                <a:cubicBezTo>
                  <a:pt x="20113" y="4243"/>
                  <a:pt x="20505" y="3527"/>
                  <a:pt x="20596" y="2638"/>
                </a:cubicBezTo>
                <a:cubicBezTo>
                  <a:pt x="20596" y="2621"/>
                  <a:pt x="20596" y="2608"/>
                  <a:pt x="20599" y="2591"/>
                </a:cubicBezTo>
                <a:cubicBezTo>
                  <a:pt x="20596" y="2437"/>
                  <a:pt x="20586" y="2280"/>
                  <a:pt x="20567" y="2123"/>
                </a:cubicBezTo>
                <a:cubicBezTo>
                  <a:pt x="20512" y="2344"/>
                  <a:pt x="20427" y="2541"/>
                  <a:pt x="20324" y="2721"/>
                </a:cubicBezTo>
                <a:close/>
              </a:path>
            </a:pathLst>
          </a:custGeom>
          <a:solidFill>
            <a:schemeClr val="accent6">
              <a:lumMod val="90000"/>
            </a:schemeClr>
          </a:solidFill>
          <a:ln w="12700">
            <a:miter lim="400000"/>
          </a:ln>
        </p:spPr>
        <p:txBody>
          <a:bodyPr lIns="45719" rIns="45719" anchor="ctr"/>
          <a:lstStyle/>
          <a:p>
            <a:pPr algn="l" defTabSz="914400">
              <a:defRPr sz="1800" b="0">
                <a:latin typeface="Calibri"/>
                <a:ea typeface="Calibri"/>
                <a:cs typeface="Calibri"/>
                <a:sym typeface="Calibri"/>
              </a:defRPr>
            </a:pPr>
            <a:endParaRPr/>
          </a:p>
        </p:txBody>
      </p:sp>
      <p:sp>
        <p:nvSpPr>
          <p:cNvPr id="12" name="Рисунок 4">
            <a:extLst>
              <a:ext uri="{FF2B5EF4-FFF2-40B4-BE49-F238E27FC236}">
                <a16:creationId xmlns:a16="http://schemas.microsoft.com/office/drawing/2014/main" xmlns="" id="{4F13A077-F968-6B4D-8C99-385CE0E25CBF}"/>
              </a:ext>
            </a:extLst>
          </p:cNvPr>
          <p:cNvSpPr>
            <a:spLocks noGrp="1"/>
          </p:cNvSpPr>
          <p:nvPr/>
        </p:nvSpPr>
        <p:spPr bwMode="auto">
          <a:xfrm>
            <a:off x="10324234" y="2909500"/>
            <a:ext cx="13535892" cy="10048803"/>
          </a:xfrm>
          <a:prstGeom prst="plaque">
            <a:avLst>
              <a:gd name="adj" fmla="val 4573"/>
            </a:avLst>
          </a:prstGeom>
          <a:solidFill>
            <a:schemeClr val="accent2"/>
          </a:solidFill>
          <a:ln w="101600">
            <a:solidFill>
              <a:schemeClr val="accent1"/>
            </a:solidFill>
          </a:ln>
          <a:effectLst/>
          <a:extLst>
            <a:ext uri="{FAA26D3D-D897-4be2-8F04-BA451C77F1D7}"/>
          </a:extLst>
        </p:spPr>
        <p:txBody>
          <a:bodyPr vert="horz" wrap="square" lIns="38100" tIns="38100" rIns="38100" bIns="38100" numCol="1" anchor="t" anchorCtr="0" compatLnSpc="1">
            <a:prstTxWarp prst="textNoShape">
              <a:avLst/>
            </a:prstTxWarp>
          </a:bodyPr>
          <a:lstStyle/>
          <a:p>
            <a:endParaRPr lang="ru-RU"/>
          </a:p>
        </p:txBody>
      </p:sp>
      <p:sp>
        <p:nvSpPr>
          <p:cNvPr id="219" name="Placeholder Title Text"/>
          <p:cNvSpPr txBox="1"/>
          <p:nvPr/>
        </p:nvSpPr>
        <p:spPr>
          <a:xfrm>
            <a:off x="523874" y="646714"/>
            <a:ext cx="22834090"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0000" b="0">
                <a:solidFill>
                  <a:srgbClr val="835E42"/>
                </a:solidFill>
                <a:latin typeface="Goudy Bookletter 1911"/>
                <a:ea typeface="Goudy Bookletter 1911"/>
                <a:cs typeface="Goudy Bookletter 1911"/>
                <a:sym typeface="Goudy Bookletter 1911"/>
              </a:defRPr>
            </a:lvl1pPr>
          </a:lstStyle>
          <a:p>
            <a:pPr algn="ctr"/>
            <a:r>
              <a:rPr lang="ru-RU" b="1" dirty="0">
                <a:solidFill>
                  <a:schemeClr val="tx1"/>
                </a:solidFill>
                <a:latin typeface="Constantia" panose="02030602050306030303" pitchFamily="18" charset="0"/>
                <a:ea typeface="DotumChe" panose="020B0609000101010101" pitchFamily="49" charset="-127"/>
              </a:rPr>
              <a:t>Молодёжный жаргон</a:t>
            </a:r>
            <a:endParaRPr b="1" dirty="0">
              <a:solidFill>
                <a:schemeClr val="tx1"/>
              </a:solidFill>
              <a:latin typeface="Constantia" panose="02030602050306030303" pitchFamily="18" charset="0"/>
              <a:ea typeface="DotumChe" panose="020B0609000101010101" pitchFamily="49" charset="-127"/>
            </a:endParaRPr>
          </a:p>
        </p:txBody>
      </p:sp>
      <p:pic>
        <p:nvPicPr>
          <p:cNvPr id="8" name="Рисунок 7"/>
          <p:cNvPicPr>
            <a:picLocks noGrp="1" noChangeAspect="1"/>
          </p:cNvPicPr>
          <p:nvPr>
            <p:ph type="pic" sz="quarter" idx="10"/>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xmlns="" val="0"/>
              </a:ext>
            </a:extLst>
          </a:blip>
          <a:srcRect t="9165" r="37428" b="4802"/>
          <a:stretch/>
        </p:blipFill>
        <p:spPr>
          <a:xfrm>
            <a:off x="588212" y="4524408"/>
            <a:ext cx="9989956" cy="8024423"/>
          </a:xfrm>
        </p:spPr>
      </p:pic>
      <p:sp>
        <p:nvSpPr>
          <p:cNvPr id="220" name="Lorem ipsum dolor sit amet, consectetur adipiscing elit, sed do eiusmod tempor incididunt ut labore et dolore magna aliqua. Ut venenatis tellus in metus vulputate. Dis parturient montes nascetur ridiculus mus mauris vitae ultricies leo. Quis eleifend qua"/>
          <p:cNvSpPr txBox="1"/>
          <p:nvPr/>
        </p:nvSpPr>
        <p:spPr>
          <a:xfrm>
            <a:off x="10852488" y="2739982"/>
            <a:ext cx="13281958" cy="10976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pPr>
              <a:lnSpc>
                <a:spcPct val="100000"/>
              </a:lnSpc>
            </a:pPr>
            <a:r>
              <a:rPr lang="ru-RU" sz="4400" b="1" dirty="0">
                <a:solidFill>
                  <a:schemeClr val="bg2">
                    <a:lumMod val="25000"/>
                  </a:schemeClr>
                </a:solidFill>
                <a:latin typeface="Constantia" panose="02030602050306030303" pitchFamily="18" charset="0"/>
                <a:ea typeface="Cambria Math" panose="02040503050406030204" pitchFamily="18" charset="0"/>
              </a:rPr>
              <a:t>Современные школьники, не задумываясь, употребляют сленговые выражения (т.е. молодежный жаргон) в тех ситуациях, когда этого делать не стоит.</a:t>
            </a:r>
          </a:p>
          <a:p>
            <a:pPr>
              <a:lnSpc>
                <a:spcPct val="100000"/>
              </a:lnSpc>
            </a:pPr>
            <a:endParaRPr lang="ru-RU" sz="4400" b="1" dirty="0">
              <a:solidFill>
                <a:schemeClr val="bg2">
                  <a:lumMod val="25000"/>
                </a:schemeClr>
              </a:solidFill>
              <a:latin typeface="Constantia" panose="02030602050306030303" pitchFamily="18" charset="0"/>
              <a:ea typeface="Cambria Math" panose="02040503050406030204" pitchFamily="18" charset="0"/>
              <a:cs typeface="Lato" panose="020F0502020204030203" pitchFamily="34" charset="0"/>
            </a:endParaRPr>
          </a:p>
          <a:p>
            <a:pPr>
              <a:lnSpc>
                <a:spcPct val="100000"/>
              </a:lnSpc>
            </a:pPr>
            <a:r>
              <a:rPr lang="ru-RU" altLang="ru-RU" sz="4400" b="1" dirty="0">
                <a:solidFill>
                  <a:schemeClr val="bg2">
                    <a:lumMod val="25000"/>
                  </a:schemeClr>
                </a:solidFill>
                <a:latin typeface="Constantia" panose="02030602050306030303" pitchFamily="18" charset="0"/>
              </a:rPr>
              <a:t>Сленг, конечно, засоряет язык, но избавиться от него невозможно. Из него можно только вырасти. </a:t>
            </a:r>
          </a:p>
          <a:p>
            <a:pPr>
              <a:lnSpc>
                <a:spcPct val="100000"/>
              </a:lnSpc>
            </a:pPr>
            <a:endParaRPr lang="ru-RU" altLang="ru-RU" sz="4400" b="1" dirty="0">
              <a:solidFill>
                <a:schemeClr val="bg2">
                  <a:lumMod val="25000"/>
                </a:schemeClr>
              </a:solidFill>
              <a:latin typeface="Constantia" panose="02030602050306030303" pitchFamily="18" charset="0"/>
            </a:endParaRPr>
          </a:p>
          <a:p>
            <a:pPr>
              <a:lnSpc>
                <a:spcPct val="100000"/>
              </a:lnSpc>
            </a:pPr>
            <a:r>
              <a:rPr lang="ru-RU" altLang="ru-RU" sz="4400" b="1" dirty="0">
                <a:solidFill>
                  <a:schemeClr val="bg2">
                    <a:lumMod val="25000"/>
                  </a:schemeClr>
                </a:solidFill>
                <a:latin typeface="Constantia" panose="02030602050306030303" pitchFamily="18" charset="0"/>
              </a:rPr>
              <a:t>К 11 классу частота употребления сленга снижается. Ребята взрослеют, общаются с большим кругом людей, читают больше и для них на первый план выходит задача: достичь в жизни определенных высот, прежде всего, в профессиональном плане. </a:t>
            </a:r>
          </a:p>
          <a:p>
            <a:endParaRPr lang="ru-RU" sz="4000" dirty="0">
              <a:solidFill>
                <a:schemeClr val="bg2">
                  <a:lumMod val="25000"/>
                </a:schemeClr>
              </a:solidFill>
              <a:latin typeface="Cambria Math" panose="02040503050406030204" pitchFamily="18" charset="0"/>
              <a:ea typeface="Cambria Math" panose="02040503050406030204" pitchFamily="18" charset="0"/>
              <a:cs typeface="Lato" panose="020F0502020204030203"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2" name="Рисунок 4">
            <a:extLst>
              <a:ext uri="{FF2B5EF4-FFF2-40B4-BE49-F238E27FC236}">
                <a16:creationId xmlns:a16="http://schemas.microsoft.com/office/drawing/2014/main" xmlns="" id="{4F13A077-F968-6B4D-8C99-385CE0E25CBF}"/>
              </a:ext>
            </a:extLst>
          </p:cNvPr>
          <p:cNvSpPr>
            <a:spLocks noGrp="1"/>
          </p:cNvSpPr>
          <p:nvPr/>
        </p:nvSpPr>
        <p:spPr bwMode="auto">
          <a:xfrm>
            <a:off x="4686300" y="291041"/>
            <a:ext cx="12811190" cy="2170331"/>
          </a:xfrm>
          <a:prstGeom prst="plaque">
            <a:avLst>
              <a:gd name="adj" fmla="val 4573"/>
            </a:avLst>
          </a:prstGeom>
          <a:solidFill>
            <a:schemeClr val="accent6"/>
          </a:solidFill>
          <a:ln w="101600">
            <a:solidFill>
              <a:schemeClr val="tx2">
                <a:lumMod val="75000"/>
              </a:schemeClr>
            </a:solidFill>
          </a:ln>
          <a:effectLst/>
          <a:extLst>
            <a:ext uri="{FAA26D3D-D897-4be2-8F04-BA451C77F1D7}"/>
          </a:extLst>
        </p:spPr>
        <p:txBody>
          <a:bodyPr vert="horz" wrap="square" lIns="38100" tIns="38100" rIns="38100" bIns="38100" numCol="1" anchor="t" anchorCtr="0" compatLnSpc="1">
            <a:prstTxWarp prst="textNoShape">
              <a:avLst/>
            </a:prstTxWarp>
          </a:bodyPr>
          <a:lstStyle/>
          <a:p>
            <a:endParaRPr lang="ru-RU"/>
          </a:p>
        </p:txBody>
      </p:sp>
      <p:sp>
        <p:nvSpPr>
          <p:cNvPr id="10" name="Рисунок 4">
            <a:extLst>
              <a:ext uri="{FF2B5EF4-FFF2-40B4-BE49-F238E27FC236}">
                <a16:creationId xmlns:a16="http://schemas.microsoft.com/office/drawing/2014/main" xmlns="" id="{4F13A077-F968-6B4D-8C99-385CE0E25CBF}"/>
              </a:ext>
            </a:extLst>
          </p:cNvPr>
          <p:cNvSpPr>
            <a:spLocks noGrp="1"/>
          </p:cNvSpPr>
          <p:nvPr/>
        </p:nvSpPr>
        <p:spPr bwMode="auto">
          <a:xfrm>
            <a:off x="12343435" y="3334469"/>
            <a:ext cx="11448737" cy="6451165"/>
          </a:xfrm>
          <a:prstGeom prst="rect">
            <a:avLst/>
          </a:prstGeom>
          <a:solidFill>
            <a:schemeClr val="accent5"/>
          </a:solidFill>
          <a:ln w="101600">
            <a:noFill/>
          </a:ln>
          <a:effectLst/>
          <a:extLst>
            <a:ext uri="{FAA26D3D-D897-4be2-8F04-BA451C77F1D7}"/>
          </a:extLst>
        </p:spPr>
        <p:txBody>
          <a:bodyPr vert="horz" wrap="square" lIns="38100" tIns="38100" rIns="38100" bIns="38100" numCol="1" anchor="t" anchorCtr="0" compatLnSpc="1">
            <a:prstTxWarp prst="textNoShape">
              <a:avLst/>
            </a:prstTxWarp>
          </a:bodyPr>
          <a:lstStyle/>
          <a:p>
            <a:endParaRPr lang="ru-RU"/>
          </a:p>
        </p:txBody>
      </p:sp>
      <p:pic>
        <p:nvPicPr>
          <p:cNvPr id="11" name="Computer_7.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369398" y="2461372"/>
            <a:ext cx="13426242" cy="11254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400000"/>
                <a:headEnd/>
                <a:tailEnd/>
              </a14:hiddenLine>
            </a:ext>
          </a:extLst>
        </p:spPr>
      </p:pic>
      <p:sp>
        <p:nvSpPr>
          <p:cNvPr id="158" name="Placeholder Title Text"/>
          <p:cNvSpPr txBox="1"/>
          <p:nvPr/>
        </p:nvSpPr>
        <p:spPr>
          <a:xfrm>
            <a:off x="3452169" y="4489210"/>
            <a:ext cx="7625133"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0000" b="0">
                <a:solidFill>
                  <a:srgbClr val="835E42"/>
                </a:solidFill>
                <a:latin typeface="Goudy Bookletter 1911"/>
                <a:ea typeface="Goudy Bookletter 1911"/>
                <a:cs typeface="Goudy Bookletter 1911"/>
                <a:sym typeface="Goudy Bookletter 1911"/>
              </a:defRPr>
            </a:lvl1pPr>
          </a:lstStyle>
          <a:p>
            <a:endParaRPr lang="ru-RU" sz="3600" dirty="0">
              <a:solidFill>
                <a:schemeClr val="accent3">
                  <a:lumMod val="50000"/>
                </a:schemeClr>
              </a:solidFill>
              <a:latin typeface="Centaur" panose="02030504050205020304" pitchFamily="18" charset="0"/>
              <a:ea typeface="Lato" panose="020F0502020204030203" pitchFamily="34" charset="0"/>
              <a:cs typeface="Lato" panose="020F0502020204030203" pitchFamily="34" charset="0"/>
            </a:endParaRPr>
          </a:p>
        </p:txBody>
      </p:sp>
      <p:sp>
        <p:nvSpPr>
          <p:cNvPr id="159" name="Lorem ipsum dolor sit amet, consectetur adipiscing elit, sed do eiusmod tempor incididunt ut labore et dolore magna aliqua. Ut venenatis tellus in metus vulputate. Dis parturient montes nascetur ridiculus mus mauris vitae ultricies leo. Quis eleifend qua"/>
          <p:cNvSpPr txBox="1"/>
          <p:nvPr/>
        </p:nvSpPr>
        <p:spPr>
          <a:xfrm>
            <a:off x="3452169" y="6941188"/>
            <a:ext cx="6238870" cy="5168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endParaRPr dirty="0">
              <a:solidFill>
                <a:schemeClr val="bg2">
                  <a:lumMod val="25000"/>
                </a:schemeClr>
              </a:solidFill>
              <a:latin typeface="Centaur" panose="02030504050205020304" pitchFamily="18" charset="0"/>
              <a:ea typeface="Lato" panose="020F0502020204030203" pitchFamily="34" charset="0"/>
              <a:cs typeface="Lato" panose="020F0502020204030203" pitchFamily="34" charset="0"/>
            </a:endParaRPr>
          </a:p>
        </p:txBody>
      </p:sp>
      <p:sp>
        <p:nvSpPr>
          <p:cNvPr id="16" name="Рисунок 4">
            <a:extLst>
              <a:ext uri="{FF2B5EF4-FFF2-40B4-BE49-F238E27FC236}">
                <a16:creationId xmlns:a16="http://schemas.microsoft.com/office/drawing/2014/main" xmlns="" id="{4F13A077-F968-6B4D-8C99-385CE0E25CBF}"/>
              </a:ext>
            </a:extLst>
          </p:cNvPr>
          <p:cNvSpPr>
            <a:spLocks noGrp="1"/>
          </p:cNvSpPr>
          <p:nvPr/>
        </p:nvSpPr>
        <p:spPr bwMode="auto">
          <a:xfrm>
            <a:off x="12674890" y="3573942"/>
            <a:ext cx="10815259" cy="5855518"/>
          </a:xfrm>
          <a:prstGeom prst="plaque">
            <a:avLst>
              <a:gd name="adj" fmla="val 4573"/>
            </a:avLst>
          </a:prstGeom>
          <a:solidFill>
            <a:schemeClr val="accent2"/>
          </a:solidFill>
          <a:ln w="101600">
            <a:noFill/>
          </a:ln>
          <a:effectLst/>
          <a:extLst>
            <a:ext uri="{FAA26D3D-D897-4be2-8F04-BA451C77F1D7}"/>
          </a:extLst>
        </p:spPr>
        <p:txBody>
          <a:bodyPr vert="horz" wrap="square" lIns="38100" tIns="38100" rIns="38100" bIns="38100" numCol="1" anchor="t" anchorCtr="0" compatLnSpc="1">
            <a:prstTxWarp prst="textNoShape">
              <a:avLst/>
            </a:prstTxWarp>
          </a:bodyPr>
          <a:lstStyle/>
          <a:p>
            <a:endParaRPr lang="ru-RU"/>
          </a:p>
        </p:txBody>
      </p:sp>
      <p:sp>
        <p:nvSpPr>
          <p:cNvPr id="15" name="Rectangle 5"/>
          <p:cNvSpPr txBox="1">
            <a:spLocks/>
          </p:cNvSpPr>
          <p:nvPr/>
        </p:nvSpPr>
        <p:spPr>
          <a:xfrm>
            <a:off x="12040566" y="3808343"/>
            <a:ext cx="11573643" cy="5860590"/>
          </a:xfrm>
          <a:prstGeom prst="rect">
            <a:avLst/>
          </a:prstGeom>
        </p:spPr>
        <p:txBody>
          <a:bodyPr rtlCol="0">
            <a:normAutofit fontScale="77500" lnSpcReduction="20000"/>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lnSpc>
                <a:spcPct val="120000"/>
              </a:lnSpc>
              <a:spcBef>
                <a:spcPts val="100"/>
              </a:spcBef>
              <a:buClr>
                <a:schemeClr val="bg2">
                  <a:lumMod val="40000"/>
                  <a:lumOff val="60000"/>
                </a:schemeClr>
              </a:buClr>
              <a:buFont typeface="Wingdings 3" charset="2"/>
              <a:buNone/>
              <a:defRPr/>
            </a:pPr>
            <a:r>
              <a:rPr lang="ru-RU" altLang="ru-RU" dirty="0">
                <a:solidFill>
                  <a:schemeClr val="accent1">
                    <a:lumMod val="10000"/>
                  </a:schemeClr>
                </a:solidFill>
                <a:latin typeface="Georgia" panose="02040502050405020303" pitchFamily="18" charset="0"/>
                <a:ea typeface="Cambria Math" panose="02040503050406030204" pitchFamily="18" charset="0"/>
              </a:rPr>
              <a:t>        «</a:t>
            </a:r>
            <a:r>
              <a:rPr lang="ru-RU" altLang="ru-RU" b="1" dirty="0">
                <a:solidFill>
                  <a:schemeClr val="accent1">
                    <a:lumMod val="10000"/>
                  </a:schemeClr>
                </a:solidFill>
                <a:latin typeface="Georgia" panose="02040502050405020303" pitchFamily="18" charset="0"/>
                <a:ea typeface="Cambria Math" panose="02040503050406030204" pitchFamily="18" charset="0"/>
              </a:rPr>
              <a:t>Классный</a:t>
            </a:r>
            <a:r>
              <a:rPr lang="ru-RU" altLang="ru-RU" dirty="0">
                <a:solidFill>
                  <a:schemeClr val="accent1">
                    <a:lumMod val="10000"/>
                  </a:schemeClr>
                </a:solidFill>
                <a:latin typeface="Georgia" panose="02040502050405020303" pitchFamily="18" charset="0"/>
                <a:ea typeface="Cambria Math" panose="02040503050406030204" pitchFamily="18" charset="0"/>
              </a:rPr>
              <a:t> Днепр при </a:t>
            </a:r>
            <a:r>
              <a:rPr lang="ru-RU" altLang="ru-RU" b="1" dirty="0">
                <a:solidFill>
                  <a:schemeClr val="accent1">
                    <a:lumMod val="10000"/>
                  </a:schemeClr>
                </a:solidFill>
                <a:latin typeface="Georgia" panose="02040502050405020303" pitchFamily="18" charset="0"/>
                <a:ea typeface="Cambria Math" panose="02040503050406030204" pitchFamily="18" charset="0"/>
              </a:rPr>
              <a:t>клёвой </a:t>
            </a:r>
            <a:r>
              <a:rPr lang="ru-RU" altLang="ru-RU" dirty="0">
                <a:solidFill>
                  <a:schemeClr val="accent1">
                    <a:lumMod val="10000"/>
                  </a:schemeClr>
                </a:solidFill>
                <a:latin typeface="Georgia" panose="02040502050405020303" pitchFamily="18" charset="0"/>
                <a:ea typeface="Cambria Math" panose="02040503050406030204" pitchFamily="18" charset="0"/>
              </a:rPr>
              <a:t>погоде, когда, </a:t>
            </a:r>
            <a:r>
              <a:rPr lang="ru-RU" altLang="ru-RU" b="1" dirty="0">
                <a:solidFill>
                  <a:schemeClr val="accent1">
                    <a:lumMod val="10000"/>
                  </a:schemeClr>
                </a:solidFill>
                <a:latin typeface="Georgia" panose="02040502050405020303" pitchFamily="18" charset="0"/>
                <a:ea typeface="Cambria Math" panose="02040503050406030204" pitchFamily="18" charset="0"/>
              </a:rPr>
              <a:t>кочевряжась</a:t>
            </a:r>
            <a:r>
              <a:rPr lang="ru-RU" altLang="ru-RU" dirty="0">
                <a:solidFill>
                  <a:schemeClr val="accent1">
                    <a:lumMod val="10000"/>
                  </a:schemeClr>
                </a:solidFill>
                <a:latin typeface="Georgia" panose="02040502050405020303" pitchFamily="18" charset="0"/>
                <a:ea typeface="Cambria Math" panose="02040503050406030204" pitchFamily="18" charset="0"/>
              </a:rPr>
              <a:t> и </a:t>
            </a:r>
            <a:r>
              <a:rPr lang="ru-RU" altLang="ru-RU" b="1" dirty="0">
                <a:solidFill>
                  <a:schemeClr val="accent1">
                    <a:lumMod val="10000"/>
                  </a:schemeClr>
                </a:solidFill>
                <a:latin typeface="Georgia" panose="02040502050405020303" pitchFamily="18" charset="0"/>
                <a:ea typeface="Cambria Math" panose="02040503050406030204" pitchFamily="18" charset="0"/>
              </a:rPr>
              <a:t>выпендриваясь</a:t>
            </a:r>
            <a:r>
              <a:rPr lang="ru-RU" altLang="ru-RU" dirty="0">
                <a:solidFill>
                  <a:schemeClr val="accent1">
                    <a:lumMod val="10000"/>
                  </a:schemeClr>
                </a:solidFill>
                <a:latin typeface="Georgia" panose="02040502050405020303" pitchFamily="18" charset="0"/>
                <a:ea typeface="Cambria Math" panose="02040503050406030204" pitchFamily="18" charset="0"/>
              </a:rPr>
              <a:t>, </a:t>
            </a:r>
            <a:r>
              <a:rPr lang="ru-RU" altLang="ru-RU" b="1" dirty="0">
                <a:solidFill>
                  <a:schemeClr val="accent1">
                    <a:lumMod val="10000"/>
                  </a:schemeClr>
                </a:solidFill>
                <a:latin typeface="Georgia" panose="02040502050405020303" pitchFamily="18" charset="0"/>
                <a:ea typeface="Cambria Math" panose="02040503050406030204" pitchFamily="18" charset="0"/>
              </a:rPr>
              <a:t>пилит</a:t>
            </a:r>
            <a:r>
              <a:rPr lang="ru-RU" altLang="ru-RU" dirty="0">
                <a:solidFill>
                  <a:schemeClr val="accent1">
                    <a:lumMod val="10000"/>
                  </a:schemeClr>
                </a:solidFill>
                <a:latin typeface="Georgia" panose="02040502050405020303" pitchFamily="18" charset="0"/>
                <a:ea typeface="Cambria Math" panose="02040503050406030204" pitchFamily="18" charset="0"/>
              </a:rPr>
              <a:t> он сквозь леса и горы. Не </a:t>
            </a:r>
            <a:r>
              <a:rPr lang="ru-RU" altLang="ru-RU" b="1" dirty="0" err="1">
                <a:solidFill>
                  <a:schemeClr val="accent1">
                    <a:lumMod val="10000"/>
                  </a:schemeClr>
                </a:solidFill>
                <a:latin typeface="Georgia" panose="02040502050405020303" pitchFamily="18" charset="0"/>
                <a:ea typeface="Cambria Math" panose="02040503050406030204" pitchFamily="18" charset="0"/>
              </a:rPr>
              <a:t>гикнется</a:t>
            </a:r>
            <a:r>
              <a:rPr lang="ru-RU" altLang="ru-RU" dirty="0">
                <a:solidFill>
                  <a:schemeClr val="accent1">
                    <a:lumMod val="10000"/>
                  </a:schemeClr>
                </a:solidFill>
                <a:latin typeface="Georgia" panose="02040502050405020303" pitchFamily="18" charset="0"/>
                <a:ea typeface="Cambria Math" panose="02040503050406030204" pitchFamily="18" charset="0"/>
              </a:rPr>
              <a:t>, не </a:t>
            </a:r>
            <a:r>
              <a:rPr lang="ru-RU" altLang="ru-RU" b="1" dirty="0">
                <a:solidFill>
                  <a:schemeClr val="accent1">
                    <a:lumMod val="10000"/>
                  </a:schemeClr>
                </a:solidFill>
                <a:latin typeface="Georgia" panose="02040502050405020303" pitchFamily="18" charset="0"/>
                <a:ea typeface="Cambria Math" panose="02040503050406030204" pitchFamily="18" charset="0"/>
              </a:rPr>
              <a:t>навернётся</a:t>
            </a:r>
            <a:r>
              <a:rPr lang="ru-RU" altLang="ru-RU" dirty="0">
                <a:solidFill>
                  <a:schemeClr val="accent1">
                    <a:lumMod val="10000"/>
                  </a:schemeClr>
                </a:solidFill>
                <a:latin typeface="Georgia" panose="02040502050405020303" pitchFamily="18" charset="0"/>
                <a:ea typeface="Cambria Math" panose="02040503050406030204" pitchFamily="18" charset="0"/>
              </a:rPr>
              <a:t>. </a:t>
            </a:r>
            <a:r>
              <a:rPr lang="ru-RU" altLang="ru-RU" b="1" dirty="0">
                <a:solidFill>
                  <a:schemeClr val="accent1">
                    <a:lumMod val="10000"/>
                  </a:schemeClr>
                </a:solidFill>
                <a:latin typeface="Georgia" panose="02040502050405020303" pitchFamily="18" charset="0"/>
                <a:ea typeface="Cambria Math" panose="02040503050406030204" pitchFamily="18" charset="0"/>
              </a:rPr>
              <a:t>Вылупишь зенки </a:t>
            </a:r>
            <a:r>
              <a:rPr lang="ru-RU" altLang="ru-RU" dirty="0">
                <a:solidFill>
                  <a:schemeClr val="accent1">
                    <a:lumMod val="10000"/>
                  </a:schemeClr>
                </a:solidFill>
                <a:latin typeface="Georgia" panose="02040502050405020303" pitchFamily="18" charset="0"/>
                <a:ea typeface="Cambria Math" panose="02040503050406030204" pitchFamily="18" charset="0"/>
              </a:rPr>
              <a:t>свои, </a:t>
            </a:r>
            <a:r>
              <a:rPr lang="ru-RU" altLang="ru-RU" b="1" dirty="0">
                <a:solidFill>
                  <a:schemeClr val="accent1">
                    <a:lumMod val="10000"/>
                  </a:schemeClr>
                </a:solidFill>
                <a:latin typeface="Georgia" panose="02040502050405020303" pitchFamily="18" charset="0"/>
                <a:ea typeface="Cambria Math" panose="02040503050406030204" pitchFamily="18" charset="0"/>
              </a:rPr>
              <a:t>откроешь варежку </a:t>
            </a:r>
            <a:r>
              <a:rPr lang="ru-RU" altLang="ru-RU" dirty="0">
                <a:solidFill>
                  <a:schemeClr val="accent1">
                    <a:lumMod val="10000"/>
                  </a:schemeClr>
                </a:solidFill>
                <a:latin typeface="Georgia" panose="02040502050405020303" pitchFamily="18" charset="0"/>
                <a:ea typeface="Cambria Math" panose="02040503050406030204" pitchFamily="18" charset="0"/>
              </a:rPr>
              <a:t>и не </a:t>
            </a:r>
            <a:r>
              <a:rPr lang="ru-RU" altLang="ru-RU" b="1" dirty="0">
                <a:solidFill>
                  <a:schemeClr val="accent1">
                    <a:lumMod val="10000"/>
                  </a:schemeClr>
                </a:solidFill>
                <a:latin typeface="Georgia" panose="02040502050405020303" pitchFamily="18" charset="0"/>
                <a:ea typeface="Cambria Math" panose="02040503050406030204" pitchFamily="18" charset="0"/>
              </a:rPr>
              <a:t>сечешь</a:t>
            </a:r>
            <a:r>
              <a:rPr lang="ru-RU" altLang="ru-RU" dirty="0">
                <a:solidFill>
                  <a:schemeClr val="accent1">
                    <a:lumMod val="10000"/>
                  </a:schemeClr>
                </a:solidFill>
                <a:latin typeface="Georgia" panose="02040502050405020303" pitchFamily="18" charset="0"/>
                <a:ea typeface="Cambria Math" panose="02040503050406030204" pitchFamily="18" charset="0"/>
              </a:rPr>
              <a:t>, </a:t>
            </a:r>
            <a:r>
              <a:rPr lang="ru-RU" altLang="ru-RU" b="1" dirty="0">
                <a:solidFill>
                  <a:schemeClr val="accent1">
                    <a:lumMod val="10000"/>
                  </a:schemeClr>
                </a:solidFill>
                <a:latin typeface="Georgia" panose="02040502050405020303" pitchFamily="18" charset="0"/>
                <a:ea typeface="Cambria Math" panose="02040503050406030204" pitchFamily="18" charset="0"/>
              </a:rPr>
              <a:t>пилит</a:t>
            </a:r>
            <a:r>
              <a:rPr lang="ru-RU" altLang="ru-RU" dirty="0">
                <a:solidFill>
                  <a:schemeClr val="accent1">
                    <a:lumMod val="10000"/>
                  </a:schemeClr>
                </a:solidFill>
                <a:latin typeface="Georgia" panose="02040502050405020303" pitchFamily="18" charset="0"/>
                <a:ea typeface="Cambria Math" panose="02040503050406030204" pitchFamily="18" charset="0"/>
              </a:rPr>
              <a:t> он или не </a:t>
            </a:r>
            <a:r>
              <a:rPr lang="ru-RU" altLang="ru-RU" b="1" dirty="0">
                <a:solidFill>
                  <a:schemeClr val="accent1">
                    <a:lumMod val="10000"/>
                  </a:schemeClr>
                </a:solidFill>
                <a:latin typeface="Georgia" panose="02040502050405020303" pitchFamily="18" charset="0"/>
                <a:ea typeface="Cambria Math" panose="02040503050406030204" pitchFamily="18" charset="0"/>
              </a:rPr>
              <a:t>пилит</a:t>
            </a:r>
            <a:r>
              <a:rPr lang="ru-RU" altLang="ru-RU" dirty="0">
                <a:solidFill>
                  <a:schemeClr val="accent1">
                    <a:lumMod val="10000"/>
                  </a:schemeClr>
                </a:solidFill>
                <a:latin typeface="Georgia" panose="02040502050405020303" pitchFamily="18" charset="0"/>
                <a:ea typeface="Cambria Math" panose="02040503050406030204" pitchFamily="18" charset="0"/>
              </a:rPr>
              <a:t>. Редкая птица со </a:t>
            </a:r>
            <a:r>
              <a:rPr lang="ru-RU" altLang="ru-RU" b="1" dirty="0" err="1">
                <a:solidFill>
                  <a:schemeClr val="accent1">
                    <a:lumMod val="10000"/>
                  </a:schemeClr>
                </a:solidFill>
                <a:latin typeface="Georgia" panose="02040502050405020303" pitchFamily="18" charset="0"/>
                <a:ea typeface="Cambria Math" panose="02040503050406030204" pitchFamily="18" charset="0"/>
              </a:rPr>
              <a:t>шнобелем</a:t>
            </a:r>
            <a:r>
              <a:rPr lang="ru-RU" altLang="ru-RU" b="1" dirty="0">
                <a:solidFill>
                  <a:schemeClr val="accent1">
                    <a:lumMod val="10000"/>
                  </a:schemeClr>
                </a:solidFill>
                <a:latin typeface="Georgia" panose="02040502050405020303" pitchFamily="18" charset="0"/>
                <a:ea typeface="Cambria Math" panose="02040503050406030204" pitchFamily="18" charset="0"/>
              </a:rPr>
              <a:t> дочешет </a:t>
            </a:r>
            <a:r>
              <a:rPr lang="ru-RU" altLang="ru-RU" dirty="0">
                <a:solidFill>
                  <a:schemeClr val="accent1">
                    <a:lumMod val="10000"/>
                  </a:schemeClr>
                </a:solidFill>
                <a:latin typeface="Georgia" panose="02040502050405020303" pitchFamily="18" charset="0"/>
                <a:ea typeface="Cambria Math" panose="02040503050406030204" pitchFamily="18" charset="0"/>
              </a:rPr>
              <a:t>до середины, а если доскачет — так </a:t>
            </a:r>
            <a:r>
              <a:rPr lang="ru-RU" altLang="ru-RU" b="1" dirty="0" err="1">
                <a:solidFill>
                  <a:schemeClr val="accent1">
                    <a:lumMod val="10000"/>
                  </a:schemeClr>
                </a:solidFill>
                <a:latin typeface="Georgia" panose="02040502050405020303" pitchFamily="18" charset="0"/>
                <a:ea typeface="Cambria Math" panose="02040503050406030204" pitchFamily="18" charset="0"/>
              </a:rPr>
              <a:t>гикнется</a:t>
            </a:r>
            <a:r>
              <a:rPr lang="ru-RU" altLang="ru-RU" dirty="0">
                <a:solidFill>
                  <a:schemeClr val="accent1">
                    <a:lumMod val="10000"/>
                  </a:schemeClr>
                </a:solidFill>
                <a:latin typeface="Georgia" panose="02040502050405020303" pitchFamily="18" charset="0"/>
                <a:ea typeface="Cambria Math" panose="02040503050406030204" pitchFamily="18" charset="0"/>
              </a:rPr>
              <a:t>, что </a:t>
            </a:r>
            <a:r>
              <a:rPr lang="ru-RU" altLang="ru-RU" b="1" dirty="0">
                <a:solidFill>
                  <a:schemeClr val="accent1">
                    <a:lumMod val="10000"/>
                  </a:schemeClr>
                </a:solidFill>
                <a:latin typeface="Georgia" panose="02040502050405020303" pitchFamily="18" charset="0"/>
                <a:ea typeface="Cambria Math" panose="02040503050406030204" pitchFamily="18" charset="0"/>
              </a:rPr>
              <a:t>копыта отбросит</a:t>
            </a:r>
            <a:r>
              <a:rPr lang="ru-RU" altLang="ru-RU" dirty="0">
                <a:solidFill>
                  <a:schemeClr val="accent1">
                    <a:lumMod val="10000"/>
                  </a:schemeClr>
                </a:solidFill>
                <a:latin typeface="Georgia" panose="02040502050405020303" pitchFamily="18" charset="0"/>
                <a:ea typeface="Cambria Math" panose="02040503050406030204" pitchFamily="18" charset="0"/>
              </a:rPr>
              <a:t>.»</a:t>
            </a:r>
          </a:p>
          <a:p>
            <a:pPr algn="ctr" hangingPunct="1">
              <a:lnSpc>
                <a:spcPct val="90000"/>
              </a:lnSpc>
              <a:buClr>
                <a:schemeClr val="bg2">
                  <a:lumMod val="40000"/>
                  <a:lumOff val="60000"/>
                </a:schemeClr>
              </a:buClr>
              <a:buFont typeface="Wingdings 3" charset="2"/>
              <a:buNone/>
              <a:defRPr/>
            </a:pPr>
            <a:endParaRPr lang="ru-RU" altLang="ru-RU" dirty="0">
              <a:latin typeface="Cambria Math" panose="02040503050406030204" pitchFamily="18" charset="0"/>
              <a:ea typeface="Cambria Math" panose="02040503050406030204" pitchFamily="18" charset="0"/>
            </a:endParaRPr>
          </a:p>
        </p:txBody>
      </p:sp>
      <p:sp>
        <p:nvSpPr>
          <p:cNvPr id="19" name="Rectangle 1"/>
          <p:cNvSpPr>
            <a:spLocks noChangeArrowheads="1"/>
          </p:cNvSpPr>
          <p:nvPr/>
        </p:nvSpPr>
        <p:spPr bwMode="auto">
          <a:xfrm>
            <a:off x="689082" y="3424108"/>
            <a:ext cx="9833779" cy="68634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a:r>
              <a:rPr lang="ru-RU" altLang="ru-RU" sz="4400" dirty="0">
                <a:solidFill>
                  <a:schemeClr val="accent4"/>
                </a:solidFill>
                <a:latin typeface="Georgia" panose="02040502050405020303" pitchFamily="18" charset="0"/>
              </a:rPr>
              <a:t>Кроме того, в связи с развитием компьютерных технологий и «продвинутостью» юных пользователей, в школьный неформальный язык входит огромное количество компьютерных слов — терминов, спрятанных в сленговых словах.</a:t>
            </a:r>
            <a:r>
              <a:rPr lang="ru-RU" altLang="en-US" sz="4400" dirty="0">
                <a:solidFill>
                  <a:schemeClr val="accent4"/>
                </a:solidFill>
                <a:latin typeface="Georgia" panose="02040502050405020303" pitchFamily="18" charset="0"/>
                <a:ea typeface="Roboto" pitchFamily="2" charset="0"/>
                <a:cs typeface="Times New Roman" panose="02020603050405020304" pitchFamily="18" charset="0"/>
              </a:rPr>
              <a:t> </a:t>
            </a:r>
            <a:endParaRPr lang="en-US" altLang="en-US" sz="4400" dirty="0">
              <a:solidFill>
                <a:schemeClr val="accent4"/>
              </a:solidFill>
              <a:latin typeface="Georgia" panose="02040502050405020303" pitchFamily="18" charset="0"/>
              <a:ea typeface="Roboto" pitchFamily="2" charset="0"/>
              <a:cs typeface="Times New Roman" panose="02020603050405020304" pitchFamily="18" charset="0"/>
            </a:endParaRPr>
          </a:p>
        </p:txBody>
      </p:sp>
      <p:sp>
        <p:nvSpPr>
          <p:cNvPr id="21" name="Rectangle 1"/>
          <p:cNvSpPr>
            <a:spLocks noChangeArrowheads="1"/>
          </p:cNvSpPr>
          <p:nvPr/>
        </p:nvSpPr>
        <p:spPr bwMode="auto">
          <a:xfrm>
            <a:off x="4441583" y="108920"/>
            <a:ext cx="13009094"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a:r>
              <a:rPr lang="ru-RU" altLang="en-US" sz="7200" dirty="0">
                <a:solidFill>
                  <a:srgbClr val="C00000"/>
                </a:solidFill>
                <a:effectLst>
                  <a:outerShdw blurRad="38100" dist="38100" dir="2700000" algn="tl">
                    <a:srgbClr val="000000">
                      <a:alpha val="43137"/>
                    </a:srgbClr>
                  </a:outerShdw>
                </a:effectLst>
                <a:latin typeface="Gabriola" panose="04040605051002020D02" pitchFamily="82" charset="0"/>
                <a:ea typeface="Roboto" pitchFamily="2" charset="0"/>
                <a:cs typeface="Times New Roman" panose="02020603050405020304" pitchFamily="18" charset="0"/>
              </a:rPr>
              <a:t>Разве можно сравнивать сленг и</a:t>
            </a:r>
          </a:p>
          <a:p>
            <a:pPr algn="ctr"/>
            <a:r>
              <a:rPr lang="ru-RU" altLang="en-US" sz="7200" dirty="0">
                <a:solidFill>
                  <a:srgbClr val="C00000"/>
                </a:solidFill>
                <a:effectLst>
                  <a:outerShdw blurRad="38100" dist="38100" dir="2700000" algn="tl">
                    <a:srgbClr val="000000">
                      <a:alpha val="43137"/>
                    </a:srgbClr>
                  </a:outerShdw>
                </a:effectLst>
                <a:latin typeface="Gabriola" panose="04040605051002020D02" pitchFamily="82" charset="0"/>
                <a:ea typeface="Roboto" pitchFamily="2" charset="0"/>
                <a:cs typeface="Times New Roman" panose="02020603050405020304" pitchFamily="18" charset="0"/>
              </a:rPr>
              <a:t> красивый выразительный русский язык?</a:t>
            </a:r>
            <a:endParaRPr lang="en-US" altLang="en-US" sz="7200" dirty="0">
              <a:solidFill>
                <a:srgbClr val="C00000"/>
              </a:solidFill>
              <a:effectLst>
                <a:outerShdw blurRad="38100" dist="38100" dir="2700000" algn="tl">
                  <a:srgbClr val="000000">
                    <a:alpha val="43137"/>
                  </a:srgbClr>
                </a:outerShdw>
              </a:effectLst>
              <a:latin typeface="Gabriola" panose="04040605051002020D02" pitchFamily="82" charset="0"/>
              <a:ea typeface="Roboto" pitchFamily="2" charset="0"/>
              <a:cs typeface="Times New Roman" panose="02020603050405020304" pitchFamily="18" charset="0"/>
            </a:endParaRPr>
          </a:p>
        </p:txBody>
      </p:sp>
      <p:sp>
        <p:nvSpPr>
          <p:cNvPr id="2" name="TextBox 1">
            <a:extLst>
              <a:ext uri="{FF2B5EF4-FFF2-40B4-BE49-F238E27FC236}">
                <a16:creationId xmlns:a16="http://schemas.microsoft.com/office/drawing/2014/main" xmlns="" id="{6AD29632-90BE-4EEB-A878-1E43E884F79D}"/>
              </a:ext>
            </a:extLst>
          </p:cNvPr>
          <p:cNvSpPr txBox="1"/>
          <p:nvPr/>
        </p:nvSpPr>
        <p:spPr>
          <a:xfrm>
            <a:off x="13061867" y="3424108"/>
            <a:ext cx="10633051" cy="62071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ru-RU" sz="4000" b="1" i="0" u="none" strike="noStrike" cap="none" spc="0" normalizeH="0" baseline="0" dirty="0">
                <a:ln>
                  <a:noFill/>
                </a:ln>
                <a:solidFill>
                  <a:srgbClr val="000000"/>
                </a:solidFill>
                <a:effectLst/>
                <a:uFillTx/>
                <a:latin typeface="Georgia" panose="02040502050405020303" pitchFamily="18" charset="0"/>
                <a:sym typeface="Helvetica Neue"/>
              </a:rPr>
              <a:t>«</a:t>
            </a:r>
            <a:r>
              <a:rPr kumimoji="0" lang="ru-RU" sz="4400" b="1" i="0" u="none" strike="noStrike" cap="none" spc="0" normalizeH="0" baseline="0" dirty="0">
                <a:ln>
                  <a:noFill/>
                </a:ln>
                <a:solidFill>
                  <a:srgbClr val="002060"/>
                </a:solidFill>
                <a:effectLst/>
                <a:uFillTx/>
                <a:latin typeface="Georgia" panose="02040502050405020303" pitchFamily="18" charset="0"/>
                <a:sym typeface="Helvetica Neue"/>
              </a:rPr>
              <a:t>Чуден Днепр при тихой погоде, когда вольно и плавно мчит сквозь леса и горы полные воды свои. Не </a:t>
            </a:r>
            <a:r>
              <a:rPr kumimoji="0" lang="ru-RU" sz="4400" b="1" i="0" u="none" strike="noStrike" cap="none" spc="0" normalizeH="0" baseline="0" dirty="0" err="1">
                <a:ln>
                  <a:noFill/>
                </a:ln>
                <a:solidFill>
                  <a:srgbClr val="002060"/>
                </a:solidFill>
                <a:effectLst/>
                <a:uFillTx/>
                <a:latin typeface="Georgia" panose="02040502050405020303" pitchFamily="18" charset="0"/>
                <a:sym typeface="Helvetica Neue"/>
              </a:rPr>
              <a:t>замелькнёт</a:t>
            </a:r>
            <a:r>
              <a:rPr kumimoji="0" lang="ru-RU" sz="4400" b="1" i="0" u="none" strike="noStrike" cap="none" spc="0" normalizeH="0" baseline="0" dirty="0">
                <a:ln>
                  <a:noFill/>
                </a:ln>
                <a:solidFill>
                  <a:srgbClr val="002060"/>
                </a:solidFill>
                <a:effectLst/>
                <a:uFillTx/>
                <a:latin typeface="Georgia" panose="02040502050405020303" pitchFamily="18" charset="0"/>
                <a:sym typeface="Helvetica Neue"/>
              </a:rPr>
              <a:t>, не прогремит. Глядишь и не знаешь, идёт или не идёт вдаль его величественная красота... Редкая птица долетит до середины Днепра</a:t>
            </a:r>
            <a:r>
              <a:rPr kumimoji="0" lang="ru-RU" sz="4000" b="1" i="0" u="none" strike="noStrike" cap="none" spc="0" normalizeH="0" baseline="0" dirty="0">
                <a:ln>
                  <a:noFill/>
                </a:ln>
                <a:solidFill>
                  <a:srgbClr val="002060"/>
                </a:solidFill>
                <a:effectLst/>
                <a:uFillTx/>
                <a:latin typeface="Georgia" panose="02040502050405020303" pitchFamily="18" charset="0"/>
                <a:sym typeface="Helvetica Neue"/>
              </a:rPr>
              <a:t>...» </a:t>
            </a:r>
          </a:p>
        </p:txBody>
      </p:sp>
    </p:spTree>
    <p:extLst>
      <p:ext uri="{BB962C8B-B14F-4D97-AF65-F5344CB8AC3E}">
        <p14:creationId xmlns:p14="http://schemas.microsoft.com/office/powerpoint/2010/main" xmlns="" val="22085949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grpId="0" nodeType="afterEffect">
                                  <p:stCondLst>
                                    <p:cond delay="16250"/>
                                  </p:stCondLst>
                                  <p:childTnLst>
                                    <p:animEffect transition="out" filter="fade">
                                      <p:cBhvr>
                                        <p:cTn id="6" dur="1250"/>
                                        <p:tgtEl>
                                          <p:spTgt spid="15"/>
                                        </p:tgtEl>
                                      </p:cBhvr>
                                    </p:animEffect>
                                    <p:anim calcmode="lin" valueType="num">
                                      <p:cBhvr>
                                        <p:cTn id="7" dur="1250"/>
                                        <p:tgtEl>
                                          <p:spTgt spid="15"/>
                                        </p:tgtEl>
                                        <p:attrNameLst>
                                          <p:attrName>ppt_x</p:attrName>
                                        </p:attrNameLst>
                                      </p:cBhvr>
                                      <p:tavLst>
                                        <p:tav tm="0">
                                          <p:val>
                                            <p:strVal val="ppt_x"/>
                                          </p:val>
                                        </p:tav>
                                        <p:tav tm="100000">
                                          <p:val>
                                            <p:strVal val="ppt_x"/>
                                          </p:val>
                                        </p:tav>
                                      </p:tavLst>
                                    </p:anim>
                                    <p:anim calcmode="lin" valueType="num">
                                      <p:cBhvr>
                                        <p:cTn id="8" dur="1250"/>
                                        <p:tgtEl>
                                          <p:spTgt spid="15"/>
                                        </p:tgtEl>
                                        <p:attrNameLst>
                                          <p:attrName>ppt_y</p:attrName>
                                        </p:attrNameLst>
                                      </p:cBhvr>
                                      <p:tavLst>
                                        <p:tav tm="0">
                                          <p:val>
                                            <p:strVal val="ppt_y"/>
                                          </p:val>
                                        </p:tav>
                                        <p:tav tm="100000">
                                          <p:val>
                                            <p:strVal val="ppt_y+.1"/>
                                          </p:val>
                                        </p:tav>
                                      </p:tavLst>
                                    </p:anim>
                                    <p:set>
                                      <p:cBhvr>
                                        <p:cTn id="9" dur="1" fill="hold">
                                          <p:stCondLst>
                                            <p:cond delay="1249"/>
                                          </p:stCondLst>
                                        </p:cTn>
                                        <p:tgtEl>
                                          <p:spTgt spid="15"/>
                                        </p:tgtEl>
                                        <p:attrNameLst>
                                          <p:attrName>style.visibility</p:attrName>
                                        </p:attrNameLst>
                                      </p:cBhvr>
                                      <p:to>
                                        <p:strVal val="hidden"/>
                                      </p:to>
                                    </p:set>
                                  </p:childTnLst>
                                </p:cTn>
                              </p:par>
                            </p:childTnLst>
                          </p:cTn>
                        </p:par>
                        <p:par>
                          <p:cTn id="10" fill="hold">
                            <p:stCondLst>
                              <p:cond delay="17500"/>
                            </p:stCondLst>
                            <p:childTnLst>
                              <p:par>
                                <p:cTn id="11" presetID="42"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500"/>
                                        <p:tgtEl>
                                          <p:spTgt spid="2">
                                            <p:txEl>
                                              <p:pRg st="0" end="0"/>
                                            </p:txEl>
                                          </p:spTgt>
                                        </p:tgtEl>
                                      </p:cBhvr>
                                    </p:animEffect>
                                    <p:anim calcmode="lin" valueType="num">
                                      <p:cBhvr>
                                        <p:cTn id="14" dur="1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90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7" name="Rectangle"/>
          <p:cNvSpPr/>
          <p:nvPr/>
        </p:nvSpPr>
        <p:spPr>
          <a:xfrm>
            <a:off x="13653536" y="8692740"/>
            <a:ext cx="10342537" cy="4270532"/>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42" name="Project Name"/>
          <p:cNvSpPr txBox="1"/>
          <p:nvPr/>
        </p:nvSpPr>
        <p:spPr>
          <a:xfrm>
            <a:off x="4312920" y="1013962"/>
            <a:ext cx="16809720" cy="12105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4600" b="0">
                <a:solidFill>
                  <a:srgbClr val="835E42"/>
                </a:solidFill>
                <a:latin typeface="Goudy Bookletter 1911"/>
                <a:ea typeface="Goudy Bookletter 1911"/>
                <a:cs typeface="Goudy Bookletter 1911"/>
                <a:sym typeface="Goudy Bookletter 1911"/>
              </a:defRPr>
            </a:lvl1pPr>
          </a:lstStyle>
          <a:p>
            <a:pPr algn="l"/>
            <a:r>
              <a:rPr lang="ru-RU" sz="7200" b="1" dirty="0">
                <a:solidFill>
                  <a:schemeClr val="tx1"/>
                </a:solidFill>
                <a:latin typeface="Georgia" panose="02040502050405020303" pitchFamily="18" charset="0"/>
                <a:ea typeface="DotumChe" panose="020B0609000101010101" pitchFamily="49" charset="-127"/>
              </a:rPr>
              <a:t>Этикет телефонного разговора </a:t>
            </a:r>
            <a:endParaRPr sz="7200" b="1" dirty="0">
              <a:solidFill>
                <a:schemeClr val="tx1"/>
              </a:solidFill>
              <a:latin typeface="Georgia" panose="02040502050405020303" pitchFamily="18" charset="0"/>
              <a:ea typeface="DotumChe" panose="020B0609000101010101" pitchFamily="49" charset="-127"/>
            </a:endParaRPr>
          </a:p>
        </p:txBody>
      </p:sp>
      <p:grpSp>
        <p:nvGrpSpPr>
          <p:cNvPr id="351" name="Group"/>
          <p:cNvGrpSpPr/>
          <p:nvPr/>
        </p:nvGrpSpPr>
        <p:grpSpPr>
          <a:xfrm>
            <a:off x="15664897" y="3039018"/>
            <a:ext cx="5755335" cy="5561475"/>
            <a:chOff x="0" y="0"/>
            <a:chExt cx="3712507" cy="3712507"/>
          </a:xfrm>
        </p:grpSpPr>
        <p:graphicFrame>
          <p:nvGraphicFramePr>
            <p:cNvPr id="349" name="2D Pie Chart"/>
            <p:cNvGraphicFramePr/>
            <p:nvPr>
              <p:extLst>
                <p:ext uri="{D42A27DB-BD31-4B8C-83A1-F6EECF244321}">
                  <p14:modId xmlns:p14="http://schemas.microsoft.com/office/powerpoint/2010/main" xmlns="" val="3932164767"/>
                </p:ext>
              </p:extLst>
            </p:nvPr>
          </p:nvGraphicFramePr>
          <p:xfrm>
            <a:off x="0" y="0"/>
            <a:ext cx="3712507" cy="3712507"/>
          </p:xfrm>
          <a:graphic>
            <a:graphicData uri="http://schemas.openxmlformats.org/drawingml/2006/chart">
              <c:chart xmlns:c="http://schemas.openxmlformats.org/drawingml/2006/chart" xmlns:r="http://schemas.openxmlformats.org/officeDocument/2006/relationships" r:id="rId2"/>
            </a:graphicData>
          </a:graphic>
        </p:graphicFrame>
        <p:sp>
          <p:nvSpPr>
            <p:cNvPr id="350" name="Circle"/>
            <p:cNvSpPr/>
            <p:nvPr/>
          </p:nvSpPr>
          <p:spPr>
            <a:xfrm>
              <a:off x="586156" y="586158"/>
              <a:ext cx="2540192" cy="2540191"/>
            </a:xfrm>
            <a:prstGeom prst="ellipse">
              <a:avLst/>
            </a:prstGeom>
            <a:solidFill>
              <a:schemeClr val="accent2"/>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sp>
        <p:nvSpPr>
          <p:cNvPr id="358" name="Freeform 79"/>
          <p:cNvSpPr/>
          <p:nvPr/>
        </p:nvSpPr>
        <p:spPr>
          <a:xfrm>
            <a:off x="17740478" y="4887438"/>
            <a:ext cx="1604168" cy="1614406"/>
          </a:xfrm>
          <a:custGeom>
            <a:avLst/>
            <a:gdLst/>
            <a:ahLst/>
            <a:cxnLst>
              <a:cxn ang="0">
                <a:pos x="wd2" y="hd2"/>
              </a:cxn>
              <a:cxn ang="5400000">
                <a:pos x="wd2" y="hd2"/>
              </a:cxn>
              <a:cxn ang="10800000">
                <a:pos x="wd2" y="hd2"/>
              </a:cxn>
              <a:cxn ang="16200000">
                <a:pos x="wd2" y="hd2"/>
              </a:cxn>
            </a:cxnLst>
            <a:rect l="0" t="0" r="r" b="b"/>
            <a:pathLst>
              <a:path w="21600" h="21600" extrusionOk="0">
                <a:moveTo>
                  <a:pt x="5614" y="0"/>
                </a:moveTo>
                <a:cubicBezTo>
                  <a:pt x="5442" y="0"/>
                  <a:pt x="5285" y="94"/>
                  <a:pt x="5225" y="235"/>
                </a:cubicBezTo>
                <a:lnTo>
                  <a:pt x="3496" y="3953"/>
                </a:lnTo>
                <a:cubicBezTo>
                  <a:pt x="3444" y="4057"/>
                  <a:pt x="3462" y="4177"/>
                  <a:pt x="3522" y="4266"/>
                </a:cubicBezTo>
                <a:cubicBezTo>
                  <a:pt x="1371" y="5837"/>
                  <a:pt x="0" y="8181"/>
                  <a:pt x="0" y="10794"/>
                </a:cubicBezTo>
                <a:cubicBezTo>
                  <a:pt x="0" y="13407"/>
                  <a:pt x="1366" y="15744"/>
                  <a:pt x="3509" y="17323"/>
                </a:cubicBezTo>
                <a:cubicBezTo>
                  <a:pt x="3449" y="17419"/>
                  <a:pt x="3431" y="17536"/>
                  <a:pt x="3483" y="17647"/>
                </a:cubicBezTo>
                <a:lnTo>
                  <a:pt x="5212" y="21365"/>
                </a:lnTo>
                <a:cubicBezTo>
                  <a:pt x="5281" y="21506"/>
                  <a:pt x="5429" y="21600"/>
                  <a:pt x="5601" y="21600"/>
                </a:cubicBezTo>
                <a:lnTo>
                  <a:pt x="14244" y="21600"/>
                </a:lnTo>
                <a:cubicBezTo>
                  <a:pt x="14417" y="21600"/>
                  <a:pt x="14586" y="21506"/>
                  <a:pt x="14647" y="21365"/>
                </a:cubicBezTo>
                <a:lnTo>
                  <a:pt x="16375" y="17647"/>
                </a:lnTo>
                <a:cubicBezTo>
                  <a:pt x="16427" y="17536"/>
                  <a:pt x="16410" y="17419"/>
                  <a:pt x="16349" y="17323"/>
                </a:cubicBezTo>
                <a:cubicBezTo>
                  <a:pt x="18397" y="15826"/>
                  <a:pt x="19724" y="13639"/>
                  <a:pt x="19845" y="11175"/>
                </a:cubicBezTo>
                <a:lnTo>
                  <a:pt x="20742" y="11175"/>
                </a:lnTo>
                <a:lnTo>
                  <a:pt x="20742" y="11545"/>
                </a:lnTo>
                <a:cubicBezTo>
                  <a:pt x="20742" y="11753"/>
                  <a:pt x="20929" y="11914"/>
                  <a:pt x="21171" y="11914"/>
                </a:cubicBezTo>
                <a:cubicBezTo>
                  <a:pt x="21413" y="11914"/>
                  <a:pt x="21600" y="11753"/>
                  <a:pt x="21600" y="11545"/>
                </a:cubicBezTo>
                <a:lnTo>
                  <a:pt x="21600" y="10055"/>
                </a:lnTo>
                <a:cubicBezTo>
                  <a:pt x="21600" y="9847"/>
                  <a:pt x="21413" y="9686"/>
                  <a:pt x="21171" y="9686"/>
                </a:cubicBezTo>
                <a:cubicBezTo>
                  <a:pt x="20929" y="9686"/>
                  <a:pt x="20742" y="9847"/>
                  <a:pt x="20742" y="10055"/>
                </a:cubicBezTo>
                <a:lnTo>
                  <a:pt x="20742" y="10425"/>
                </a:lnTo>
                <a:lnTo>
                  <a:pt x="19858" y="10425"/>
                </a:lnTo>
                <a:cubicBezTo>
                  <a:pt x="19738" y="7961"/>
                  <a:pt x="18402" y="5774"/>
                  <a:pt x="16362" y="4277"/>
                </a:cubicBezTo>
                <a:cubicBezTo>
                  <a:pt x="16423" y="4181"/>
                  <a:pt x="16432" y="4068"/>
                  <a:pt x="16388" y="3964"/>
                </a:cubicBezTo>
                <a:lnTo>
                  <a:pt x="14660" y="246"/>
                </a:lnTo>
                <a:cubicBezTo>
                  <a:pt x="14591" y="98"/>
                  <a:pt x="14430" y="0"/>
                  <a:pt x="14257" y="0"/>
                </a:cubicBezTo>
                <a:lnTo>
                  <a:pt x="5614" y="0"/>
                </a:lnTo>
                <a:close/>
                <a:moveTo>
                  <a:pt x="5913" y="750"/>
                </a:moveTo>
                <a:lnTo>
                  <a:pt x="13958" y="750"/>
                </a:lnTo>
                <a:lnTo>
                  <a:pt x="15271" y="3583"/>
                </a:lnTo>
                <a:cubicBezTo>
                  <a:pt x="13733" y="2727"/>
                  <a:pt x="11912" y="2240"/>
                  <a:pt x="9942" y="2240"/>
                </a:cubicBezTo>
                <a:cubicBezTo>
                  <a:pt x="7972" y="2240"/>
                  <a:pt x="6139" y="2727"/>
                  <a:pt x="4601" y="3583"/>
                </a:cubicBezTo>
                <a:lnTo>
                  <a:pt x="5913" y="750"/>
                </a:lnTo>
                <a:close/>
                <a:moveTo>
                  <a:pt x="9942" y="2979"/>
                </a:moveTo>
                <a:cubicBezTo>
                  <a:pt x="14945" y="2979"/>
                  <a:pt x="19014" y="6484"/>
                  <a:pt x="19014" y="10794"/>
                </a:cubicBezTo>
                <a:cubicBezTo>
                  <a:pt x="19014" y="15105"/>
                  <a:pt x="14945" y="18610"/>
                  <a:pt x="9942" y="18610"/>
                </a:cubicBezTo>
                <a:cubicBezTo>
                  <a:pt x="4939" y="18610"/>
                  <a:pt x="858" y="15105"/>
                  <a:pt x="858" y="10794"/>
                </a:cubicBezTo>
                <a:cubicBezTo>
                  <a:pt x="858" y="6484"/>
                  <a:pt x="4939" y="2979"/>
                  <a:pt x="9942" y="2979"/>
                </a:cubicBezTo>
                <a:close/>
                <a:moveTo>
                  <a:pt x="9669" y="3527"/>
                </a:moveTo>
                <a:cubicBezTo>
                  <a:pt x="9548" y="3527"/>
                  <a:pt x="9448" y="3613"/>
                  <a:pt x="9448" y="3718"/>
                </a:cubicBezTo>
                <a:cubicBezTo>
                  <a:pt x="9448" y="3822"/>
                  <a:pt x="9548" y="3908"/>
                  <a:pt x="9669" y="3908"/>
                </a:cubicBezTo>
                <a:cubicBezTo>
                  <a:pt x="14231" y="3908"/>
                  <a:pt x="17935" y="7099"/>
                  <a:pt x="17935" y="11030"/>
                </a:cubicBezTo>
                <a:cubicBezTo>
                  <a:pt x="17935" y="11134"/>
                  <a:pt x="18035" y="11220"/>
                  <a:pt x="18156" y="11220"/>
                </a:cubicBezTo>
                <a:cubicBezTo>
                  <a:pt x="18277" y="11220"/>
                  <a:pt x="18364" y="11134"/>
                  <a:pt x="18364" y="11030"/>
                </a:cubicBezTo>
                <a:cubicBezTo>
                  <a:pt x="18364" y="6898"/>
                  <a:pt x="14465" y="3527"/>
                  <a:pt x="9669" y="3527"/>
                </a:cubicBezTo>
                <a:close/>
                <a:moveTo>
                  <a:pt x="5056" y="6215"/>
                </a:moveTo>
                <a:cubicBezTo>
                  <a:pt x="4945" y="6215"/>
                  <a:pt x="4830" y="6252"/>
                  <a:pt x="4744" y="6327"/>
                </a:cubicBezTo>
                <a:cubicBezTo>
                  <a:pt x="4571" y="6476"/>
                  <a:pt x="4571" y="6704"/>
                  <a:pt x="4744" y="6853"/>
                </a:cubicBezTo>
                <a:lnTo>
                  <a:pt x="7915" y="9585"/>
                </a:lnTo>
                <a:cubicBezTo>
                  <a:pt x="7638" y="9928"/>
                  <a:pt x="7460" y="10348"/>
                  <a:pt x="7460" y="10794"/>
                </a:cubicBezTo>
                <a:cubicBezTo>
                  <a:pt x="7460" y="11971"/>
                  <a:pt x="8577" y="12922"/>
                  <a:pt x="9942" y="12922"/>
                </a:cubicBezTo>
                <a:cubicBezTo>
                  <a:pt x="11307" y="12922"/>
                  <a:pt x="12412" y="11971"/>
                  <a:pt x="12412" y="10794"/>
                </a:cubicBezTo>
                <a:cubicBezTo>
                  <a:pt x="12412" y="10340"/>
                  <a:pt x="12242" y="9928"/>
                  <a:pt x="11957" y="9585"/>
                </a:cubicBezTo>
                <a:lnTo>
                  <a:pt x="13906" y="7905"/>
                </a:lnTo>
                <a:cubicBezTo>
                  <a:pt x="14079" y="7757"/>
                  <a:pt x="14079" y="7528"/>
                  <a:pt x="13906" y="7379"/>
                </a:cubicBezTo>
                <a:cubicBezTo>
                  <a:pt x="13742" y="7230"/>
                  <a:pt x="13459" y="7238"/>
                  <a:pt x="13295" y="7379"/>
                </a:cubicBezTo>
                <a:lnTo>
                  <a:pt x="11359" y="9048"/>
                </a:lnTo>
                <a:cubicBezTo>
                  <a:pt x="10961" y="8809"/>
                  <a:pt x="10461" y="8667"/>
                  <a:pt x="9942" y="8667"/>
                </a:cubicBezTo>
                <a:cubicBezTo>
                  <a:pt x="9415" y="8667"/>
                  <a:pt x="8936" y="8802"/>
                  <a:pt x="8539" y="9048"/>
                </a:cubicBezTo>
                <a:lnTo>
                  <a:pt x="5355" y="6327"/>
                </a:lnTo>
                <a:cubicBezTo>
                  <a:pt x="5268" y="6252"/>
                  <a:pt x="5166" y="6215"/>
                  <a:pt x="5056" y="6215"/>
                </a:cubicBezTo>
                <a:close/>
                <a:moveTo>
                  <a:pt x="9942" y="9406"/>
                </a:moveTo>
                <a:cubicBezTo>
                  <a:pt x="10824" y="9406"/>
                  <a:pt x="11541" y="10028"/>
                  <a:pt x="11541" y="10794"/>
                </a:cubicBezTo>
                <a:cubicBezTo>
                  <a:pt x="11541" y="11561"/>
                  <a:pt x="10824" y="12172"/>
                  <a:pt x="9942" y="12172"/>
                </a:cubicBezTo>
                <a:cubicBezTo>
                  <a:pt x="9061" y="12172"/>
                  <a:pt x="8331" y="11561"/>
                  <a:pt x="8331" y="10794"/>
                </a:cubicBezTo>
                <a:cubicBezTo>
                  <a:pt x="8331" y="10035"/>
                  <a:pt x="9052" y="9406"/>
                  <a:pt x="9942" y="9406"/>
                </a:cubicBezTo>
                <a:close/>
                <a:moveTo>
                  <a:pt x="1716" y="10369"/>
                </a:moveTo>
                <a:cubicBezTo>
                  <a:pt x="1595" y="10369"/>
                  <a:pt x="1508" y="10455"/>
                  <a:pt x="1508" y="10559"/>
                </a:cubicBezTo>
                <a:cubicBezTo>
                  <a:pt x="1508" y="14691"/>
                  <a:pt x="5407" y="18062"/>
                  <a:pt x="10202" y="18062"/>
                </a:cubicBezTo>
                <a:cubicBezTo>
                  <a:pt x="10323" y="18062"/>
                  <a:pt x="10423" y="17975"/>
                  <a:pt x="10423" y="17871"/>
                </a:cubicBezTo>
                <a:cubicBezTo>
                  <a:pt x="10423" y="17767"/>
                  <a:pt x="10323" y="17681"/>
                  <a:pt x="10202" y="17681"/>
                </a:cubicBezTo>
                <a:cubicBezTo>
                  <a:pt x="5640" y="17681"/>
                  <a:pt x="1936" y="14490"/>
                  <a:pt x="1936" y="10559"/>
                </a:cubicBezTo>
                <a:cubicBezTo>
                  <a:pt x="1936" y="10455"/>
                  <a:pt x="1837" y="10369"/>
                  <a:pt x="1716" y="10369"/>
                </a:cubicBezTo>
                <a:close/>
                <a:moveTo>
                  <a:pt x="4588" y="18006"/>
                </a:moveTo>
                <a:cubicBezTo>
                  <a:pt x="6134" y="18862"/>
                  <a:pt x="7972" y="19360"/>
                  <a:pt x="9942" y="19360"/>
                </a:cubicBezTo>
                <a:cubicBezTo>
                  <a:pt x="11912" y="19360"/>
                  <a:pt x="13737" y="18865"/>
                  <a:pt x="15284" y="18017"/>
                </a:cubicBezTo>
                <a:lnTo>
                  <a:pt x="13958" y="20850"/>
                </a:lnTo>
                <a:lnTo>
                  <a:pt x="5913" y="20850"/>
                </a:lnTo>
                <a:lnTo>
                  <a:pt x="4588" y="18006"/>
                </a:lnTo>
                <a:close/>
              </a:path>
            </a:pathLst>
          </a:custGeom>
          <a:solidFill>
            <a:schemeClr val="accent3"/>
          </a:solidFill>
          <a:ln w="12700">
            <a:miter lim="400000"/>
          </a:ln>
        </p:spPr>
        <p:txBody>
          <a:bodyPr lIns="45719" rIns="45719" anchor="ctr"/>
          <a:lstStyle/>
          <a:p>
            <a:pPr algn="l" defTabSz="914400">
              <a:defRPr sz="1800" b="0">
                <a:latin typeface="Calibri"/>
                <a:ea typeface="Calibri"/>
                <a:cs typeface="Calibri"/>
                <a:sym typeface="Calibri"/>
              </a:defRPr>
            </a:pPr>
            <a:endParaRPr/>
          </a:p>
        </p:txBody>
      </p:sp>
      <p:sp>
        <p:nvSpPr>
          <p:cNvPr id="23" name="Lorem ipsum dolor sit amet, consectetur incididunt ut labore et dolore magna aliqua. Ut venenatis tellus in metus vulputate. Dis parturient montes nascetur ridiculus mus mauris vitae ultricies leo. Quis eleifend quam adipiscing vitae proin sagittis nisl "/>
          <p:cNvSpPr txBox="1"/>
          <p:nvPr/>
        </p:nvSpPr>
        <p:spPr>
          <a:xfrm>
            <a:off x="1280190" y="2956093"/>
            <a:ext cx="13476011" cy="3426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pPr algn="just" eaLnBrk="1" hangingPunct="1">
              <a:lnSpc>
                <a:spcPct val="90000"/>
              </a:lnSpc>
            </a:pPr>
            <a:r>
              <a:rPr lang="ru-RU" altLang="ru-RU" sz="4800" b="1" dirty="0">
                <a:solidFill>
                  <a:schemeClr val="bg1">
                    <a:lumMod val="10000"/>
                  </a:schemeClr>
                </a:solidFill>
                <a:latin typeface="Georgia" panose="02040502050405020303" pitchFamily="18" charset="0"/>
              </a:rPr>
              <a:t>Многие люди зачастую не продумывают, что и как сказать собеседнику, и попусту тратят время на телефонные разговоры, которые можно заменить личным общением.</a:t>
            </a:r>
          </a:p>
        </p:txBody>
      </p:sp>
      <p:sp>
        <p:nvSpPr>
          <p:cNvPr id="24" name="Lorem ipsum dolor sit amet, consectetur incididunt ut labore et dolore magna aliqua. Ut venenatis tellus in metus vulputate. Dis parturient montes nascetur ridiculus mus mauris vitae ultricies leo. Quis eleifend quam adipiscing vitae proin sagittis nisl "/>
          <p:cNvSpPr txBox="1"/>
          <p:nvPr/>
        </p:nvSpPr>
        <p:spPr>
          <a:xfrm>
            <a:off x="13703190" y="8871896"/>
            <a:ext cx="9678744" cy="40913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pPr algn="ctr" eaLnBrk="1" hangingPunct="1">
              <a:lnSpc>
                <a:spcPct val="90000"/>
              </a:lnSpc>
            </a:pPr>
            <a:r>
              <a:rPr lang="ru-RU" altLang="ru-RU" sz="4800" b="1" dirty="0">
                <a:solidFill>
                  <a:schemeClr val="bg1">
                    <a:lumMod val="10000"/>
                  </a:schemeClr>
                </a:solidFill>
                <a:latin typeface="Georgia" panose="02040502050405020303" pitchFamily="18" charset="0"/>
              </a:rPr>
              <a:t>Специалисты-психологи утверждают, что появилась современная болезнь - «</a:t>
            </a:r>
            <a:r>
              <a:rPr lang="ru-RU" altLang="ru-RU" sz="4800" b="1" i="1" dirty="0" err="1">
                <a:solidFill>
                  <a:schemeClr val="bg1">
                    <a:lumMod val="10000"/>
                  </a:schemeClr>
                </a:solidFill>
                <a:latin typeface="Georgia" panose="02040502050405020303" pitchFamily="18" charset="0"/>
              </a:rPr>
              <a:t>телефономания</a:t>
            </a:r>
            <a:r>
              <a:rPr lang="ru-RU" altLang="ru-RU" sz="4800" b="1" dirty="0">
                <a:solidFill>
                  <a:schemeClr val="bg1">
                    <a:lumMod val="10000"/>
                  </a:schemeClr>
                </a:solidFill>
                <a:latin typeface="Georgia" panose="02040502050405020303" pitchFamily="18" charset="0"/>
              </a:rPr>
              <a:t>», которая даже сокращает  жизнь человека на 3-4 года.</a:t>
            </a:r>
          </a:p>
        </p:txBody>
      </p:sp>
      <p:pic>
        <p:nvPicPr>
          <p:cNvPr id="2" name="Рисунок 1"/>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2721177" y="5820020"/>
            <a:ext cx="13200204" cy="7143252"/>
          </a:xfrm>
          <a:prstGeom prst="rect">
            <a:avLst/>
          </a:prstGeom>
        </p:spPr>
      </p:pic>
      <p:pic>
        <p:nvPicPr>
          <p:cNvPr id="3" name="Рисунок 2"/>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xmlns="" val="0"/>
              </a:ext>
            </a:extLst>
          </a:blip>
          <a:srcRect t="11509" r="34503"/>
          <a:stretch/>
        </p:blipFill>
        <p:spPr>
          <a:xfrm>
            <a:off x="1002066" y="6642224"/>
            <a:ext cx="5982140" cy="6321048"/>
          </a:xfrm>
          <a:prstGeom prst="rect">
            <a:avLst/>
          </a:prstGeom>
        </p:spPr>
      </p:pic>
      <p:sp>
        <p:nvSpPr>
          <p:cNvPr id="28" name="Line"/>
          <p:cNvSpPr/>
          <p:nvPr/>
        </p:nvSpPr>
        <p:spPr>
          <a:xfrm flipV="1">
            <a:off x="609600" y="858982"/>
            <a:ext cx="23386473" cy="3926"/>
          </a:xfrm>
          <a:prstGeom prst="line">
            <a:avLst/>
          </a:prstGeom>
          <a:noFill/>
          <a:ln w="25400" cap="flat">
            <a:solidFill>
              <a:schemeClr val="accent1"/>
            </a:solidFill>
            <a:prstDash val="solid"/>
            <a:miter lim="400000"/>
          </a:ln>
          <a:effectLst/>
        </p:spPr>
        <p:txBody>
          <a:bodyPr wrap="square" lIns="50800" tIns="50800" rIns="50800" bIns="50800" numCol="1" anchor="ctr">
            <a:noAutofit/>
          </a:bodyPr>
          <a:lstStyle/>
          <a:p>
            <a:endParaRPr/>
          </a:p>
        </p:txBody>
      </p:sp>
      <p:sp>
        <p:nvSpPr>
          <p:cNvPr id="29" name="Line"/>
          <p:cNvSpPr/>
          <p:nvPr/>
        </p:nvSpPr>
        <p:spPr>
          <a:xfrm flipV="1">
            <a:off x="609600" y="2642730"/>
            <a:ext cx="23386473" cy="53811"/>
          </a:xfrm>
          <a:prstGeom prst="line">
            <a:avLst/>
          </a:prstGeom>
          <a:noFill/>
          <a:ln w="25400" cap="flat">
            <a:solidFill>
              <a:schemeClr val="accent1"/>
            </a:solidFill>
            <a:prstDash val="solid"/>
            <a:miter lim="400000"/>
          </a:ln>
          <a:effectLst/>
        </p:spPr>
        <p:txBody>
          <a:bodyPr wrap="square" lIns="50800" tIns="50800" rIns="50800" bIns="50800" numCol="1" anchor="ctr">
            <a:noAutofit/>
          </a:bodyPr>
          <a:lstStyle/>
          <a:p>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 name="Graphic 5"/>
          <p:cNvSpPr/>
          <p:nvPr/>
        </p:nvSpPr>
        <p:spPr>
          <a:xfrm rot="15107493">
            <a:off x="17198879" y="72545"/>
            <a:ext cx="6597271" cy="6283804"/>
          </a:xfrm>
          <a:custGeom>
            <a:avLst/>
            <a:gdLst/>
            <a:ahLst/>
            <a:cxnLst>
              <a:cxn ang="0">
                <a:pos x="wd2" y="hd2"/>
              </a:cxn>
              <a:cxn ang="5400000">
                <a:pos x="wd2" y="hd2"/>
              </a:cxn>
              <a:cxn ang="10800000">
                <a:pos x="wd2" y="hd2"/>
              </a:cxn>
              <a:cxn ang="16200000">
                <a:pos x="wd2" y="hd2"/>
              </a:cxn>
            </a:cxnLst>
            <a:rect l="0" t="0" r="r" b="b"/>
            <a:pathLst>
              <a:path w="20599" h="20537" extrusionOk="0">
                <a:moveTo>
                  <a:pt x="20324" y="2721"/>
                </a:moveTo>
                <a:cubicBezTo>
                  <a:pt x="20473" y="2103"/>
                  <a:pt x="20440" y="1394"/>
                  <a:pt x="20194" y="702"/>
                </a:cubicBezTo>
                <a:cubicBezTo>
                  <a:pt x="20103" y="485"/>
                  <a:pt x="19996" y="274"/>
                  <a:pt x="19880" y="74"/>
                </a:cubicBezTo>
                <a:cubicBezTo>
                  <a:pt x="19371" y="-30"/>
                  <a:pt x="18850" y="-27"/>
                  <a:pt x="18341" y="104"/>
                </a:cubicBezTo>
                <a:cubicBezTo>
                  <a:pt x="18293" y="117"/>
                  <a:pt x="18241" y="130"/>
                  <a:pt x="18192" y="147"/>
                </a:cubicBezTo>
                <a:cubicBezTo>
                  <a:pt x="18144" y="157"/>
                  <a:pt x="18095" y="167"/>
                  <a:pt x="18046" y="181"/>
                </a:cubicBezTo>
                <a:cubicBezTo>
                  <a:pt x="17457" y="331"/>
                  <a:pt x="16948" y="629"/>
                  <a:pt x="16534" y="1033"/>
                </a:cubicBezTo>
                <a:cubicBezTo>
                  <a:pt x="16038" y="1625"/>
                  <a:pt x="15814" y="2414"/>
                  <a:pt x="15850" y="3223"/>
                </a:cubicBezTo>
                <a:cubicBezTo>
                  <a:pt x="15759" y="2912"/>
                  <a:pt x="15708" y="2588"/>
                  <a:pt x="15695" y="2260"/>
                </a:cubicBezTo>
                <a:cubicBezTo>
                  <a:pt x="15254" y="3283"/>
                  <a:pt x="15089" y="4463"/>
                  <a:pt x="15494" y="5744"/>
                </a:cubicBezTo>
                <a:cubicBezTo>
                  <a:pt x="15701" y="6399"/>
                  <a:pt x="16511" y="8709"/>
                  <a:pt x="16689" y="9642"/>
                </a:cubicBezTo>
                <a:cubicBezTo>
                  <a:pt x="15889" y="7007"/>
                  <a:pt x="14260" y="5727"/>
                  <a:pt x="11399" y="5409"/>
                </a:cubicBezTo>
                <a:cubicBezTo>
                  <a:pt x="9605" y="5209"/>
                  <a:pt x="7603" y="6041"/>
                  <a:pt x="6369" y="7205"/>
                </a:cubicBezTo>
                <a:cubicBezTo>
                  <a:pt x="6803" y="7081"/>
                  <a:pt x="7243" y="7024"/>
                  <a:pt x="7677" y="7031"/>
                </a:cubicBezTo>
                <a:cubicBezTo>
                  <a:pt x="6602" y="7332"/>
                  <a:pt x="5620" y="8037"/>
                  <a:pt x="4966" y="9083"/>
                </a:cubicBezTo>
                <a:cubicBezTo>
                  <a:pt x="4639" y="9729"/>
                  <a:pt x="4409" y="10441"/>
                  <a:pt x="4299" y="11193"/>
                </a:cubicBezTo>
                <a:cubicBezTo>
                  <a:pt x="4448" y="10986"/>
                  <a:pt x="4610" y="10795"/>
                  <a:pt x="4788" y="10618"/>
                </a:cubicBezTo>
                <a:cubicBezTo>
                  <a:pt x="4493" y="11146"/>
                  <a:pt x="4299" y="11734"/>
                  <a:pt x="4214" y="12350"/>
                </a:cubicBezTo>
                <a:cubicBezTo>
                  <a:pt x="4211" y="12373"/>
                  <a:pt x="4211" y="12396"/>
                  <a:pt x="4211" y="12420"/>
                </a:cubicBezTo>
                <a:cubicBezTo>
                  <a:pt x="4172" y="13292"/>
                  <a:pt x="4308" y="14135"/>
                  <a:pt x="4580" y="14904"/>
                </a:cubicBezTo>
                <a:cubicBezTo>
                  <a:pt x="4875" y="15004"/>
                  <a:pt x="5183" y="15074"/>
                  <a:pt x="5497" y="15128"/>
                </a:cubicBezTo>
                <a:cubicBezTo>
                  <a:pt x="6482" y="15211"/>
                  <a:pt x="7431" y="14954"/>
                  <a:pt x="8212" y="14436"/>
                </a:cubicBezTo>
                <a:cubicBezTo>
                  <a:pt x="8001" y="14680"/>
                  <a:pt x="7765" y="14904"/>
                  <a:pt x="7502" y="15101"/>
                </a:cubicBezTo>
                <a:cubicBezTo>
                  <a:pt x="7713" y="15061"/>
                  <a:pt x="7920" y="15007"/>
                  <a:pt x="8124" y="14944"/>
                </a:cubicBezTo>
                <a:cubicBezTo>
                  <a:pt x="8144" y="14934"/>
                  <a:pt x="8166" y="14927"/>
                  <a:pt x="8186" y="14917"/>
                </a:cubicBezTo>
                <a:cubicBezTo>
                  <a:pt x="9342" y="14379"/>
                  <a:pt x="10188" y="13426"/>
                  <a:pt x="10632" y="12316"/>
                </a:cubicBezTo>
                <a:cubicBezTo>
                  <a:pt x="10583" y="12757"/>
                  <a:pt x="10473" y="13199"/>
                  <a:pt x="10304" y="13630"/>
                </a:cubicBezTo>
                <a:cubicBezTo>
                  <a:pt x="11253" y="12580"/>
                  <a:pt x="11801" y="11273"/>
                  <a:pt x="11934" y="9929"/>
                </a:cubicBezTo>
                <a:cubicBezTo>
                  <a:pt x="12005" y="10340"/>
                  <a:pt x="12037" y="10762"/>
                  <a:pt x="12028" y="11190"/>
                </a:cubicBezTo>
                <a:cubicBezTo>
                  <a:pt x="12264" y="10554"/>
                  <a:pt x="12410" y="9872"/>
                  <a:pt x="12439" y="9154"/>
                </a:cubicBezTo>
                <a:cubicBezTo>
                  <a:pt x="12462" y="8619"/>
                  <a:pt x="12436" y="7803"/>
                  <a:pt x="12160" y="7168"/>
                </a:cubicBezTo>
                <a:cubicBezTo>
                  <a:pt x="8801" y="6379"/>
                  <a:pt x="6608" y="9668"/>
                  <a:pt x="5970" y="11601"/>
                </a:cubicBezTo>
                <a:cubicBezTo>
                  <a:pt x="6628" y="9321"/>
                  <a:pt x="8377" y="6513"/>
                  <a:pt x="11681" y="6452"/>
                </a:cubicBezTo>
                <a:cubicBezTo>
                  <a:pt x="13826" y="6412"/>
                  <a:pt x="15163" y="8124"/>
                  <a:pt x="15763" y="9682"/>
                </a:cubicBezTo>
                <a:cubicBezTo>
                  <a:pt x="16132" y="10645"/>
                  <a:pt x="17159" y="14305"/>
                  <a:pt x="13482" y="16813"/>
                </a:cubicBezTo>
                <a:cubicBezTo>
                  <a:pt x="11354" y="18264"/>
                  <a:pt x="8636" y="18782"/>
                  <a:pt x="6100" y="17829"/>
                </a:cubicBezTo>
                <a:cubicBezTo>
                  <a:pt x="3890" y="16997"/>
                  <a:pt x="2297" y="15258"/>
                  <a:pt x="1561" y="13179"/>
                </a:cubicBezTo>
                <a:cubicBezTo>
                  <a:pt x="1535" y="13095"/>
                  <a:pt x="1509" y="13015"/>
                  <a:pt x="1484" y="12928"/>
                </a:cubicBezTo>
                <a:cubicBezTo>
                  <a:pt x="272" y="8622"/>
                  <a:pt x="2582" y="4122"/>
                  <a:pt x="6660" y="2705"/>
                </a:cubicBezTo>
                <a:cubicBezTo>
                  <a:pt x="6550" y="2735"/>
                  <a:pt x="6437" y="2762"/>
                  <a:pt x="6326" y="2795"/>
                </a:cubicBezTo>
                <a:cubicBezTo>
                  <a:pt x="1675" y="4189"/>
                  <a:pt x="-1001" y="9207"/>
                  <a:pt x="350" y="14008"/>
                </a:cubicBezTo>
                <a:cubicBezTo>
                  <a:pt x="1701" y="18809"/>
                  <a:pt x="6563" y="21570"/>
                  <a:pt x="11215" y="20176"/>
                </a:cubicBezTo>
                <a:cubicBezTo>
                  <a:pt x="12096" y="19912"/>
                  <a:pt x="12906" y="19517"/>
                  <a:pt x="13631" y="19019"/>
                </a:cubicBezTo>
                <a:cubicBezTo>
                  <a:pt x="15144" y="18036"/>
                  <a:pt x="16378" y="16582"/>
                  <a:pt x="17084" y="14767"/>
                </a:cubicBezTo>
                <a:cubicBezTo>
                  <a:pt x="18033" y="12330"/>
                  <a:pt x="17551" y="10023"/>
                  <a:pt x="16686" y="7800"/>
                </a:cubicBezTo>
                <a:cubicBezTo>
                  <a:pt x="16138" y="6389"/>
                  <a:pt x="15565" y="3985"/>
                  <a:pt x="18552" y="1662"/>
                </a:cubicBezTo>
                <a:cubicBezTo>
                  <a:pt x="17632" y="2517"/>
                  <a:pt x="16054" y="4182"/>
                  <a:pt x="16738" y="6526"/>
                </a:cubicBezTo>
                <a:cubicBezTo>
                  <a:pt x="17052" y="6539"/>
                  <a:pt x="17729" y="6442"/>
                  <a:pt x="18040" y="6362"/>
                </a:cubicBezTo>
                <a:cubicBezTo>
                  <a:pt x="18458" y="6255"/>
                  <a:pt x="18834" y="6071"/>
                  <a:pt x="19157" y="5824"/>
                </a:cubicBezTo>
                <a:cubicBezTo>
                  <a:pt x="18908" y="5881"/>
                  <a:pt x="18652" y="5907"/>
                  <a:pt x="18396" y="5904"/>
                </a:cubicBezTo>
                <a:cubicBezTo>
                  <a:pt x="19164" y="5650"/>
                  <a:pt x="19828" y="5102"/>
                  <a:pt x="20259" y="4296"/>
                </a:cubicBezTo>
                <a:cubicBezTo>
                  <a:pt x="20039" y="4470"/>
                  <a:pt x="19802" y="4604"/>
                  <a:pt x="19546" y="4694"/>
                </a:cubicBezTo>
                <a:cubicBezTo>
                  <a:pt x="20113" y="4243"/>
                  <a:pt x="20505" y="3527"/>
                  <a:pt x="20596" y="2638"/>
                </a:cubicBezTo>
                <a:cubicBezTo>
                  <a:pt x="20596" y="2621"/>
                  <a:pt x="20596" y="2608"/>
                  <a:pt x="20599" y="2591"/>
                </a:cubicBezTo>
                <a:cubicBezTo>
                  <a:pt x="20596" y="2437"/>
                  <a:pt x="20586" y="2280"/>
                  <a:pt x="20567" y="2123"/>
                </a:cubicBezTo>
                <a:cubicBezTo>
                  <a:pt x="20512" y="2344"/>
                  <a:pt x="20427" y="2541"/>
                  <a:pt x="20324" y="2721"/>
                </a:cubicBezTo>
                <a:close/>
              </a:path>
            </a:pathLst>
          </a:custGeom>
          <a:solidFill>
            <a:schemeClr val="accent1"/>
          </a:solidFill>
          <a:ln w="12700">
            <a:miter lim="400000"/>
          </a:ln>
        </p:spPr>
        <p:txBody>
          <a:bodyPr lIns="45719" rIns="45719" anchor="ctr"/>
          <a:lstStyle/>
          <a:p>
            <a:pPr algn="l" defTabSz="914400">
              <a:defRPr sz="1800" b="0">
                <a:latin typeface="Calibri"/>
                <a:ea typeface="Calibri"/>
                <a:cs typeface="Calibri"/>
                <a:sym typeface="Calibri"/>
              </a:defRPr>
            </a:pPr>
            <a:endParaRPr/>
          </a:p>
        </p:txBody>
      </p:sp>
      <p:pic>
        <p:nvPicPr>
          <p:cNvPr id="1028" name="Picture 4" descr="https://vse.kz/uploads/monthly_10_2015/post-1789-0-35161900-1444384927.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789236" y="2570805"/>
            <a:ext cx="5416560" cy="9762609"/>
          </a:xfrm>
          <a:prstGeom prst="rect">
            <a:avLst/>
          </a:prstGeom>
          <a:noFill/>
          <a:extLst>
            <a:ext uri="{909E8E84-426E-40DD-AFC4-6F175D3DCCD1}">
              <a14:hiddenFill xmlns:a14="http://schemas.microsoft.com/office/drawing/2010/main" xmlns="">
                <a:solidFill>
                  <a:srgbClr val="FFFFFF"/>
                </a:solidFill>
              </a14:hiddenFill>
            </a:ext>
          </a:extLst>
        </p:spPr>
      </p:pic>
      <p:sp>
        <p:nvSpPr>
          <p:cNvPr id="208" name="Placeholder Title Text"/>
          <p:cNvSpPr txBox="1"/>
          <p:nvPr/>
        </p:nvSpPr>
        <p:spPr>
          <a:xfrm>
            <a:off x="849823" y="354529"/>
            <a:ext cx="17410467" cy="3057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0000" b="0">
                <a:solidFill>
                  <a:srgbClr val="835E42"/>
                </a:solidFill>
                <a:latin typeface="Goudy Bookletter 1911"/>
                <a:ea typeface="Goudy Bookletter 1911"/>
                <a:cs typeface="Goudy Bookletter 1911"/>
                <a:sym typeface="Goudy Bookletter 1911"/>
              </a:defRPr>
            </a:lvl1pPr>
          </a:lstStyle>
          <a:p>
            <a:pPr algn="ctr"/>
            <a:r>
              <a:rPr lang="ru-RU" sz="9600" dirty="0">
                <a:solidFill>
                  <a:schemeClr val="tx1"/>
                </a:solidFill>
                <a:latin typeface="Century" panose="02040604050505020304" pitchFamily="18" charset="0"/>
              </a:rPr>
              <a:t>Правила разговора</a:t>
            </a:r>
          </a:p>
          <a:p>
            <a:pPr algn="ctr"/>
            <a:r>
              <a:rPr lang="ru-RU" sz="9600" dirty="0">
                <a:solidFill>
                  <a:schemeClr val="tx1"/>
                </a:solidFill>
                <a:latin typeface="Century" panose="02040604050505020304" pitchFamily="18" charset="0"/>
              </a:rPr>
              <a:t> </a:t>
            </a:r>
            <a:r>
              <a:rPr lang="ru-RU" sz="9600" b="1" dirty="0">
                <a:solidFill>
                  <a:schemeClr val="tx1"/>
                </a:solidFill>
                <a:latin typeface="Century" panose="02040604050505020304" pitchFamily="18" charset="0"/>
              </a:rPr>
              <a:t>по телефону</a:t>
            </a:r>
            <a:endParaRPr sz="9600" b="1" dirty="0">
              <a:solidFill>
                <a:schemeClr val="tx1"/>
              </a:solidFill>
              <a:latin typeface="Century" panose="02040604050505020304" pitchFamily="18" charset="0"/>
            </a:endParaRPr>
          </a:p>
        </p:txBody>
      </p:sp>
      <p:sp>
        <p:nvSpPr>
          <p:cNvPr id="209" name="Lorem ipsum dolor sit amet, consectetur adipiscing elit, sed do eiusmod tempor incididunt ut labore et dolore magna aliqua. Ut venenatis tellus in metus vulputate. Dis parturient montes nascetur ridiculus mus mauris vitae ultricies leo. Quis eleifend qua"/>
          <p:cNvSpPr txBox="1"/>
          <p:nvPr/>
        </p:nvSpPr>
        <p:spPr>
          <a:xfrm>
            <a:off x="623135" y="3712044"/>
            <a:ext cx="15997303" cy="8749959"/>
          </a:xfrm>
          <a:prstGeom prst="rect">
            <a:avLst/>
          </a:prstGeom>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1">
            <a:schemeClr val="accent1"/>
          </a:lnRef>
          <a:fillRef idx="3">
            <a:schemeClr val="accent1"/>
          </a:fillRef>
          <a:effectRef idx="2">
            <a:schemeClr val="accent1"/>
          </a:effectRef>
          <a:fontRef idx="minor">
            <a:schemeClr val="lt1"/>
          </a:fontRef>
        </p:style>
        <p:txBody>
          <a:bodyPr wrap="square" lIns="50800" tIns="50800" rIns="50800" bIns="50800">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pPr marL="342900" indent="-342900" algn="just">
              <a:lnSpc>
                <a:spcPct val="100000"/>
              </a:lnSpc>
              <a:buFont typeface="Wingdings" panose="05000000000000000000" pitchFamily="2" charset="2"/>
              <a:buChar char="§"/>
            </a:pPr>
            <a:r>
              <a:rPr lang="ru-RU" altLang="ru-RU" sz="4000" b="1" dirty="0">
                <a:solidFill>
                  <a:srgbClr val="002060"/>
                </a:solidFill>
                <a:latin typeface="Georgia" panose="02040502050405020303" pitchFamily="18" charset="0"/>
                <a:ea typeface="Cambria Math" panose="02040503050406030204" pitchFamily="18" charset="0"/>
              </a:rPr>
              <a:t>Сначала поздоровайтесь, назовите себя и только потом обращайтесь с просьбой.</a:t>
            </a:r>
          </a:p>
          <a:p>
            <a:pPr marL="342900" indent="-342900" algn="just">
              <a:lnSpc>
                <a:spcPct val="100000"/>
              </a:lnSpc>
              <a:buFont typeface="Wingdings" panose="05000000000000000000" pitchFamily="2" charset="2"/>
              <a:buChar char="§"/>
            </a:pPr>
            <a:r>
              <a:rPr lang="ru-RU" altLang="ru-RU" sz="4000" b="1" dirty="0">
                <a:solidFill>
                  <a:srgbClr val="002060"/>
                </a:solidFill>
                <a:latin typeface="Georgia" panose="02040502050405020303" pitchFamily="18" charset="0"/>
                <a:ea typeface="Cambria Math" panose="02040503050406030204" pitchFamily="18" charset="0"/>
              </a:rPr>
              <a:t>Не набирайте номер по памяти, если не уверены в его правильности. Не звоните до 9 утра и после 22 часов ( кроме случаев срочного сообщения или если вы точно знаете, что вашего звонка будут ждать и не легли спать).</a:t>
            </a:r>
          </a:p>
          <a:p>
            <a:pPr marL="342900" indent="-342900" algn="just">
              <a:lnSpc>
                <a:spcPct val="100000"/>
              </a:lnSpc>
              <a:buFont typeface="Wingdings" panose="05000000000000000000" pitchFamily="2" charset="2"/>
              <a:buChar char="§"/>
            </a:pPr>
            <a:r>
              <a:rPr lang="ru-RU" altLang="ru-RU" sz="4000" b="1" dirty="0">
                <a:solidFill>
                  <a:srgbClr val="002060"/>
                </a:solidFill>
                <a:latin typeface="Georgia" panose="02040502050405020303" pitchFamily="18" charset="0"/>
                <a:ea typeface="Cambria Math" panose="02040503050406030204" pitchFamily="18" charset="0"/>
              </a:rPr>
              <a:t>Если во время разговора телефон случайно отключился, перезванивает тот, кто звонил.</a:t>
            </a:r>
          </a:p>
          <a:p>
            <a:pPr marL="342900" indent="-342900" algn="just">
              <a:lnSpc>
                <a:spcPct val="100000"/>
              </a:lnSpc>
              <a:buFont typeface="Wingdings" panose="05000000000000000000" pitchFamily="2" charset="2"/>
              <a:buChar char="§"/>
            </a:pPr>
            <a:r>
              <a:rPr lang="ru-RU" altLang="ru-RU" sz="4000" b="1" dirty="0">
                <a:solidFill>
                  <a:srgbClr val="002060"/>
                </a:solidFill>
                <a:latin typeface="Georgia" panose="02040502050405020303" pitchFamily="18" charset="0"/>
                <a:ea typeface="Cambria Math" panose="02040503050406030204" pitchFamily="18" charset="0"/>
              </a:rPr>
              <a:t>Частные разговоры неудобно вести в присутствии других лиц. Поэтому, позвонив по личному делу, вначале поинтересуйтесь, есть ли возможность говорить.</a:t>
            </a:r>
          </a:p>
          <a:p>
            <a:pPr marL="342900" indent="-342900">
              <a:buFont typeface="Wingdings" panose="05000000000000000000" pitchFamily="2" charset="2"/>
              <a:buChar char="§"/>
            </a:pPr>
            <a:endParaRPr sz="3600" dirty="0">
              <a:solidFill>
                <a:schemeClr val="accent2">
                  <a:lumMod val="25000"/>
                </a:schemeClr>
              </a:solidFill>
              <a:latin typeface="Cambria Math" panose="02040503050406030204" pitchFamily="18" charset="0"/>
              <a:ea typeface="Cambria Math" panose="02040503050406030204" pitchFamily="18" charset="0"/>
              <a:cs typeface="Lato" panose="020F0502020204030203" pitchFamily="34" charset="0"/>
            </a:endParaRPr>
          </a:p>
        </p:txBody>
      </p:sp>
      <p:pic>
        <p:nvPicPr>
          <p:cNvPr id="6" name="Phone_gold.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204837" y="688328"/>
            <a:ext cx="6585358" cy="129379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400000"/>
                <a:headEnd/>
                <a:tailEnd/>
              </a14:hiddenLine>
            </a:ext>
          </a:extLst>
        </p:spPr>
      </p:pic>
      <p:sp>
        <p:nvSpPr>
          <p:cNvPr id="3" name="AutoShape 2" descr="https://vse.kz/uploads/monthly_10_2015/post-1789-0-35161900-1444384927.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 name="Graphic 5"/>
          <p:cNvSpPr/>
          <p:nvPr/>
        </p:nvSpPr>
        <p:spPr>
          <a:xfrm rot="4590860">
            <a:off x="-914582" y="114272"/>
            <a:ext cx="6666458" cy="4913067"/>
          </a:xfrm>
          <a:custGeom>
            <a:avLst/>
            <a:gdLst/>
            <a:ahLst/>
            <a:cxnLst>
              <a:cxn ang="0">
                <a:pos x="wd2" y="hd2"/>
              </a:cxn>
              <a:cxn ang="5400000">
                <a:pos x="wd2" y="hd2"/>
              </a:cxn>
              <a:cxn ang="10800000">
                <a:pos x="wd2" y="hd2"/>
              </a:cxn>
              <a:cxn ang="16200000">
                <a:pos x="wd2" y="hd2"/>
              </a:cxn>
            </a:cxnLst>
            <a:rect l="0" t="0" r="r" b="b"/>
            <a:pathLst>
              <a:path w="20599" h="20537" extrusionOk="0">
                <a:moveTo>
                  <a:pt x="20324" y="2721"/>
                </a:moveTo>
                <a:cubicBezTo>
                  <a:pt x="20473" y="2103"/>
                  <a:pt x="20440" y="1394"/>
                  <a:pt x="20194" y="702"/>
                </a:cubicBezTo>
                <a:cubicBezTo>
                  <a:pt x="20103" y="485"/>
                  <a:pt x="19996" y="274"/>
                  <a:pt x="19880" y="74"/>
                </a:cubicBezTo>
                <a:cubicBezTo>
                  <a:pt x="19371" y="-30"/>
                  <a:pt x="18850" y="-27"/>
                  <a:pt x="18341" y="104"/>
                </a:cubicBezTo>
                <a:cubicBezTo>
                  <a:pt x="18293" y="117"/>
                  <a:pt x="18241" y="130"/>
                  <a:pt x="18192" y="147"/>
                </a:cubicBezTo>
                <a:cubicBezTo>
                  <a:pt x="18144" y="157"/>
                  <a:pt x="18095" y="167"/>
                  <a:pt x="18046" y="181"/>
                </a:cubicBezTo>
                <a:cubicBezTo>
                  <a:pt x="17457" y="331"/>
                  <a:pt x="16948" y="629"/>
                  <a:pt x="16534" y="1033"/>
                </a:cubicBezTo>
                <a:cubicBezTo>
                  <a:pt x="16038" y="1625"/>
                  <a:pt x="15814" y="2414"/>
                  <a:pt x="15850" y="3223"/>
                </a:cubicBezTo>
                <a:cubicBezTo>
                  <a:pt x="15759" y="2912"/>
                  <a:pt x="15708" y="2588"/>
                  <a:pt x="15695" y="2260"/>
                </a:cubicBezTo>
                <a:cubicBezTo>
                  <a:pt x="15254" y="3283"/>
                  <a:pt x="15089" y="4463"/>
                  <a:pt x="15494" y="5744"/>
                </a:cubicBezTo>
                <a:cubicBezTo>
                  <a:pt x="15701" y="6399"/>
                  <a:pt x="16511" y="8709"/>
                  <a:pt x="16689" y="9642"/>
                </a:cubicBezTo>
                <a:cubicBezTo>
                  <a:pt x="15889" y="7007"/>
                  <a:pt x="14260" y="5727"/>
                  <a:pt x="11399" y="5409"/>
                </a:cubicBezTo>
                <a:cubicBezTo>
                  <a:pt x="9605" y="5209"/>
                  <a:pt x="7603" y="6041"/>
                  <a:pt x="6369" y="7205"/>
                </a:cubicBezTo>
                <a:cubicBezTo>
                  <a:pt x="6803" y="7081"/>
                  <a:pt x="7243" y="7024"/>
                  <a:pt x="7677" y="7031"/>
                </a:cubicBezTo>
                <a:cubicBezTo>
                  <a:pt x="6602" y="7332"/>
                  <a:pt x="5620" y="8037"/>
                  <a:pt x="4966" y="9083"/>
                </a:cubicBezTo>
                <a:cubicBezTo>
                  <a:pt x="4639" y="9729"/>
                  <a:pt x="4409" y="10441"/>
                  <a:pt x="4299" y="11193"/>
                </a:cubicBezTo>
                <a:cubicBezTo>
                  <a:pt x="4448" y="10986"/>
                  <a:pt x="4610" y="10795"/>
                  <a:pt x="4788" y="10618"/>
                </a:cubicBezTo>
                <a:cubicBezTo>
                  <a:pt x="4493" y="11146"/>
                  <a:pt x="4299" y="11734"/>
                  <a:pt x="4214" y="12350"/>
                </a:cubicBezTo>
                <a:cubicBezTo>
                  <a:pt x="4211" y="12373"/>
                  <a:pt x="4211" y="12396"/>
                  <a:pt x="4211" y="12420"/>
                </a:cubicBezTo>
                <a:cubicBezTo>
                  <a:pt x="4172" y="13292"/>
                  <a:pt x="4308" y="14135"/>
                  <a:pt x="4580" y="14904"/>
                </a:cubicBezTo>
                <a:cubicBezTo>
                  <a:pt x="4875" y="15004"/>
                  <a:pt x="5183" y="15074"/>
                  <a:pt x="5497" y="15128"/>
                </a:cubicBezTo>
                <a:cubicBezTo>
                  <a:pt x="6482" y="15211"/>
                  <a:pt x="7431" y="14954"/>
                  <a:pt x="8212" y="14436"/>
                </a:cubicBezTo>
                <a:cubicBezTo>
                  <a:pt x="8001" y="14680"/>
                  <a:pt x="7765" y="14904"/>
                  <a:pt x="7502" y="15101"/>
                </a:cubicBezTo>
                <a:cubicBezTo>
                  <a:pt x="7713" y="15061"/>
                  <a:pt x="7920" y="15007"/>
                  <a:pt x="8124" y="14944"/>
                </a:cubicBezTo>
                <a:cubicBezTo>
                  <a:pt x="8144" y="14934"/>
                  <a:pt x="8166" y="14927"/>
                  <a:pt x="8186" y="14917"/>
                </a:cubicBezTo>
                <a:cubicBezTo>
                  <a:pt x="9342" y="14379"/>
                  <a:pt x="10188" y="13426"/>
                  <a:pt x="10632" y="12316"/>
                </a:cubicBezTo>
                <a:cubicBezTo>
                  <a:pt x="10583" y="12757"/>
                  <a:pt x="10473" y="13199"/>
                  <a:pt x="10304" y="13630"/>
                </a:cubicBezTo>
                <a:cubicBezTo>
                  <a:pt x="11253" y="12580"/>
                  <a:pt x="11801" y="11273"/>
                  <a:pt x="11934" y="9929"/>
                </a:cubicBezTo>
                <a:cubicBezTo>
                  <a:pt x="12005" y="10340"/>
                  <a:pt x="12037" y="10762"/>
                  <a:pt x="12028" y="11190"/>
                </a:cubicBezTo>
                <a:cubicBezTo>
                  <a:pt x="12264" y="10554"/>
                  <a:pt x="12410" y="9872"/>
                  <a:pt x="12439" y="9154"/>
                </a:cubicBezTo>
                <a:cubicBezTo>
                  <a:pt x="12462" y="8619"/>
                  <a:pt x="12436" y="7803"/>
                  <a:pt x="12160" y="7168"/>
                </a:cubicBezTo>
                <a:cubicBezTo>
                  <a:pt x="8801" y="6379"/>
                  <a:pt x="6608" y="9668"/>
                  <a:pt x="5970" y="11601"/>
                </a:cubicBezTo>
                <a:cubicBezTo>
                  <a:pt x="6628" y="9321"/>
                  <a:pt x="8377" y="6513"/>
                  <a:pt x="11681" y="6452"/>
                </a:cubicBezTo>
                <a:cubicBezTo>
                  <a:pt x="13826" y="6412"/>
                  <a:pt x="15163" y="8124"/>
                  <a:pt x="15763" y="9682"/>
                </a:cubicBezTo>
                <a:cubicBezTo>
                  <a:pt x="16132" y="10645"/>
                  <a:pt x="17159" y="14305"/>
                  <a:pt x="13482" y="16813"/>
                </a:cubicBezTo>
                <a:cubicBezTo>
                  <a:pt x="11354" y="18264"/>
                  <a:pt x="8636" y="18782"/>
                  <a:pt x="6100" y="17829"/>
                </a:cubicBezTo>
                <a:cubicBezTo>
                  <a:pt x="3890" y="16997"/>
                  <a:pt x="2297" y="15258"/>
                  <a:pt x="1561" y="13179"/>
                </a:cubicBezTo>
                <a:cubicBezTo>
                  <a:pt x="1535" y="13095"/>
                  <a:pt x="1509" y="13015"/>
                  <a:pt x="1484" y="12928"/>
                </a:cubicBezTo>
                <a:cubicBezTo>
                  <a:pt x="272" y="8622"/>
                  <a:pt x="2582" y="4122"/>
                  <a:pt x="6660" y="2705"/>
                </a:cubicBezTo>
                <a:cubicBezTo>
                  <a:pt x="6550" y="2735"/>
                  <a:pt x="6437" y="2762"/>
                  <a:pt x="6326" y="2795"/>
                </a:cubicBezTo>
                <a:cubicBezTo>
                  <a:pt x="1675" y="4189"/>
                  <a:pt x="-1001" y="9207"/>
                  <a:pt x="350" y="14008"/>
                </a:cubicBezTo>
                <a:cubicBezTo>
                  <a:pt x="1701" y="18809"/>
                  <a:pt x="6563" y="21570"/>
                  <a:pt x="11215" y="20176"/>
                </a:cubicBezTo>
                <a:cubicBezTo>
                  <a:pt x="12096" y="19912"/>
                  <a:pt x="12906" y="19517"/>
                  <a:pt x="13631" y="19019"/>
                </a:cubicBezTo>
                <a:cubicBezTo>
                  <a:pt x="15144" y="18036"/>
                  <a:pt x="16378" y="16582"/>
                  <a:pt x="17084" y="14767"/>
                </a:cubicBezTo>
                <a:cubicBezTo>
                  <a:pt x="18033" y="12330"/>
                  <a:pt x="17551" y="10023"/>
                  <a:pt x="16686" y="7800"/>
                </a:cubicBezTo>
                <a:cubicBezTo>
                  <a:pt x="16138" y="6389"/>
                  <a:pt x="15565" y="3985"/>
                  <a:pt x="18552" y="1662"/>
                </a:cubicBezTo>
                <a:cubicBezTo>
                  <a:pt x="17632" y="2517"/>
                  <a:pt x="16054" y="4182"/>
                  <a:pt x="16738" y="6526"/>
                </a:cubicBezTo>
                <a:cubicBezTo>
                  <a:pt x="17052" y="6539"/>
                  <a:pt x="17729" y="6442"/>
                  <a:pt x="18040" y="6362"/>
                </a:cubicBezTo>
                <a:cubicBezTo>
                  <a:pt x="18458" y="6255"/>
                  <a:pt x="18834" y="6071"/>
                  <a:pt x="19157" y="5824"/>
                </a:cubicBezTo>
                <a:cubicBezTo>
                  <a:pt x="18908" y="5881"/>
                  <a:pt x="18652" y="5907"/>
                  <a:pt x="18396" y="5904"/>
                </a:cubicBezTo>
                <a:cubicBezTo>
                  <a:pt x="19164" y="5650"/>
                  <a:pt x="19828" y="5102"/>
                  <a:pt x="20259" y="4296"/>
                </a:cubicBezTo>
                <a:cubicBezTo>
                  <a:pt x="20039" y="4470"/>
                  <a:pt x="19802" y="4604"/>
                  <a:pt x="19546" y="4694"/>
                </a:cubicBezTo>
                <a:cubicBezTo>
                  <a:pt x="20113" y="4243"/>
                  <a:pt x="20505" y="3527"/>
                  <a:pt x="20596" y="2638"/>
                </a:cubicBezTo>
                <a:cubicBezTo>
                  <a:pt x="20596" y="2621"/>
                  <a:pt x="20596" y="2608"/>
                  <a:pt x="20599" y="2591"/>
                </a:cubicBezTo>
                <a:cubicBezTo>
                  <a:pt x="20596" y="2437"/>
                  <a:pt x="20586" y="2280"/>
                  <a:pt x="20567" y="2123"/>
                </a:cubicBezTo>
                <a:cubicBezTo>
                  <a:pt x="20512" y="2344"/>
                  <a:pt x="20427" y="2541"/>
                  <a:pt x="20324" y="2721"/>
                </a:cubicBezTo>
                <a:close/>
              </a:path>
            </a:pathLst>
          </a:custGeom>
          <a:solidFill>
            <a:schemeClr val="accent6">
              <a:lumMod val="90000"/>
            </a:schemeClr>
          </a:solidFill>
          <a:ln w="12700">
            <a:miter lim="400000"/>
          </a:ln>
        </p:spPr>
        <p:txBody>
          <a:bodyPr lIns="45719" rIns="45719" anchor="ctr"/>
          <a:lstStyle/>
          <a:p>
            <a:pPr algn="l" defTabSz="914400">
              <a:defRPr sz="1800" b="0">
                <a:latin typeface="Calibri"/>
                <a:ea typeface="Calibri"/>
                <a:cs typeface="Calibri"/>
                <a:sym typeface="Calibri"/>
              </a:defRPr>
            </a:pPr>
            <a:endParaRPr/>
          </a:p>
        </p:txBody>
      </p:sp>
      <p:pic>
        <p:nvPicPr>
          <p:cNvPr id="1028" name="Picture 4" descr="https://vse.kz/uploads/monthly_10_2015/post-1789-0-35161900-1444384927.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789236" y="2570805"/>
            <a:ext cx="5416560" cy="9762609"/>
          </a:xfrm>
          <a:prstGeom prst="rect">
            <a:avLst/>
          </a:prstGeom>
          <a:noFill/>
          <a:extLst>
            <a:ext uri="{909E8E84-426E-40DD-AFC4-6F175D3DCCD1}">
              <a14:hiddenFill xmlns:a14="http://schemas.microsoft.com/office/drawing/2010/main" xmlns="">
                <a:solidFill>
                  <a:srgbClr val="FFFFFF"/>
                </a:solidFill>
              </a14:hiddenFill>
            </a:ext>
          </a:extLst>
        </p:spPr>
      </p:pic>
      <p:sp>
        <p:nvSpPr>
          <p:cNvPr id="208" name="Placeholder Title Text"/>
          <p:cNvSpPr txBox="1"/>
          <p:nvPr/>
        </p:nvSpPr>
        <p:spPr>
          <a:xfrm>
            <a:off x="849823" y="1062415"/>
            <a:ext cx="17410467"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0000" b="0">
                <a:solidFill>
                  <a:srgbClr val="835E42"/>
                </a:solidFill>
                <a:latin typeface="Goudy Bookletter 1911"/>
                <a:ea typeface="Goudy Bookletter 1911"/>
                <a:cs typeface="Goudy Bookletter 1911"/>
                <a:sym typeface="Goudy Bookletter 1911"/>
              </a:defRPr>
            </a:lvl1pPr>
          </a:lstStyle>
          <a:p>
            <a:endParaRPr b="1" dirty="0">
              <a:solidFill>
                <a:schemeClr val="tx1"/>
              </a:solidFill>
              <a:latin typeface="Century" panose="02040604050505020304" pitchFamily="18" charset="0"/>
            </a:endParaRPr>
          </a:p>
        </p:txBody>
      </p:sp>
      <p:sp>
        <p:nvSpPr>
          <p:cNvPr id="209" name="Lorem ipsum dolor sit amet, consectetur adipiscing elit, sed do eiusmod tempor incididunt ut labore et dolore magna aliqua. Ut venenatis tellus in metus vulputate. Dis parturient montes nascetur ridiculus mus mauris vitae ultricies leo. Quis eleifend qua"/>
          <p:cNvSpPr txBox="1"/>
          <p:nvPr/>
        </p:nvSpPr>
        <p:spPr>
          <a:xfrm>
            <a:off x="674424" y="3414519"/>
            <a:ext cx="16127676" cy="9335889"/>
          </a:xfrm>
          <a:prstGeom prst="rect">
            <a:avLst/>
          </a:prstGeom>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wrap="square" lIns="50800" tIns="50800" rIns="50800" bIns="50800">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pPr marL="342900" indent="-342900" algn="just">
              <a:lnSpc>
                <a:spcPct val="100000"/>
              </a:lnSpc>
              <a:buFont typeface="Wingdings" panose="05000000000000000000" pitchFamily="2" charset="2"/>
              <a:buChar char="§"/>
            </a:pPr>
            <a:r>
              <a:rPr lang="ru-RU" altLang="ru-RU" sz="4000" dirty="0">
                <a:latin typeface="Cambria Math" panose="02040503050406030204" pitchFamily="18" charset="0"/>
                <a:ea typeface="Cambria Math" panose="02040503050406030204" pitchFamily="18" charset="0"/>
              </a:rPr>
              <a:t> </a:t>
            </a:r>
            <a:r>
              <a:rPr lang="ru-RU" altLang="ru-RU" sz="4000" b="1" dirty="0">
                <a:solidFill>
                  <a:srgbClr val="002060"/>
                </a:solidFill>
                <a:latin typeface="Georgia" panose="02040502050405020303" pitchFamily="18" charset="0"/>
                <a:ea typeface="Cambria Math" panose="02040503050406030204" pitchFamily="18" charset="0"/>
              </a:rPr>
              <a:t>Не звоните без крайней надобности на работу по личному делу.</a:t>
            </a:r>
          </a:p>
          <a:p>
            <a:pPr marL="342900" indent="-342900" algn="just">
              <a:lnSpc>
                <a:spcPct val="100000"/>
              </a:lnSpc>
              <a:buFont typeface="Wingdings" panose="05000000000000000000" pitchFamily="2" charset="2"/>
              <a:buChar char="§"/>
            </a:pPr>
            <a:r>
              <a:rPr lang="ru-RU" altLang="ru-RU" sz="4000" b="1" dirty="0">
                <a:solidFill>
                  <a:srgbClr val="002060"/>
                </a:solidFill>
                <a:latin typeface="Georgia" panose="02040502050405020303" pitchFamily="18" charset="0"/>
                <a:ea typeface="Cambria Math" panose="02040503050406030204" pitchFamily="18" charset="0"/>
              </a:rPr>
              <a:t>Разговор по телефону не должен быть более 3-5 минут.</a:t>
            </a:r>
          </a:p>
          <a:p>
            <a:pPr marL="342900" indent="-342900" algn="just">
              <a:lnSpc>
                <a:spcPct val="100000"/>
              </a:lnSpc>
              <a:buFont typeface="Wingdings" panose="05000000000000000000" pitchFamily="2" charset="2"/>
              <a:buChar char="§"/>
            </a:pPr>
            <a:r>
              <a:rPr lang="ru-RU" altLang="ru-RU" sz="4000" b="1" dirty="0">
                <a:solidFill>
                  <a:srgbClr val="002060"/>
                </a:solidFill>
                <a:latin typeface="Georgia" panose="02040502050405020303" pitchFamily="18" charset="0"/>
                <a:ea typeface="Cambria Math" panose="02040503050406030204" pitchFamily="18" charset="0"/>
              </a:rPr>
              <a:t>Окончить разговор должен тот человек, который  позвонил.</a:t>
            </a:r>
          </a:p>
          <a:p>
            <a:pPr marL="342900" indent="-342900" algn="just">
              <a:lnSpc>
                <a:spcPct val="100000"/>
              </a:lnSpc>
              <a:buFont typeface="Wingdings" panose="05000000000000000000" pitchFamily="2" charset="2"/>
              <a:buChar char="§"/>
            </a:pPr>
            <a:r>
              <a:rPr lang="ru-RU" altLang="ru-RU" sz="4000" b="1" dirty="0">
                <a:solidFill>
                  <a:srgbClr val="002060"/>
                </a:solidFill>
                <a:latin typeface="Georgia" panose="02040502050405020303" pitchFamily="18" charset="0"/>
                <a:ea typeface="Cambria Math" panose="02040503050406030204" pitchFamily="18" charset="0"/>
              </a:rPr>
              <a:t> Если звонивший ошибся номером, отвечайте вежливо. Часто бывает, что виноват не человек, а автоматика. </a:t>
            </a:r>
          </a:p>
          <a:p>
            <a:pPr marL="342900" indent="-342900" algn="just">
              <a:lnSpc>
                <a:spcPct val="100000"/>
              </a:lnSpc>
              <a:buFont typeface="Wingdings" panose="05000000000000000000" pitchFamily="2" charset="2"/>
              <a:buChar char="§"/>
            </a:pPr>
            <a:r>
              <a:rPr lang="ru-RU" altLang="ru-RU" sz="4000" b="1" dirty="0">
                <a:solidFill>
                  <a:srgbClr val="002060"/>
                </a:solidFill>
                <a:latin typeface="Georgia" panose="02040502050405020303" pitchFamily="18" charset="0"/>
                <a:ea typeface="Cambria Math" panose="02040503050406030204" pitchFamily="18" charset="0"/>
              </a:rPr>
              <a:t> Не забывайте, что особенно полезны при телефонных разговорах три чудодейственных слова, которых часто не хватает в нашей речи: «извините», «пожалуйста», «спасибо».</a:t>
            </a:r>
          </a:p>
          <a:p>
            <a:pPr marL="342900" indent="-342900" algn="just">
              <a:lnSpc>
                <a:spcPct val="100000"/>
              </a:lnSpc>
              <a:buFont typeface="Wingdings" panose="05000000000000000000" pitchFamily="2" charset="2"/>
              <a:buChar char="§"/>
            </a:pPr>
            <a:r>
              <a:rPr lang="ru-RU" altLang="ru-RU" sz="4000" b="1" dirty="0">
                <a:solidFill>
                  <a:srgbClr val="002060"/>
                </a:solidFill>
                <a:latin typeface="Georgia" panose="02040502050405020303" pitchFamily="18" charset="0"/>
                <a:ea typeface="Cambria Math" panose="02040503050406030204" pitchFamily="18" charset="0"/>
              </a:rPr>
              <a:t> По правилам русского речевого этикета абонент, которому звонят, может себя не называть. </a:t>
            </a:r>
          </a:p>
          <a:p>
            <a:pPr marL="342900" indent="-342900" algn="just">
              <a:lnSpc>
                <a:spcPct val="100000"/>
              </a:lnSpc>
              <a:buFont typeface="Wingdings" panose="05000000000000000000" pitchFamily="2" charset="2"/>
              <a:buChar char="§"/>
            </a:pPr>
            <a:r>
              <a:rPr lang="ru-RU" altLang="ru-RU" sz="4000" b="1" dirty="0">
                <a:solidFill>
                  <a:srgbClr val="002060"/>
                </a:solidFill>
                <a:latin typeface="Georgia" panose="02040502050405020303" pitchFamily="18" charset="0"/>
                <a:ea typeface="Cambria Math" panose="02040503050406030204" pitchFamily="18" charset="0"/>
              </a:rPr>
              <a:t> </a:t>
            </a:r>
            <a:r>
              <a:rPr lang="ru-RU" altLang="ru-RU" sz="3600" b="1" dirty="0">
                <a:solidFill>
                  <a:srgbClr val="002060"/>
                </a:solidFill>
                <a:latin typeface="Georgia" panose="02040502050405020303" pitchFamily="18" charset="0"/>
                <a:ea typeface="Cambria Math" panose="02040503050406030204" pitchFamily="18" charset="0"/>
              </a:rPr>
              <a:t> </a:t>
            </a:r>
            <a:r>
              <a:rPr lang="ru-RU" altLang="ru-RU" sz="4000" b="1" dirty="0">
                <a:solidFill>
                  <a:srgbClr val="002060"/>
                </a:solidFill>
                <a:latin typeface="Georgia" panose="02040502050405020303" pitchFamily="18" charset="0"/>
                <a:ea typeface="Cambria Math" panose="02040503050406030204" pitchFamily="18" charset="0"/>
              </a:rPr>
              <a:t>Даже если вы обижены или разгневаны, воздержитесь от криков и угроз по телефону. Ведите себя корректно.</a:t>
            </a:r>
          </a:p>
        </p:txBody>
      </p:sp>
      <p:pic>
        <p:nvPicPr>
          <p:cNvPr id="6" name="Phone_gold.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124218" y="778082"/>
            <a:ext cx="6585358" cy="129379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400000"/>
                <a:headEnd/>
                <a:tailEnd/>
              </a14:hiddenLine>
            </a:ext>
          </a:extLst>
        </p:spPr>
      </p:pic>
      <p:sp>
        <p:nvSpPr>
          <p:cNvPr id="3" name="AutoShape 2" descr="https://vse.kz/uploads/monthly_10_2015/post-1789-0-35161900-1444384927.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 name="Рисунок 1">
            <a:extLst>
              <a:ext uri="{FF2B5EF4-FFF2-40B4-BE49-F238E27FC236}">
                <a16:creationId xmlns:a16="http://schemas.microsoft.com/office/drawing/2014/main" xmlns="" id="{A57F45A3-CABD-44D2-A501-CE81B6A5FC8D}"/>
              </a:ext>
            </a:extLst>
          </p:cNvPr>
          <p:cNvPicPr>
            <a:picLocks noChangeAspect="1"/>
          </p:cNvPicPr>
          <p:nvPr/>
        </p:nvPicPr>
        <p:blipFill>
          <a:blip r:embed="rId4" cstate="print"/>
          <a:stretch>
            <a:fillRect/>
          </a:stretch>
        </p:blipFill>
        <p:spPr>
          <a:xfrm>
            <a:off x="377551" y="-198292"/>
            <a:ext cx="17411685" cy="4029805"/>
          </a:xfrm>
          <a:prstGeom prst="rect">
            <a:avLst/>
          </a:prstGeom>
        </p:spPr>
      </p:pic>
    </p:spTree>
    <p:extLst>
      <p:ext uri="{BB962C8B-B14F-4D97-AF65-F5344CB8AC3E}">
        <p14:creationId xmlns:p14="http://schemas.microsoft.com/office/powerpoint/2010/main" xmlns="" val="17507890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xmlns="" id="{A5227261-2D03-4A45-A1B0-10F15E58F7BF}"/>
              </a:ext>
            </a:extLst>
          </p:cNvPr>
          <p:cNvSpPr txBox="1">
            <a:spLocks/>
          </p:cNvSpPr>
          <p:nvPr/>
        </p:nvSpPr>
        <p:spPr bwMode="auto">
          <a:xfrm>
            <a:off x="20968494" y="10831513"/>
            <a:ext cx="895350" cy="615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eaLnBrk="1">
              <a:defRPr/>
            </a:pPr>
            <a:fld id="{1B486BB8-5B45-4497-8C58-C58C99FF3BB4}" type="slidenum">
              <a:rPr lang="x-none" altLang="x-none" sz="3500" b="1" smtClean="0">
                <a:solidFill>
                  <a:schemeClr val="bg1"/>
                </a:solidFill>
                <a:latin typeface="Times New Roman" panose="02020603050405020304" pitchFamily="18" charset="0"/>
                <a:ea typeface="Roboto" panose="02000000000000000000" pitchFamily="2" charset="0"/>
                <a:cs typeface="Times New Roman" panose="02020603050405020304" pitchFamily="18" charset="0"/>
              </a:rPr>
              <a:pPr algn="ctr" eaLnBrk="1">
                <a:defRPr/>
              </a:pPr>
              <a:t>19</a:t>
            </a:fld>
            <a:endParaRPr lang="x-none" altLang="x-none" sz="3500" b="1" dirty="0">
              <a:solidFill>
                <a:schemeClr val="bg1"/>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34" name="Полилиния 33"/>
          <p:cNvSpPr>
            <a:spLocks/>
          </p:cNvSpPr>
          <p:nvPr/>
        </p:nvSpPr>
        <p:spPr bwMode="auto">
          <a:xfrm>
            <a:off x="0" y="3891757"/>
            <a:ext cx="7235825" cy="5060950"/>
          </a:xfrm>
          <a:custGeom>
            <a:avLst/>
            <a:gdLst/>
            <a:ahLst/>
            <a:cxnLst/>
            <a:rect l="0" t="0" r="r" b="b"/>
            <a:pathLst>
              <a:path w="7235330" h="5061646">
                <a:moveTo>
                  <a:pt x="1585460" y="708"/>
                </a:moveTo>
                <a:cubicBezTo>
                  <a:pt x="1652940" y="-1411"/>
                  <a:pt x="1721096" y="1179"/>
                  <a:pt x="1788576" y="9184"/>
                </a:cubicBezTo>
                <a:cubicBezTo>
                  <a:pt x="2036232" y="38143"/>
                  <a:pt x="2265664" y="147387"/>
                  <a:pt x="2464058" y="299010"/>
                </a:cubicBezTo>
                <a:cubicBezTo>
                  <a:pt x="2615216" y="415082"/>
                  <a:pt x="2745452" y="555875"/>
                  <a:pt x="2852072" y="713619"/>
                </a:cubicBezTo>
                <a:cubicBezTo>
                  <a:pt x="3364926" y="515850"/>
                  <a:pt x="3903422" y="392009"/>
                  <a:pt x="4486456" y="400485"/>
                </a:cubicBezTo>
                <a:cubicBezTo>
                  <a:pt x="4551236" y="401426"/>
                  <a:pt x="4616692" y="403781"/>
                  <a:pt x="4683500" y="408254"/>
                </a:cubicBezTo>
                <a:cubicBezTo>
                  <a:pt x="6042560" y="496073"/>
                  <a:pt x="7288256" y="1381325"/>
                  <a:pt x="7233596" y="2635511"/>
                </a:cubicBezTo>
                <a:cubicBezTo>
                  <a:pt x="7182310" y="3821655"/>
                  <a:pt x="5983178" y="4662881"/>
                  <a:pt x="4713192" y="4622621"/>
                </a:cubicBezTo>
                <a:cubicBezTo>
                  <a:pt x="4180092" y="4605904"/>
                  <a:pt x="3671964" y="4479003"/>
                  <a:pt x="3183404" y="4292535"/>
                </a:cubicBezTo>
                <a:cubicBezTo>
                  <a:pt x="3065986" y="4473352"/>
                  <a:pt x="2916180" y="4633215"/>
                  <a:pt x="2738704" y="4762943"/>
                </a:cubicBezTo>
                <a:cubicBezTo>
                  <a:pt x="2531540" y="4914566"/>
                  <a:pt x="2290632" y="5023103"/>
                  <a:pt x="2031508" y="5052298"/>
                </a:cubicBezTo>
                <a:cubicBezTo>
                  <a:pt x="1748088" y="5084082"/>
                  <a:pt x="1457920" y="5034169"/>
                  <a:pt x="1202844" y="4912447"/>
                </a:cubicBezTo>
                <a:cubicBezTo>
                  <a:pt x="768268" y="4705260"/>
                  <a:pt x="396449" y="4409312"/>
                  <a:pt x="1687" y="4110540"/>
                </a:cubicBezTo>
                <a:lnTo>
                  <a:pt x="0" y="4111817"/>
                </a:lnTo>
                <a:lnTo>
                  <a:pt x="0" y="3875057"/>
                </a:lnTo>
                <a:lnTo>
                  <a:pt x="1687" y="3876277"/>
                </a:lnTo>
                <a:cubicBezTo>
                  <a:pt x="148795" y="3766092"/>
                  <a:pt x="297252" y="3657083"/>
                  <a:pt x="449084" y="3552784"/>
                </a:cubicBezTo>
                <a:cubicBezTo>
                  <a:pt x="646802" y="3416464"/>
                  <a:pt x="843846" y="3287208"/>
                  <a:pt x="1042240" y="3159835"/>
                </a:cubicBezTo>
                <a:cubicBezTo>
                  <a:pt x="704162" y="2953119"/>
                  <a:pt x="375530" y="2751819"/>
                  <a:pt x="58371" y="2578300"/>
                </a:cubicBezTo>
                <a:lnTo>
                  <a:pt x="36777" y="2583008"/>
                </a:lnTo>
                <a:lnTo>
                  <a:pt x="0" y="2602760"/>
                </a:lnTo>
                <a:lnTo>
                  <a:pt x="0" y="2348405"/>
                </a:lnTo>
                <a:lnTo>
                  <a:pt x="466629" y="2058597"/>
                </a:lnTo>
                <a:cubicBezTo>
                  <a:pt x="622172" y="1959624"/>
                  <a:pt x="777378" y="1859268"/>
                  <a:pt x="932920" y="1759441"/>
                </a:cubicBezTo>
                <a:cubicBezTo>
                  <a:pt x="814830" y="1677508"/>
                  <a:pt x="696738" y="1594869"/>
                  <a:pt x="578647" y="1509169"/>
                </a:cubicBezTo>
                <a:cubicBezTo>
                  <a:pt x="382278" y="1366964"/>
                  <a:pt x="191982" y="1216989"/>
                  <a:pt x="1687" y="1067014"/>
                </a:cubicBezTo>
                <a:lnTo>
                  <a:pt x="0" y="1068332"/>
                </a:lnTo>
                <a:lnTo>
                  <a:pt x="0" y="829543"/>
                </a:lnTo>
                <a:lnTo>
                  <a:pt x="1687" y="830868"/>
                </a:lnTo>
                <a:cubicBezTo>
                  <a:pt x="324245" y="574239"/>
                  <a:pt x="638705" y="328205"/>
                  <a:pt x="998376" y="149035"/>
                </a:cubicBezTo>
                <a:cubicBezTo>
                  <a:pt x="1180576" y="57920"/>
                  <a:pt x="1381668" y="7065"/>
                  <a:pt x="1585460" y="708"/>
                </a:cubicBezTo>
                <a:close/>
                <a:moveTo>
                  <a:pt x="1685332" y="191650"/>
                </a:moveTo>
                <a:cubicBezTo>
                  <a:pt x="1483564" y="196594"/>
                  <a:pt x="1283146" y="254041"/>
                  <a:pt x="1093524" y="337151"/>
                </a:cubicBezTo>
                <a:cubicBezTo>
                  <a:pt x="785138" y="472058"/>
                  <a:pt x="511841" y="670534"/>
                  <a:pt x="245967" y="875601"/>
                </a:cubicBezTo>
                <a:cubicBezTo>
                  <a:pt x="214252" y="900087"/>
                  <a:pt x="183210" y="925044"/>
                  <a:pt x="151494" y="949765"/>
                </a:cubicBezTo>
                <a:cubicBezTo>
                  <a:pt x="317497" y="1081611"/>
                  <a:pt x="487548" y="1213692"/>
                  <a:pt x="669746" y="1340359"/>
                </a:cubicBezTo>
                <a:cubicBezTo>
                  <a:pt x="816854" y="1441833"/>
                  <a:pt x="959912" y="1546839"/>
                  <a:pt x="1104996" y="1650668"/>
                </a:cubicBezTo>
                <a:cubicBezTo>
                  <a:pt x="1633372" y="1314461"/>
                  <a:pt x="2168492" y="992615"/>
                  <a:pt x="2734656" y="759530"/>
                </a:cubicBezTo>
                <a:cubicBezTo>
                  <a:pt x="2646256" y="630038"/>
                  <a:pt x="2536938" y="515850"/>
                  <a:pt x="2408724" y="424264"/>
                </a:cubicBezTo>
                <a:cubicBezTo>
                  <a:pt x="2219104" y="288651"/>
                  <a:pt x="2000466" y="205070"/>
                  <a:pt x="1772380" y="192827"/>
                </a:cubicBezTo>
                <a:cubicBezTo>
                  <a:pt x="1743364" y="191414"/>
                  <a:pt x="1714348" y="190943"/>
                  <a:pt x="1685332" y="191650"/>
                </a:cubicBezTo>
                <a:close/>
                <a:moveTo>
                  <a:pt x="1125240" y="1889168"/>
                </a:moveTo>
                <a:cubicBezTo>
                  <a:pt x="829000" y="2086938"/>
                  <a:pt x="537484" y="2288709"/>
                  <a:pt x="249342" y="2477532"/>
                </a:cubicBezTo>
                <a:cubicBezTo>
                  <a:pt x="562452" y="2646813"/>
                  <a:pt x="887034" y="2843640"/>
                  <a:pt x="1221064" y="3045412"/>
                </a:cubicBezTo>
                <a:cubicBezTo>
                  <a:pt x="1249404" y="3027754"/>
                  <a:pt x="1277072" y="3009860"/>
                  <a:pt x="1304740" y="2992202"/>
                </a:cubicBezTo>
                <a:cubicBezTo>
                  <a:pt x="1566564" y="2827630"/>
                  <a:pt x="1836488" y="2664941"/>
                  <a:pt x="2124630" y="2503665"/>
                </a:cubicBezTo>
                <a:cubicBezTo>
                  <a:pt x="1868204" y="2364050"/>
                  <a:pt x="1627972" y="2219490"/>
                  <a:pt x="1395840" y="2069751"/>
                </a:cubicBezTo>
                <a:cubicBezTo>
                  <a:pt x="1304064" y="2010655"/>
                  <a:pt x="1214990" y="1949676"/>
                  <a:pt x="1125240" y="1889168"/>
                </a:cubicBezTo>
                <a:close/>
                <a:moveTo>
                  <a:pt x="1219714" y="3266960"/>
                </a:moveTo>
                <a:cubicBezTo>
                  <a:pt x="993654" y="3417406"/>
                  <a:pt x="771642" y="3572325"/>
                  <a:pt x="544232" y="3721594"/>
                </a:cubicBezTo>
                <a:cubicBezTo>
                  <a:pt x="409946" y="3809884"/>
                  <a:pt x="283082" y="3901469"/>
                  <a:pt x="158242" y="3993526"/>
                </a:cubicBezTo>
                <a:cubicBezTo>
                  <a:pt x="243943" y="4057801"/>
                  <a:pt x="328968" y="4122312"/>
                  <a:pt x="415344" y="4185880"/>
                </a:cubicBezTo>
                <a:cubicBezTo>
                  <a:pt x="694040" y="4391184"/>
                  <a:pt x="980158" y="4589659"/>
                  <a:pt x="1302716" y="4724566"/>
                </a:cubicBezTo>
                <a:cubicBezTo>
                  <a:pt x="1530124" y="4819683"/>
                  <a:pt x="1772380" y="4880898"/>
                  <a:pt x="2013962" y="4868419"/>
                </a:cubicBezTo>
                <a:cubicBezTo>
                  <a:pt x="2253520" y="4856412"/>
                  <a:pt x="2481604" y="4772831"/>
                  <a:pt x="2680672" y="4637218"/>
                </a:cubicBezTo>
                <a:cubicBezTo>
                  <a:pt x="2834528" y="4532447"/>
                  <a:pt x="2962740" y="4398247"/>
                  <a:pt x="3061264" y="4244740"/>
                </a:cubicBezTo>
                <a:cubicBezTo>
                  <a:pt x="2773796" y="4128433"/>
                  <a:pt x="2493750" y="3993291"/>
                  <a:pt x="2220452" y="3847318"/>
                </a:cubicBezTo>
                <a:cubicBezTo>
                  <a:pt x="1876976" y="3663676"/>
                  <a:pt x="1544296" y="3464258"/>
                  <a:pt x="1219714" y="3266960"/>
                </a:cubicBezTo>
                <a:close/>
                <a:moveTo>
                  <a:pt x="4367016" y="643929"/>
                </a:moveTo>
                <a:cubicBezTo>
                  <a:pt x="3210396" y="627213"/>
                  <a:pt x="2219104" y="1172255"/>
                  <a:pt x="1289894" y="1781572"/>
                </a:cubicBezTo>
                <a:cubicBezTo>
                  <a:pt x="1356700" y="1828189"/>
                  <a:pt x="1424856" y="1874100"/>
                  <a:pt x="1493012" y="1918598"/>
                </a:cubicBezTo>
                <a:cubicBezTo>
                  <a:pt x="1752812" y="2087879"/>
                  <a:pt x="2016660" y="2251981"/>
                  <a:pt x="2282536" y="2411844"/>
                </a:cubicBezTo>
                <a:cubicBezTo>
                  <a:pt x="2951268" y="1996058"/>
                  <a:pt x="3678036" y="1487038"/>
                  <a:pt x="4484432" y="1501164"/>
                </a:cubicBezTo>
                <a:cubicBezTo>
                  <a:pt x="4607920" y="1503283"/>
                  <a:pt x="4733436" y="1517880"/>
                  <a:pt x="4860300" y="1547075"/>
                </a:cubicBezTo>
                <a:cubicBezTo>
                  <a:pt x="5296224" y="1646901"/>
                  <a:pt x="5713930" y="1893642"/>
                  <a:pt x="5780060" y="2321200"/>
                </a:cubicBezTo>
                <a:cubicBezTo>
                  <a:pt x="5865760" y="2870009"/>
                  <a:pt x="5406892" y="3309339"/>
                  <a:pt x="4872444" y="3396452"/>
                </a:cubicBezTo>
                <a:cubicBezTo>
                  <a:pt x="3827844" y="3566439"/>
                  <a:pt x="2996480" y="3007270"/>
                  <a:pt x="2279160" y="2590072"/>
                </a:cubicBezTo>
                <a:cubicBezTo>
                  <a:pt x="1987644" y="2773950"/>
                  <a:pt x="1696804" y="2958299"/>
                  <a:pt x="1406636" y="3142884"/>
                </a:cubicBezTo>
                <a:cubicBezTo>
                  <a:pt x="1402588" y="3145002"/>
                  <a:pt x="1399888" y="3147592"/>
                  <a:pt x="1396512" y="3149711"/>
                </a:cubicBezTo>
                <a:cubicBezTo>
                  <a:pt x="1703552" y="3334531"/>
                  <a:pt x="2018686" y="3520764"/>
                  <a:pt x="2343268" y="3692870"/>
                </a:cubicBezTo>
                <a:cubicBezTo>
                  <a:pt x="3028872" y="4056153"/>
                  <a:pt x="3759012" y="4353984"/>
                  <a:pt x="4549212" y="4379176"/>
                </a:cubicBezTo>
                <a:cubicBezTo>
                  <a:pt x="5672092" y="4414963"/>
                  <a:pt x="6732888" y="3670503"/>
                  <a:pt x="6780124" y="2620679"/>
                </a:cubicBezTo>
                <a:cubicBezTo>
                  <a:pt x="6830736" y="1508463"/>
                  <a:pt x="5728100" y="719270"/>
                  <a:pt x="4522896" y="649580"/>
                </a:cubicBezTo>
                <a:cubicBezTo>
                  <a:pt x="4470260" y="646519"/>
                  <a:pt x="4418976" y="644635"/>
                  <a:pt x="4367016" y="643929"/>
                </a:cubicBezTo>
                <a:close/>
                <a:moveTo>
                  <a:pt x="4340022" y="1732837"/>
                </a:moveTo>
                <a:cubicBezTo>
                  <a:pt x="3650368" y="1717298"/>
                  <a:pt x="3026848" y="2193121"/>
                  <a:pt x="2435716" y="2486007"/>
                </a:cubicBezTo>
                <a:cubicBezTo>
                  <a:pt x="3041692" y="2787605"/>
                  <a:pt x="3758340" y="3323701"/>
                  <a:pt x="4648408" y="3167134"/>
                </a:cubicBezTo>
                <a:cubicBezTo>
                  <a:pt x="5050594" y="3096266"/>
                  <a:pt x="5398120" y="2769006"/>
                  <a:pt x="5334012" y="2355809"/>
                </a:cubicBezTo>
                <a:cubicBezTo>
                  <a:pt x="5284078" y="2033728"/>
                  <a:pt x="4967592" y="1849850"/>
                  <a:pt x="4640312" y="1771449"/>
                </a:cubicBezTo>
                <a:cubicBezTo>
                  <a:pt x="4538416" y="1747198"/>
                  <a:pt x="4438544" y="1734955"/>
                  <a:pt x="4340022" y="1732837"/>
                </a:cubicBezTo>
                <a:close/>
              </a:path>
            </a:pathLst>
          </a:custGeom>
          <a:solidFill>
            <a:srgbClr val="A08266">
              <a:alpha val="52156"/>
            </a:srgbClr>
          </a:solidFill>
          <a:ln>
            <a:noFill/>
          </a:ln>
          <a:extLst>
            <a:ext uri="{91240B29-F687-4F45-9708-019B960494DF}">
              <a14:hiddenLine xmlns:a14="http://schemas.microsoft.com/office/drawing/2010/main" xmlns="" w="12700" cap="flat" cmpd="sng" algn="ctr">
                <a:solidFill>
                  <a:srgbClr val="000000"/>
                </a:solidFill>
                <a:prstDash val="solid"/>
                <a:miter lim="400000"/>
                <a:headEnd type="none" w="med" len="med"/>
                <a:tailEnd type="none" w="med" len="med"/>
              </a14:hiddenLine>
            </a:ext>
          </a:extLst>
        </p:spPr>
        <p:txBody>
          <a:bodyPr lIns="38100" tIns="38100" rIns="38100" bIns="38100" anchor="ct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ru-RU" sz="2000" b="0" i="0" u="none" strike="noStrike" kern="1200" cap="none" spc="0" normalizeH="0" baseline="0" noProof="0">
              <a:ln>
                <a:noFill/>
              </a:ln>
              <a:solidFill>
                <a:srgbClr val="74808C"/>
              </a:solidFill>
              <a:effectLst/>
              <a:uLnTx/>
              <a:uFillTx/>
              <a:latin typeface="Poppins"/>
              <a:sym typeface="Poppins"/>
            </a:endParaRPr>
          </a:p>
        </p:txBody>
      </p:sp>
      <p:sp>
        <p:nvSpPr>
          <p:cNvPr id="35" name="Полилиния 34"/>
          <p:cNvSpPr>
            <a:spLocks/>
          </p:cNvSpPr>
          <p:nvPr/>
        </p:nvSpPr>
        <p:spPr bwMode="auto">
          <a:xfrm>
            <a:off x="17148175" y="3891757"/>
            <a:ext cx="7235825" cy="5060950"/>
          </a:xfrm>
          <a:custGeom>
            <a:avLst/>
            <a:gdLst/>
            <a:ahLst/>
            <a:cxnLst/>
            <a:rect l="0" t="0" r="r" b="b"/>
            <a:pathLst>
              <a:path w="7235922" h="5061646">
                <a:moveTo>
                  <a:pt x="5653836" y="708"/>
                </a:moveTo>
                <a:cubicBezTo>
                  <a:pt x="5856954" y="7065"/>
                  <a:pt x="6058046" y="57920"/>
                  <a:pt x="6240919" y="149035"/>
                </a:cubicBezTo>
                <a:cubicBezTo>
                  <a:pt x="6510167" y="283413"/>
                  <a:pt x="6754742" y="455401"/>
                  <a:pt x="6996281" y="641262"/>
                </a:cubicBezTo>
                <a:lnTo>
                  <a:pt x="7235922" y="829543"/>
                </a:lnTo>
                <a:lnTo>
                  <a:pt x="7235922" y="1068332"/>
                </a:lnTo>
                <a:lnTo>
                  <a:pt x="6950816" y="1291005"/>
                </a:lnTo>
                <a:cubicBezTo>
                  <a:pt x="6854824" y="1365022"/>
                  <a:pt x="6758158" y="1438067"/>
                  <a:pt x="6659974" y="1509169"/>
                </a:cubicBezTo>
                <a:cubicBezTo>
                  <a:pt x="6541883" y="1595104"/>
                  <a:pt x="6423792" y="1677744"/>
                  <a:pt x="6305026" y="1759912"/>
                </a:cubicBezTo>
                <a:cubicBezTo>
                  <a:pt x="6614762" y="1958859"/>
                  <a:pt x="6922474" y="2160395"/>
                  <a:pt x="7234235" y="2349453"/>
                </a:cubicBezTo>
                <a:lnTo>
                  <a:pt x="7235922" y="2348405"/>
                </a:lnTo>
                <a:lnTo>
                  <a:pt x="7235922" y="2602760"/>
                </a:lnTo>
                <a:lnTo>
                  <a:pt x="7015007" y="2721406"/>
                </a:lnTo>
                <a:cubicBezTo>
                  <a:pt x="6755249" y="2863873"/>
                  <a:pt x="6489416" y="3017630"/>
                  <a:pt x="6218650" y="3174432"/>
                </a:cubicBezTo>
                <a:cubicBezTo>
                  <a:pt x="6409620" y="3297332"/>
                  <a:pt x="6599916" y="3421644"/>
                  <a:pt x="6790212" y="3552784"/>
                </a:cubicBezTo>
                <a:lnTo>
                  <a:pt x="7235922" y="3875057"/>
                </a:lnTo>
                <a:lnTo>
                  <a:pt x="7235922" y="4111817"/>
                </a:lnTo>
                <a:lnTo>
                  <a:pt x="6944110" y="4332747"/>
                </a:lnTo>
                <a:cubicBezTo>
                  <a:pt x="6652341" y="4551739"/>
                  <a:pt x="6361710" y="4757057"/>
                  <a:pt x="6035778" y="4912447"/>
                </a:cubicBezTo>
                <a:cubicBezTo>
                  <a:pt x="5780700" y="5034169"/>
                  <a:pt x="5491208" y="5084082"/>
                  <a:pt x="5207789" y="5052298"/>
                </a:cubicBezTo>
                <a:cubicBezTo>
                  <a:pt x="4947988" y="5023103"/>
                  <a:pt x="4707757" y="4914566"/>
                  <a:pt x="4499916" y="4762943"/>
                </a:cubicBezTo>
                <a:cubicBezTo>
                  <a:pt x="4321092" y="4632038"/>
                  <a:pt x="4169936" y="4470291"/>
                  <a:pt x="4051844" y="4287355"/>
                </a:cubicBezTo>
                <a:cubicBezTo>
                  <a:pt x="3563284" y="4474058"/>
                  <a:pt x="3055154" y="4604021"/>
                  <a:pt x="2522731" y="4622385"/>
                </a:cubicBezTo>
                <a:cubicBezTo>
                  <a:pt x="1252069" y="4665942"/>
                  <a:pt x="52262" y="3822126"/>
                  <a:pt x="1652" y="2635041"/>
                </a:cubicBezTo>
                <a:cubicBezTo>
                  <a:pt x="-51658" y="1380855"/>
                  <a:pt x="1193361" y="495602"/>
                  <a:pt x="2552423" y="407783"/>
                </a:cubicBezTo>
                <a:cubicBezTo>
                  <a:pt x="2618554" y="403545"/>
                  <a:pt x="2684010" y="400955"/>
                  <a:pt x="2749466" y="400014"/>
                </a:cubicBezTo>
                <a:cubicBezTo>
                  <a:pt x="3333850" y="391773"/>
                  <a:pt x="3873020" y="515614"/>
                  <a:pt x="4386548" y="713619"/>
                </a:cubicBezTo>
                <a:cubicBezTo>
                  <a:pt x="4493168" y="555875"/>
                  <a:pt x="4623406" y="415082"/>
                  <a:pt x="4775238" y="299010"/>
                </a:cubicBezTo>
                <a:cubicBezTo>
                  <a:pt x="4972956" y="147387"/>
                  <a:pt x="5202390" y="38143"/>
                  <a:pt x="5450045" y="9184"/>
                </a:cubicBezTo>
                <a:cubicBezTo>
                  <a:pt x="5517526" y="1179"/>
                  <a:pt x="5585681" y="-1411"/>
                  <a:pt x="5653836" y="708"/>
                </a:cubicBezTo>
                <a:close/>
                <a:moveTo>
                  <a:pt x="5553290" y="191650"/>
                </a:moveTo>
                <a:cubicBezTo>
                  <a:pt x="5524274" y="190943"/>
                  <a:pt x="5495257" y="191414"/>
                  <a:pt x="5466915" y="192827"/>
                </a:cubicBezTo>
                <a:cubicBezTo>
                  <a:pt x="5238156" y="205070"/>
                  <a:pt x="5020192" y="288651"/>
                  <a:pt x="4830572" y="424264"/>
                </a:cubicBezTo>
                <a:cubicBezTo>
                  <a:pt x="4702358" y="515850"/>
                  <a:pt x="4592365" y="630038"/>
                  <a:pt x="4503965" y="759530"/>
                </a:cubicBezTo>
                <a:cubicBezTo>
                  <a:pt x="5070803" y="992379"/>
                  <a:pt x="5605926" y="1313754"/>
                  <a:pt x="6134300" y="1650668"/>
                </a:cubicBezTo>
                <a:cubicBezTo>
                  <a:pt x="6278708" y="1546839"/>
                  <a:pt x="6422442" y="1441833"/>
                  <a:pt x="6568875" y="1340359"/>
                </a:cubicBezTo>
                <a:cubicBezTo>
                  <a:pt x="6751073" y="1213692"/>
                  <a:pt x="6921124" y="1081611"/>
                  <a:pt x="7087802" y="949765"/>
                </a:cubicBezTo>
                <a:cubicBezTo>
                  <a:pt x="7056086" y="925044"/>
                  <a:pt x="7024370" y="900087"/>
                  <a:pt x="6992654" y="875601"/>
                </a:cubicBezTo>
                <a:cubicBezTo>
                  <a:pt x="6726780" y="670534"/>
                  <a:pt x="6453483" y="472058"/>
                  <a:pt x="6145771" y="337151"/>
                </a:cubicBezTo>
                <a:cubicBezTo>
                  <a:pt x="5956150" y="254041"/>
                  <a:pt x="5755058" y="196594"/>
                  <a:pt x="5553290" y="191650"/>
                </a:cubicBezTo>
                <a:close/>
                <a:moveTo>
                  <a:pt x="2868232" y="643458"/>
                </a:moveTo>
                <a:cubicBezTo>
                  <a:pt x="2816947" y="644164"/>
                  <a:pt x="2764987" y="646048"/>
                  <a:pt x="2713027" y="649109"/>
                </a:cubicBezTo>
                <a:cubicBezTo>
                  <a:pt x="1507146" y="718799"/>
                  <a:pt x="405186" y="1508227"/>
                  <a:pt x="455122" y="2620208"/>
                </a:cubicBezTo>
                <a:cubicBezTo>
                  <a:pt x="502359" y="3670032"/>
                  <a:pt x="1563155" y="4414728"/>
                  <a:pt x="2686034" y="4378941"/>
                </a:cubicBezTo>
                <a:cubicBezTo>
                  <a:pt x="3476234" y="4353749"/>
                  <a:pt x="4207050" y="4055682"/>
                  <a:pt x="4892654" y="3692635"/>
                </a:cubicBezTo>
                <a:cubicBezTo>
                  <a:pt x="5217911" y="3520058"/>
                  <a:pt x="5533046" y="3333589"/>
                  <a:pt x="5840758" y="3148534"/>
                </a:cubicBezTo>
                <a:cubicBezTo>
                  <a:pt x="5838059" y="3146651"/>
                  <a:pt x="5835360" y="3144767"/>
                  <a:pt x="5832660" y="3142884"/>
                </a:cubicBezTo>
                <a:cubicBezTo>
                  <a:pt x="5542494" y="2958299"/>
                  <a:pt x="5251652" y="2773950"/>
                  <a:pt x="4959460" y="2590072"/>
                </a:cubicBezTo>
                <a:cubicBezTo>
                  <a:pt x="4242140" y="3007270"/>
                  <a:pt x="3411452" y="3566439"/>
                  <a:pt x="2366851" y="3396452"/>
                </a:cubicBezTo>
                <a:cubicBezTo>
                  <a:pt x="1831729" y="3309339"/>
                  <a:pt x="1373535" y="2870009"/>
                  <a:pt x="1458560" y="2321200"/>
                </a:cubicBezTo>
                <a:cubicBezTo>
                  <a:pt x="1525366" y="1893642"/>
                  <a:pt x="1942397" y="1646901"/>
                  <a:pt x="2378322" y="1547075"/>
                </a:cubicBezTo>
                <a:cubicBezTo>
                  <a:pt x="2505861" y="1517880"/>
                  <a:pt x="2631375" y="1503283"/>
                  <a:pt x="2754865" y="1501164"/>
                </a:cubicBezTo>
                <a:cubicBezTo>
                  <a:pt x="3560585" y="1487038"/>
                  <a:pt x="4288027" y="1996058"/>
                  <a:pt x="4956086" y="2411844"/>
                </a:cubicBezTo>
                <a:cubicBezTo>
                  <a:pt x="5222635" y="2251981"/>
                  <a:pt x="5485810" y="2087879"/>
                  <a:pt x="5745610" y="1918598"/>
                </a:cubicBezTo>
                <a:cubicBezTo>
                  <a:pt x="5813766" y="1874336"/>
                  <a:pt x="5881246" y="1828660"/>
                  <a:pt x="5948052" y="1782279"/>
                </a:cubicBezTo>
                <a:cubicBezTo>
                  <a:pt x="5018168" y="1172491"/>
                  <a:pt x="4026202" y="626742"/>
                  <a:pt x="2868232" y="643458"/>
                </a:cubicBezTo>
                <a:close/>
                <a:moveTo>
                  <a:pt x="6112706" y="1890346"/>
                </a:moveTo>
                <a:cubicBezTo>
                  <a:pt x="6022956" y="1950618"/>
                  <a:pt x="5933882" y="2011126"/>
                  <a:pt x="5842782" y="2069751"/>
                </a:cubicBezTo>
                <a:cubicBezTo>
                  <a:pt x="5610649" y="2219490"/>
                  <a:pt x="5371092" y="2364050"/>
                  <a:pt x="5114666" y="2503665"/>
                </a:cubicBezTo>
                <a:cubicBezTo>
                  <a:pt x="5402134" y="2664941"/>
                  <a:pt x="5672056" y="2827630"/>
                  <a:pt x="5933882" y="2992202"/>
                </a:cubicBezTo>
                <a:cubicBezTo>
                  <a:pt x="5961548" y="3009389"/>
                  <a:pt x="5988541" y="3026812"/>
                  <a:pt x="6015533" y="3044234"/>
                </a:cubicBezTo>
                <a:cubicBezTo>
                  <a:pt x="6349563" y="2842698"/>
                  <a:pt x="6673470" y="2646342"/>
                  <a:pt x="6986580" y="2477061"/>
                </a:cubicBezTo>
                <a:cubicBezTo>
                  <a:pt x="6699113" y="2288709"/>
                  <a:pt x="6408271" y="2087644"/>
                  <a:pt x="6112706" y="1890346"/>
                </a:cubicBezTo>
                <a:close/>
                <a:moveTo>
                  <a:pt x="2898599" y="1732837"/>
                </a:moveTo>
                <a:cubicBezTo>
                  <a:pt x="2800077" y="1734955"/>
                  <a:pt x="2700206" y="1747198"/>
                  <a:pt x="2598984" y="1771449"/>
                </a:cubicBezTo>
                <a:cubicBezTo>
                  <a:pt x="2271028" y="1849850"/>
                  <a:pt x="1955218" y="2033728"/>
                  <a:pt x="1904608" y="2355809"/>
                </a:cubicBezTo>
                <a:cubicBezTo>
                  <a:pt x="1840501" y="2769006"/>
                  <a:pt x="2188027" y="3096266"/>
                  <a:pt x="2590212" y="3167134"/>
                </a:cubicBezTo>
                <a:cubicBezTo>
                  <a:pt x="3480283" y="3323701"/>
                  <a:pt x="4197602" y="2787605"/>
                  <a:pt x="4802904" y="2486007"/>
                </a:cubicBezTo>
                <a:cubicBezTo>
                  <a:pt x="4211774" y="2193121"/>
                  <a:pt x="3588252" y="1717298"/>
                  <a:pt x="2898599" y="1732837"/>
                </a:cubicBezTo>
                <a:close/>
                <a:moveTo>
                  <a:pt x="6036452" y="3278732"/>
                </a:moveTo>
                <a:cubicBezTo>
                  <a:pt x="5703098" y="3470851"/>
                  <a:pt x="5363670" y="3665088"/>
                  <a:pt x="5015469" y="3846847"/>
                </a:cubicBezTo>
                <a:cubicBezTo>
                  <a:pt x="4741498" y="3989759"/>
                  <a:pt x="4461452" y="4123960"/>
                  <a:pt x="4174659" y="4239796"/>
                </a:cubicBezTo>
                <a:cubicBezTo>
                  <a:pt x="4273181" y="4395422"/>
                  <a:pt x="4402744" y="4531270"/>
                  <a:pt x="4557950" y="4637218"/>
                </a:cubicBezTo>
                <a:cubicBezTo>
                  <a:pt x="4757018" y="4772831"/>
                  <a:pt x="4985778" y="4856412"/>
                  <a:pt x="5224659" y="4868419"/>
                </a:cubicBezTo>
                <a:cubicBezTo>
                  <a:pt x="5466915" y="4880898"/>
                  <a:pt x="5709171" y="4819683"/>
                  <a:pt x="5935906" y="4724566"/>
                </a:cubicBezTo>
                <a:cubicBezTo>
                  <a:pt x="6258464" y="4589659"/>
                  <a:pt x="6545257" y="4391184"/>
                  <a:pt x="6823278" y="4185880"/>
                </a:cubicBezTo>
                <a:cubicBezTo>
                  <a:pt x="6909652" y="4122312"/>
                  <a:pt x="6995353" y="4057801"/>
                  <a:pt x="7080379" y="3993526"/>
                </a:cubicBezTo>
                <a:cubicBezTo>
                  <a:pt x="6956214" y="3901469"/>
                  <a:pt x="6828676" y="3809884"/>
                  <a:pt x="6694389" y="3721594"/>
                </a:cubicBezTo>
                <a:cubicBezTo>
                  <a:pt x="6473052" y="3576328"/>
                  <a:pt x="6256440" y="3425411"/>
                  <a:pt x="6036452" y="3278732"/>
                </a:cubicBezTo>
                <a:close/>
              </a:path>
            </a:pathLst>
          </a:custGeom>
          <a:solidFill>
            <a:srgbClr val="A08266">
              <a:alpha val="52156"/>
            </a:srgbClr>
          </a:solidFill>
          <a:ln>
            <a:noFill/>
          </a:ln>
          <a:extLst>
            <a:ext uri="{91240B29-F687-4F45-9708-019B960494DF}">
              <a14:hiddenLine xmlns:a14="http://schemas.microsoft.com/office/drawing/2010/main" xmlns="" w="12700" cap="flat" cmpd="sng" algn="ctr">
                <a:solidFill>
                  <a:srgbClr val="000000"/>
                </a:solidFill>
                <a:prstDash val="solid"/>
                <a:miter lim="400000"/>
                <a:headEnd type="none" w="med" len="med"/>
                <a:tailEnd type="none" w="med" len="med"/>
              </a14:hiddenLine>
            </a:ext>
          </a:extLst>
        </p:spPr>
        <p:txBody>
          <a:bodyPr lIns="38100" tIns="38100" rIns="38100" bIns="38100" anchor="ct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ru-RU" sz="2000" b="0" i="0" u="none" strike="noStrike" kern="1200" cap="none" spc="0" normalizeH="0" baseline="0" noProof="0">
              <a:ln>
                <a:noFill/>
              </a:ln>
              <a:solidFill>
                <a:srgbClr val="74808C"/>
              </a:solidFill>
              <a:effectLst/>
              <a:uLnTx/>
              <a:uFillTx/>
              <a:latin typeface="Poppins"/>
              <a:sym typeface="Poppins"/>
            </a:endParaRPr>
          </a:p>
        </p:txBody>
      </p:sp>
      <p:sp>
        <p:nvSpPr>
          <p:cNvPr id="36" name="Табличка 35"/>
          <p:cNvSpPr>
            <a:spLocks noChangeArrowheads="1"/>
          </p:cNvSpPr>
          <p:nvPr/>
        </p:nvSpPr>
        <p:spPr bwMode="auto">
          <a:xfrm>
            <a:off x="7455621" y="1926880"/>
            <a:ext cx="9472757" cy="9720263"/>
          </a:xfrm>
          <a:prstGeom prst="plaque">
            <a:avLst>
              <a:gd name="adj" fmla="val 4407"/>
            </a:avLst>
          </a:prstGeom>
          <a:solidFill>
            <a:srgbClr val="EFEFEF"/>
          </a:solidFill>
          <a:ln w="101600" algn="ctr">
            <a:solidFill>
              <a:srgbClr val="A08266"/>
            </a:solidFill>
            <a:round/>
            <a:headEnd/>
            <a:tailEnd/>
          </a:ln>
        </p:spPr>
        <p:txBody>
          <a:bodyPr wrap="square" lIns="38100" tIns="38100" rIns="38100" bIns="38100" anchor="ct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ru-RU" altLang="ru-RU" sz="2000" b="0" i="0" u="none" strike="noStrike" kern="1200" cap="none" spc="0" normalizeH="0" baseline="0" noProof="0">
              <a:ln>
                <a:noFill/>
              </a:ln>
              <a:solidFill>
                <a:srgbClr val="74808C"/>
              </a:solidFill>
              <a:effectLst/>
              <a:uLnTx/>
              <a:uFillTx/>
              <a:latin typeface="Poppins"/>
              <a:sym typeface="Poppins"/>
            </a:endParaRPr>
          </a:p>
        </p:txBody>
      </p:sp>
      <p:grpSp>
        <p:nvGrpSpPr>
          <p:cNvPr id="37" name="Группа 36"/>
          <p:cNvGrpSpPr>
            <a:grpSpLocks/>
          </p:cNvGrpSpPr>
          <p:nvPr/>
        </p:nvGrpSpPr>
        <p:grpSpPr bwMode="auto">
          <a:xfrm>
            <a:off x="7781928" y="4485943"/>
            <a:ext cx="9019296" cy="5064061"/>
            <a:chOff x="7550679" y="4446424"/>
            <a:chExt cx="9018860" cy="5064191"/>
          </a:xfrm>
        </p:grpSpPr>
        <p:sp>
          <p:nvSpPr>
            <p:cNvPr id="47" name="Rectangle 1"/>
            <p:cNvSpPr>
              <a:spLocks noChangeArrowheads="1"/>
            </p:cNvSpPr>
            <p:nvPr/>
          </p:nvSpPr>
          <p:spPr bwMode="auto">
            <a:xfrm>
              <a:off x="9105108" y="8625326"/>
              <a:ext cx="6255244" cy="823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marL="0" marR="0" lvl="0" indent="0" algn="ctr" defTabSz="825500" rtl="0" eaLnBrk="0" fontAlgn="base" latinLnBrk="0" hangingPunct="0">
                <a:lnSpc>
                  <a:spcPct val="15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656565"/>
                </a:solidFill>
                <a:effectLst/>
                <a:uLnTx/>
                <a:uFillTx/>
                <a:latin typeface="Times New Roman" panose="02020603050405020304" pitchFamily="18" charset="0"/>
                <a:ea typeface="Roboto" pitchFamily="2" charset="0"/>
                <a:cs typeface="Times New Roman" panose="02020603050405020304" pitchFamily="18" charset="0"/>
                <a:sym typeface="Poppins"/>
              </a:endParaRPr>
            </a:p>
          </p:txBody>
        </p:sp>
        <p:sp>
          <p:nvSpPr>
            <p:cNvPr id="48" name="Text Box 3">
              <a:extLst>
                <a:ext uri="{FF2B5EF4-FFF2-40B4-BE49-F238E27FC236}">
                  <a16:creationId xmlns:a16="http://schemas.microsoft.com/office/drawing/2014/main" xmlns="" id="{DBE3B19F-7672-124F-B747-52806B057F9E}"/>
                </a:ext>
              </a:extLst>
            </p:cNvPr>
            <p:cNvSpPr txBox="1">
              <a:spLocks/>
            </p:cNvSpPr>
            <p:nvPr/>
          </p:nvSpPr>
          <p:spPr bwMode="auto">
            <a:xfrm>
              <a:off x="7550679" y="4446424"/>
              <a:ext cx="9018860" cy="2200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marL="0" marR="0" lvl="0" indent="0" algn="ctr" defTabSz="825500" rtl="0" eaLnBrk="1" fontAlgn="base" latinLnBrk="0" hangingPunct="0">
                <a:lnSpc>
                  <a:spcPct val="100000"/>
                </a:lnSpc>
                <a:spcBef>
                  <a:spcPct val="0"/>
                </a:spcBef>
                <a:spcAft>
                  <a:spcPct val="0"/>
                </a:spcAft>
                <a:buClrTx/>
                <a:buSzTx/>
                <a:buFontTx/>
                <a:buNone/>
                <a:tabLst/>
                <a:defRPr/>
              </a:pPr>
              <a:r>
                <a:rPr kumimoji="0" lang="ru-RU" altLang="x-none" sz="9600" b="1" i="0" u="none" strike="noStrike" kern="1200" cap="none" spc="0" normalizeH="0" baseline="0" noProof="0" dirty="0">
                  <a:ln>
                    <a:noFill/>
                  </a:ln>
                  <a:solidFill>
                    <a:srgbClr val="424242"/>
                  </a:solidFill>
                  <a:effectLst/>
                  <a:uLnTx/>
                  <a:uFillTx/>
                  <a:latin typeface="Gabriola" panose="04040605051002020D02" pitchFamily="82" charset="0"/>
                  <a:ea typeface="Roboto Slab" pitchFamily="2" charset="0"/>
                  <a:cs typeface="Times New Roman" panose="02020603050405020304" pitchFamily="18" charset="0"/>
                  <a:sym typeface="Poppins Medium" charset="0"/>
                </a:rPr>
                <a:t>«Меньше говори, больше слушай» </a:t>
              </a:r>
              <a:endParaRPr kumimoji="0" lang="x-none" altLang="x-none" sz="9600" b="1" i="0" u="none" strike="noStrike" kern="1200" cap="none" spc="0" normalizeH="0" baseline="0" noProof="0" dirty="0">
                <a:ln>
                  <a:noFill/>
                </a:ln>
                <a:solidFill>
                  <a:srgbClr val="424242"/>
                </a:solidFill>
                <a:effectLst/>
                <a:uLnTx/>
                <a:uFillTx/>
                <a:latin typeface="Gabriola" panose="04040605051002020D02" pitchFamily="82" charset="0"/>
                <a:ea typeface="Roboto Slab" pitchFamily="2" charset="0"/>
                <a:cs typeface="Times New Roman" panose="02020603050405020304" pitchFamily="18" charset="0"/>
                <a:sym typeface="Poppins Medium" charset="0"/>
              </a:endParaRPr>
            </a:p>
          </p:txBody>
        </p:sp>
        <p:sp>
          <p:nvSpPr>
            <p:cNvPr id="49" name="Фигура">
              <a:extLst>
                <a:ext uri="{FF2B5EF4-FFF2-40B4-BE49-F238E27FC236}">
                  <a16:creationId xmlns:a16="http://schemas.microsoft.com/office/drawing/2014/main" xmlns="" id="{1DCFB035-0089-2C46-9517-3E11C249C68A}"/>
                </a:ext>
              </a:extLst>
            </p:cNvPr>
            <p:cNvSpPr/>
            <p:nvPr/>
          </p:nvSpPr>
          <p:spPr>
            <a:xfrm>
              <a:off x="10744414" y="8365302"/>
              <a:ext cx="2717669" cy="1145313"/>
            </a:xfrm>
            <a:custGeom>
              <a:avLst/>
              <a:gdLst/>
              <a:ahLst/>
              <a:cxnLst>
                <a:cxn ang="0">
                  <a:pos x="wd2" y="hd2"/>
                </a:cxn>
                <a:cxn ang="5400000">
                  <a:pos x="wd2" y="hd2"/>
                </a:cxn>
                <a:cxn ang="10800000">
                  <a:pos x="wd2" y="hd2"/>
                </a:cxn>
                <a:cxn ang="16200000">
                  <a:pos x="wd2" y="hd2"/>
                </a:cxn>
              </a:cxnLst>
              <a:rect l="0" t="0" r="r" b="b"/>
              <a:pathLst>
                <a:path w="21445" h="21499" extrusionOk="0">
                  <a:moveTo>
                    <a:pt x="8378" y="3"/>
                  </a:moveTo>
                  <a:cubicBezTo>
                    <a:pt x="8277" y="-6"/>
                    <a:pt x="8176" y="5"/>
                    <a:pt x="8076" y="39"/>
                  </a:cubicBezTo>
                  <a:cubicBezTo>
                    <a:pt x="7709" y="162"/>
                    <a:pt x="7369" y="626"/>
                    <a:pt x="7076" y="1270"/>
                  </a:cubicBezTo>
                  <a:cubicBezTo>
                    <a:pt x="6851" y="1763"/>
                    <a:pt x="6658" y="2361"/>
                    <a:pt x="6500" y="3031"/>
                  </a:cubicBezTo>
                  <a:cubicBezTo>
                    <a:pt x="5739" y="2190"/>
                    <a:pt x="4940" y="1664"/>
                    <a:pt x="4074" y="1699"/>
                  </a:cubicBezTo>
                  <a:cubicBezTo>
                    <a:pt x="3977" y="1703"/>
                    <a:pt x="3880" y="1714"/>
                    <a:pt x="3782" y="1732"/>
                  </a:cubicBezTo>
                  <a:cubicBezTo>
                    <a:pt x="1768" y="2105"/>
                    <a:pt x="-77" y="5865"/>
                    <a:pt x="2" y="11192"/>
                  </a:cubicBezTo>
                  <a:cubicBezTo>
                    <a:pt x="77" y="16234"/>
                    <a:pt x="1855" y="19818"/>
                    <a:pt x="3738" y="19633"/>
                  </a:cubicBezTo>
                  <a:cubicBezTo>
                    <a:pt x="4527" y="19555"/>
                    <a:pt x="5280" y="19003"/>
                    <a:pt x="6004" y="18210"/>
                  </a:cubicBezTo>
                  <a:cubicBezTo>
                    <a:pt x="6179" y="18987"/>
                    <a:pt x="6403" y="19674"/>
                    <a:pt x="6668" y="20230"/>
                  </a:cubicBezTo>
                  <a:cubicBezTo>
                    <a:pt x="6976" y="20874"/>
                    <a:pt x="7332" y="21335"/>
                    <a:pt x="7717" y="21459"/>
                  </a:cubicBezTo>
                  <a:cubicBezTo>
                    <a:pt x="8137" y="21594"/>
                    <a:pt x="8566" y="21382"/>
                    <a:pt x="8944" y="20865"/>
                  </a:cubicBezTo>
                  <a:cubicBezTo>
                    <a:pt x="9588" y="19985"/>
                    <a:pt x="10139" y="18728"/>
                    <a:pt x="10725" y="17459"/>
                  </a:cubicBezTo>
                  <a:cubicBezTo>
                    <a:pt x="11310" y="18728"/>
                    <a:pt x="11861" y="19985"/>
                    <a:pt x="12505" y="20865"/>
                  </a:cubicBezTo>
                  <a:cubicBezTo>
                    <a:pt x="12883" y="21382"/>
                    <a:pt x="13313" y="21594"/>
                    <a:pt x="13733" y="21459"/>
                  </a:cubicBezTo>
                  <a:cubicBezTo>
                    <a:pt x="14117" y="21335"/>
                    <a:pt x="14474" y="20874"/>
                    <a:pt x="14781" y="20230"/>
                  </a:cubicBezTo>
                  <a:cubicBezTo>
                    <a:pt x="15044" y="19679"/>
                    <a:pt x="15266" y="19000"/>
                    <a:pt x="15440" y="18232"/>
                  </a:cubicBezTo>
                  <a:cubicBezTo>
                    <a:pt x="16164" y="19024"/>
                    <a:pt x="16917" y="19563"/>
                    <a:pt x="17707" y="19634"/>
                  </a:cubicBezTo>
                  <a:cubicBezTo>
                    <a:pt x="19589" y="19805"/>
                    <a:pt x="21366" y="16232"/>
                    <a:pt x="21442" y="11194"/>
                  </a:cubicBezTo>
                  <a:cubicBezTo>
                    <a:pt x="21523" y="5867"/>
                    <a:pt x="19677" y="2107"/>
                    <a:pt x="17663" y="1734"/>
                  </a:cubicBezTo>
                  <a:cubicBezTo>
                    <a:pt x="17564" y="1715"/>
                    <a:pt x="17467" y="1705"/>
                    <a:pt x="17371" y="1701"/>
                  </a:cubicBezTo>
                  <a:cubicBezTo>
                    <a:pt x="16507" y="1665"/>
                    <a:pt x="15709" y="2191"/>
                    <a:pt x="14949" y="3031"/>
                  </a:cubicBezTo>
                  <a:cubicBezTo>
                    <a:pt x="14791" y="2361"/>
                    <a:pt x="14598" y="1763"/>
                    <a:pt x="14374" y="1270"/>
                  </a:cubicBezTo>
                  <a:cubicBezTo>
                    <a:pt x="14080" y="626"/>
                    <a:pt x="13740" y="162"/>
                    <a:pt x="13373" y="39"/>
                  </a:cubicBezTo>
                  <a:cubicBezTo>
                    <a:pt x="13273" y="5"/>
                    <a:pt x="13172" y="-6"/>
                    <a:pt x="13072" y="3"/>
                  </a:cubicBezTo>
                  <a:cubicBezTo>
                    <a:pt x="12770" y="30"/>
                    <a:pt x="12472" y="246"/>
                    <a:pt x="12202" y="633"/>
                  </a:cubicBezTo>
                  <a:cubicBezTo>
                    <a:pt x="11669" y="1394"/>
                    <a:pt x="11203" y="2439"/>
                    <a:pt x="10725" y="3529"/>
                  </a:cubicBezTo>
                  <a:cubicBezTo>
                    <a:pt x="10247" y="2439"/>
                    <a:pt x="9780" y="1394"/>
                    <a:pt x="9248" y="633"/>
                  </a:cubicBezTo>
                  <a:cubicBezTo>
                    <a:pt x="8977" y="246"/>
                    <a:pt x="8679" y="30"/>
                    <a:pt x="8378" y="3"/>
                  </a:cubicBezTo>
                  <a:close/>
                  <a:moveTo>
                    <a:pt x="8229" y="814"/>
                  </a:moveTo>
                  <a:cubicBezTo>
                    <a:pt x="8528" y="835"/>
                    <a:pt x="8826" y="1079"/>
                    <a:pt x="9107" y="1432"/>
                  </a:cubicBezTo>
                  <a:cubicBezTo>
                    <a:pt x="9563" y="2005"/>
                    <a:pt x="9968" y="2848"/>
                    <a:pt x="10362" y="3719"/>
                  </a:cubicBezTo>
                  <a:cubicBezTo>
                    <a:pt x="10409" y="3823"/>
                    <a:pt x="10456" y="3929"/>
                    <a:pt x="10503" y="4034"/>
                  </a:cubicBezTo>
                  <a:cubicBezTo>
                    <a:pt x="10256" y="4594"/>
                    <a:pt x="10004" y="5155"/>
                    <a:pt x="9734" y="5693"/>
                  </a:cubicBezTo>
                  <a:cubicBezTo>
                    <a:pt x="9517" y="6124"/>
                    <a:pt x="9304" y="6570"/>
                    <a:pt x="9090" y="7011"/>
                  </a:cubicBezTo>
                  <a:cubicBezTo>
                    <a:pt x="8307" y="5580"/>
                    <a:pt x="7514" y="4215"/>
                    <a:pt x="6674" y="3226"/>
                  </a:cubicBezTo>
                  <a:cubicBezTo>
                    <a:pt x="6805" y="2676"/>
                    <a:pt x="6968" y="2191"/>
                    <a:pt x="7158" y="1802"/>
                  </a:cubicBezTo>
                  <a:cubicBezTo>
                    <a:pt x="7439" y="1226"/>
                    <a:pt x="7762" y="871"/>
                    <a:pt x="8101" y="819"/>
                  </a:cubicBezTo>
                  <a:cubicBezTo>
                    <a:pt x="8143" y="813"/>
                    <a:pt x="8186" y="811"/>
                    <a:pt x="8229" y="814"/>
                  </a:cubicBezTo>
                  <a:close/>
                  <a:moveTo>
                    <a:pt x="13220" y="814"/>
                  </a:moveTo>
                  <a:cubicBezTo>
                    <a:pt x="13263" y="811"/>
                    <a:pt x="13306" y="813"/>
                    <a:pt x="13349" y="819"/>
                  </a:cubicBezTo>
                  <a:cubicBezTo>
                    <a:pt x="13687" y="871"/>
                    <a:pt x="14011" y="1226"/>
                    <a:pt x="14292" y="1802"/>
                  </a:cubicBezTo>
                  <a:cubicBezTo>
                    <a:pt x="14482" y="2191"/>
                    <a:pt x="14644" y="2676"/>
                    <a:pt x="14775" y="3226"/>
                  </a:cubicBezTo>
                  <a:cubicBezTo>
                    <a:pt x="13936" y="4216"/>
                    <a:pt x="13143" y="5583"/>
                    <a:pt x="12360" y="7011"/>
                  </a:cubicBezTo>
                  <a:cubicBezTo>
                    <a:pt x="12145" y="6570"/>
                    <a:pt x="11933" y="6124"/>
                    <a:pt x="11715" y="5693"/>
                  </a:cubicBezTo>
                  <a:cubicBezTo>
                    <a:pt x="11445" y="5155"/>
                    <a:pt x="11193" y="4594"/>
                    <a:pt x="10947" y="4034"/>
                  </a:cubicBezTo>
                  <a:cubicBezTo>
                    <a:pt x="10994" y="3929"/>
                    <a:pt x="11040" y="3823"/>
                    <a:pt x="11087" y="3719"/>
                  </a:cubicBezTo>
                  <a:cubicBezTo>
                    <a:pt x="11481" y="2848"/>
                    <a:pt x="11886" y="2005"/>
                    <a:pt x="12343" y="1432"/>
                  </a:cubicBezTo>
                  <a:cubicBezTo>
                    <a:pt x="12624" y="1079"/>
                    <a:pt x="12921" y="835"/>
                    <a:pt x="13220" y="814"/>
                  </a:cubicBezTo>
                  <a:close/>
                  <a:moveTo>
                    <a:pt x="4250" y="2733"/>
                  </a:moveTo>
                  <a:cubicBezTo>
                    <a:pt x="5966" y="2662"/>
                    <a:pt x="7436" y="4980"/>
                    <a:pt x="8814" y="7570"/>
                  </a:cubicBezTo>
                  <a:cubicBezTo>
                    <a:pt x="8715" y="7767"/>
                    <a:pt x="8615" y="7961"/>
                    <a:pt x="8514" y="8149"/>
                  </a:cubicBezTo>
                  <a:cubicBezTo>
                    <a:pt x="8129" y="8868"/>
                    <a:pt x="7739" y="9565"/>
                    <a:pt x="7344" y="10244"/>
                  </a:cubicBezTo>
                  <a:cubicBezTo>
                    <a:pt x="6354" y="8478"/>
                    <a:pt x="5276" y="6316"/>
                    <a:pt x="4082" y="6376"/>
                  </a:cubicBezTo>
                  <a:cubicBezTo>
                    <a:pt x="3899" y="6385"/>
                    <a:pt x="3713" y="6447"/>
                    <a:pt x="3524" y="6571"/>
                  </a:cubicBezTo>
                  <a:cubicBezTo>
                    <a:pt x="2878" y="6995"/>
                    <a:pt x="2260" y="8043"/>
                    <a:pt x="2161" y="9859"/>
                  </a:cubicBezTo>
                  <a:cubicBezTo>
                    <a:pt x="2035" y="12190"/>
                    <a:pt x="2714" y="14056"/>
                    <a:pt x="3507" y="14426"/>
                  </a:cubicBezTo>
                  <a:cubicBezTo>
                    <a:pt x="5055" y="15148"/>
                    <a:pt x="6286" y="12773"/>
                    <a:pt x="7349" y="11001"/>
                  </a:cubicBezTo>
                  <a:cubicBezTo>
                    <a:pt x="7782" y="11782"/>
                    <a:pt x="8213" y="12565"/>
                    <a:pt x="8643" y="13349"/>
                  </a:cubicBezTo>
                  <a:cubicBezTo>
                    <a:pt x="8647" y="13357"/>
                    <a:pt x="8651" y="13365"/>
                    <a:pt x="8655" y="13373"/>
                  </a:cubicBezTo>
                  <a:cubicBezTo>
                    <a:pt x="8199" y="14159"/>
                    <a:pt x="7732" y="14951"/>
                    <a:pt x="7250" y="15684"/>
                  </a:cubicBezTo>
                  <a:cubicBezTo>
                    <a:pt x="6234" y="17226"/>
                    <a:pt x="5151" y="18492"/>
                    <a:pt x="3980" y="18599"/>
                  </a:cubicBezTo>
                  <a:cubicBezTo>
                    <a:pt x="2316" y="18751"/>
                    <a:pt x="744" y="15588"/>
                    <a:pt x="674" y="11129"/>
                  </a:cubicBezTo>
                  <a:cubicBezTo>
                    <a:pt x="600" y="6406"/>
                    <a:pt x="2233" y="3053"/>
                    <a:pt x="4020" y="2757"/>
                  </a:cubicBezTo>
                  <a:cubicBezTo>
                    <a:pt x="4097" y="2744"/>
                    <a:pt x="4174" y="2736"/>
                    <a:pt x="4250" y="2733"/>
                  </a:cubicBezTo>
                  <a:close/>
                  <a:moveTo>
                    <a:pt x="17194" y="2735"/>
                  </a:moveTo>
                  <a:cubicBezTo>
                    <a:pt x="17271" y="2738"/>
                    <a:pt x="17347" y="2746"/>
                    <a:pt x="17425" y="2759"/>
                  </a:cubicBezTo>
                  <a:cubicBezTo>
                    <a:pt x="19211" y="3055"/>
                    <a:pt x="20845" y="6407"/>
                    <a:pt x="20770" y="11131"/>
                  </a:cubicBezTo>
                  <a:cubicBezTo>
                    <a:pt x="20700" y="15590"/>
                    <a:pt x="19128" y="18752"/>
                    <a:pt x="17464" y="18600"/>
                  </a:cubicBezTo>
                  <a:cubicBezTo>
                    <a:pt x="16293" y="18493"/>
                    <a:pt x="15211" y="17228"/>
                    <a:pt x="14195" y="15685"/>
                  </a:cubicBezTo>
                  <a:cubicBezTo>
                    <a:pt x="13714" y="14954"/>
                    <a:pt x="13247" y="14163"/>
                    <a:pt x="12792" y="13378"/>
                  </a:cubicBezTo>
                  <a:cubicBezTo>
                    <a:pt x="12797" y="13369"/>
                    <a:pt x="12801" y="13358"/>
                    <a:pt x="12807" y="13349"/>
                  </a:cubicBezTo>
                  <a:cubicBezTo>
                    <a:pt x="13237" y="12565"/>
                    <a:pt x="13668" y="11782"/>
                    <a:pt x="14100" y="11001"/>
                  </a:cubicBezTo>
                  <a:cubicBezTo>
                    <a:pt x="15163" y="12773"/>
                    <a:pt x="16395" y="15148"/>
                    <a:pt x="17943" y="14426"/>
                  </a:cubicBezTo>
                  <a:cubicBezTo>
                    <a:pt x="18735" y="14056"/>
                    <a:pt x="19415" y="12190"/>
                    <a:pt x="19288" y="9859"/>
                  </a:cubicBezTo>
                  <a:cubicBezTo>
                    <a:pt x="19190" y="8043"/>
                    <a:pt x="18571" y="6995"/>
                    <a:pt x="17925" y="6571"/>
                  </a:cubicBezTo>
                  <a:cubicBezTo>
                    <a:pt x="17737" y="6447"/>
                    <a:pt x="17551" y="6385"/>
                    <a:pt x="17368" y="6376"/>
                  </a:cubicBezTo>
                  <a:cubicBezTo>
                    <a:pt x="16173" y="6316"/>
                    <a:pt x="15096" y="8478"/>
                    <a:pt x="14105" y="10244"/>
                  </a:cubicBezTo>
                  <a:cubicBezTo>
                    <a:pt x="13711" y="9565"/>
                    <a:pt x="13320" y="8868"/>
                    <a:pt x="12935" y="8149"/>
                  </a:cubicBezTo>
                  <a:cubicBezTo>
                    <a:pt x="12834" y="7960"/>
                    <a:pt x="12733" y="7765"/>
                    <a:pt x="12634" y="7567"/>
                  </a:cubicBezTo>
                  <a:cubicBezTo>
                    <a:pt x="14011" y="4979"/>
                    <a:pt x="15480" y="2664"/>
                    <a:pt x="17194" y="2735"/>
                  </a:cubicBezTo>
                  <a:close/>
                  <a:moveTo>
                    <a:pt x="10725" y="4532"/>
                  </a:moveTo>
                  <a:cubicBezTo>
                    <a:pt x="11007" y="5169"/>
                    <a:pt x="11289" y="5806"/>
                    <a:pt x="11580" y="6410"/>
                  </a:cubicBezTo>
                  <a:cubicBezTo>
                    <a:pt x="11755" y="6774"/>
                    <a:pt x="11930" y="7125"/>
                    <a:pt x="12105" y="7473"/>
                  </a:cubicBezTo>
                  <a:cubicBezTo>
                    <a:pt x="11644" y="8321"/>
                    <a:pt x="11185" y="9178"/>
                    <a:pt x="10720" y="9979"/>
                  </a:cubicBezTo>
                  <a:cubicBezTo>
                    <a:pt x="10258" y="9176"/>
                    <a:pt x="9802" y="8320"/>
                    <a:pt x="9343" y="7475"/>
                  </a:cubicBezTo>
                  <a:cubicBezTo>
                    <a:pt x="9519" y="7126"/>
                    <a:pt x="9694" y="6775"/>
                    <a:pt x="9869" y="6410"/>
                  </a:cubicBezTo>
                  <a:cubicBezTo>
                    <a:pt x="10160" y="5806"/>
                    <a:pt x="10442" y="5169"/>
                    <a:pt x="10725" y="4532"/>
                  </a:cubicBezTo>
                  <a:close/>
                  <a:moveTo>
                    <a:pt x="4295" y="7360"/>
                  </a:moveTo>
                  <a:cubicBezTo>
                    <a:pt x="5317" y="7294"/>
                    <a:pt x="6241" y="9315"/>
                    <a:pt x="7117" y="10559"/>
                  </a:cubicBezTo>
                  <a:cubicBezTo>
                    <a:pt x="6220" y="11840"/>
                    <a:pt x="5157" y="14117"/>
                    <a:pt x="3838" y="13452"/>
                  </a:cubicBezTo>
                  <a:cubicBezTo>
                    <a:pt x="3242" y="13151"/>
                    <a:pt x="2727" y="11761"/>
                    <a:pt x="2822" y="10006"/>
                  </a:cubicBezTo>
                  <a:cubicBezTo>
                    <a:pt x="2897" y="8638"/>
                    <a:pt x="3365" y="7857"/>
                    <a:pt x="3851" y="7524"/>
                  </a:cubicBezTo>
                  <a:cubicBezTo>
                    <a:pt x="4001" y="7421"/>
                    <a:pt x="4149" y="7369"/>
                    <a:pt x="4295" y="7360"/>
                  </a:cubicBezTo>
                  <a:close/>
                  <a:moveTo>
                    <a:pt x="17154" y="7360"/>
                  </a:moveTo>
                  <a:cubicBezTo>
                    <a:pt x="17300" y="7369"/>
                    <a:pt x="17448" y="7421"/>
                    <a:pt x="17599" y="7524"/>
                  </a:cubicBezTo>
                  <a:cubicBezTo>
                    <a:pt x="18084" y="7857"/>
                    <a:pt x="18553" y="8638"/>
                    <a:pt x="18627" y="10006"/>
                  </a:cubicBezTo>
                  <a:cubicBezTo>
                    <a:pt x="18722" y="11761"/>
                    <a:pt x="18207" y="13151"/>
                    <a:pt x="17611" y="13452"/>
                  </a:cubicBezTo>
                  <a:cubicBezTo>
                    <a:pt x="16292" y="14117"/>
                    <a:pt x="15230" y="11840"/>
                    <a:pt x="14332" y="10559"/>
                  </a:cubicBezTo>
                  <a:cubicBezTo>
                    <a:pt x="15208" y="9315"/>
                    <a:pt x="16132" y="7294"/>
                    <a:pt x="17154" y="7360"/>
                  </a:cubicBezTo>
                  <a:close/>
                  <a:moveTo>
                    <a:pt x="12390" y="8024"/>
                  </a:moveTo>
                  <a:cubicBezTo>
                    <a:pt x="12523" y="8281"/>
                    <a:pt x="12655" y="8540"/>
                    <a:pt x="12791" y="8791"/>
                  </a:cubicBezTo>
                  <a:cubicBezTo>
                    <a:pt x="13135" y="9427"/>
                    <a:pt x="13491" y="10041"/>
                    <a:pt x="13871" y="10634"/>
                  </a:cubicBezTo>
                  <a:cubicBezTo>
                    <a:pt x="13444" y="11319"/>
                    <a:pt x="13044" y="12010"/>
                    <a:pt x="12656" y="12709"/>
                  </a:cubicBezTo>
                  <a:cubicBezTo>
                    <a:pt x="12615" y="12784"/>
                    <a:pt x="12574" y="12860"/>
                    <a:pt x="12532" y="12935"/>
                  </a:cubicBezTo>
                  <a:cubicBezTo>
                    <a:pt x="12037" y="12078"/>
                    <a:pt x="11556" y="11242"/>
                    <a:pt x="11092" y="10523"/>
                  </a:cubicBezTo>
                  <a:cubicBezTo>
                    <a:pt x="11519" y="9721"/>
                    <a:pt x="11951" y="8864"/>
                    <a:pt x="12390" y="8024"/>
                  </a:cubicBezTo>
                  <a:close/>
                  <a:moveTo>
                    <a:pt x="9058" y="8029"/>
                  </a:moveTo>
                  <a:cubicBezTo>
                    <a:pt x="9496" y="8867"/>
                    <a:pt x="9927" y="9721"/>
                    <a:pt x="10353" y="10521"/>
                  </a:cubicBezTo>
                  <a:cubicBezTo>
                    <a:pt x="9889" y="11240"/>
                    <a:pt x="9409" y="12074"/>
                    <a:pt x="8914" y="12930"/>
                  </a:cubicBezTo>
                  <a:cubicBezTo>
                    <a:pt x="8874" y="12856"/>
                    <a:pt x="8834" y="12782"/>
                    <a:pt x="8793" y="12709"/>
                  </a:cubicBezTo>
                  <a:cubicBezTo>
                    <a:pt x="8405" y="12010"/>
                    <a:pt x="8005" y="11319"/>
                    <a:pt x="7579" y="10634"/>
                  </a:cubicBezTo>
                  <a:cubicBezTo>
                    <a:pt x="7959" y="10041"/>
                    <a:pt x="8314" y="9427"/>
                    <a:pt x="8658" y="8791"/>
                  </a:cubicBezTo>
                  <a:cubicBezTo>
                    <a:pt x="8793" y="8542"/>
                    <a:pt x="8925" y="8285"/>
                    <a:pt x="9058" y="8029"/>
                  </a:cubicBezTo>
                  <a:close/>
                  <a:moveTo>
                    <a:pt x="10809" y="10951"/>
                  </a:moveTo>
                  <a:cubicBezTo>
                    <a:pt x="11279" y="11688"/>
                    <a:pt x="11766" y="12543"/>
                    <a:pt x="12267" y="13421"/>
                  </a:cubicBezTo>
                  <a:cubicBezTo>
                    <a:pt x="11973" y="13962"/>
                    <a:pt x="11681" y="14511"/>
                    <a:pt x="11388" y="15090"/>
                  </a:cubicBezTo>
                  <a:cubicBezTo>
                    <a:pt x="11163" y="15533"/>
                    <a:pt x="10943" y="15996"/>
                    <a:pt x="10725" y="16464"/>
                  </a:cubicBezTo>
                  <a:cubicBezTo>
                    <a:pt x="10506" y="15996"/>
                    <a:pt x="10287" y="15533"/>
                    <a:pt x="10062" y="15090"/>
                  </a:cubicBezTo>
                  <a:cubicBezTo>
                    <a:pt x="9780" y="14533"/>
                    <a:pt x="9498" y="14005"/>
                    <a:pt x="9215" y="13483"/>
                  </a:cubicBezTo>
                  <a:cubicBezTo>
                    <a:pt x="9750" y="12595"/>
                    <a:pt x="10272" y="11730"/>
                    <a:pt x="10777" y="10971"/>
                  </a:cubicBezTo>
                  <a:lnTo>
                    <a:pt x="10809" y="10951"/>
                  </a:lnTo>
                  <a:close/>
                  <a:moveTo>
                    <a:pt x="12530" y="13876"/>
                  </a:moveTo>
                  <a:cubicBezTo>
                    <a:pt x="13011" y="14714"/>
                    <a:pt x="13504" y="15561"/>
                    <a:pt x="14013" y="16341"/>
                  </a:cubicBezTo>
                  <a:cubicBezTo>
                    <a:pt x="14418" y="16961"/>
                    <a:pt x="14833" y="17535"/>
                    <a:pt x="15259" y="18029"/>
                  </a:cubicBezTo>
                  <a:cubicBezTo>
                    <a:pt x="15113" y="18681"/>
                    <a:pt x="14923" y="19251"/>
                    <a:pt x="14695" y="19696"/>
                  </a:cubicBezTo>
                  <a:cubicBezTo>
                    <a:pt x="14400" y="20272"/>
                    <a:pt x="14062" y="20627"/>
                    <a:pt x="13707" y="20678"/>
                  </a:cubicBezTo>
                  <a:cubicBezTo>
                    <a:pt x="13349" y="20731"/>
                    <a:pt x="12990" y="20471"/>
                    <a:pt x="12653" y="20067"/>
                  </a:cubicBezTo>
                  <a:cubicBezTo>
                    <a:pt x="12175" y="19494"/>
                    <a:pt x="11751" y="18651"/>
                    <a:pt x="11338" y="17779"/>
                  </a:cubicBezTo>
                  <a:cubicBezTo>
                    <a:pt x="11210" y="17509"/>
                    <a:pt x="11084" y="17235"/>
                    <a:pt x="10957" y="16962"/>
                  </a:cubicBezTo>
                  <a:cubicBezTo>
                    <a:pt x="11142" y="16571"/>
                    <a:pt x="11330" y="16182"/>
                    <a:pt x="11529" y="15807"/>
                  </a:cubicBezTo>
                  <a:cubicBezTo>
                    <a:pt x="11866" y="15173"/>
                    <a:pt x="12195" y="14515"/>
                    <a:pt x="12530" y="13876"/>
                  </a:cubicBezTo>
                  <a:close/>
                  <a:moveTo>
                    <a:pt x="8945" y="13926"/>
                  </a:moveTo>
                  <a:cubicBezTo>
                    <a:pt x="9271" y="14549"/>
                    <a:pt x="9592" y="15190"/>
                    <a:pt x="9920" y="15807"/>
                  </a:cubicBezTo>
                  <a:cubicBezTo>
                    <a:pt x="10119" y="16182"/>
                    <a:pt x="10308" y="16571"/>
                    <a:pt x="10492" y="16962"/>
                  </a:cubicBezTo>
                  <a:cubicBezTo>
                    <a:pt x="10366" y="17235"/>
                    <a:pt x="10239" y="17509"/>
                    <a:pt x="10111" y="17779"/>
                  </a:cubicBezTo>
                  <a:cubicBezTo>
                    <a:pt x="9699" y="18651"/>
                    <a:pt x="9274" y="19494"/>
                    <a:pt x="8796" y="20067"/>
                  </a:cubicBezTo>
                  <a:cubicBezTo>
                    <a:pt x="8460" y="20471"/>
                    <a:pt x="8101" y="20731"/>
                    <a:pt x="7742" y="20678"/>
                  </a:cubicBezTo>
                  <a:cubicBezTo>
                    <a:pt x="7388" y="20627"/>
                    <a:pt x="7049" y="20272"/>
                    <a:pt x="6754" y="19696"/>
                  </a:cubicBezTo>
                  <a:cubicBezTo>
                    <a:pt x="6524" y="19246"/>
                    <a:pt x="6332" y="18669"/>
                    <a:pt x="6186" y="18008"/>
                  </a:cubicBezTo>
                  <a:cubicBezTo>
                    <a:pt x="6611" y="17516"/>
                    <a:pt x="7026" y="16946"/>
                    <a:pt x="7432" y="16339"/>
                  </a:cubicBezTo>
                  <a:cubicBezTo>
                    <a:pt x="7948" y="15567"/>
                    <a:pt x="8451" y="14742"/>
                    <a:pt x="8945" y="13926"/>
                  </a:cubicBezTo>
                  <a:close/>
                </a:path>
              </a:pathLst>
            </a:custGeom>
            <a:solidFill>
              <a:srgbClr val="A08266"/>
            </a:solidFill>
            <a:ln w="12700">
              <a:miter lim="400000"/>
            </a:ln>
          </p:spPr>
          <p:txBody>
            <a:bodyPr lIns="0" tIns="0" rIns="0" bIns="0" anchor="ct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marL="0" marR="0" lvl="0" indent="0" algn="l" defTabSz="825500" rtl="0" eaLnBrk="0" fontAlgn="base" latinLnBrk="0" hangingPunct="0">
                <a:lnSpc>
                  <a:spcPct val="100000"/>
                </a:lnSpc>
                <a:spcBef>
                  <a:spcPct val="0"/>
                </a:spcBef>
                <a:spcAft>
                  <a:spcPct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Arial" panose="020B0604020202020204"/>
                <a:ea typeface="+mn-ea"/>
                <a:cs typeface="+mn-cs"/>
                <a:sym typeface="Helvetica Neue Medium"/>
              </a:endParaRPr>
            </a:p>
          </p:txBody>
        </p:sp>
      </p:grpSp>
      <p:grpSp>
        <p:nvGrpSpPr>
          <p:cNvPr id="38" name="Группа 37"/>
          <p:cNvGrpSpPr>
            <a:grpSpLocks/>
          </p:cNvGrpSpPr>
          <p:nvPr/>
        </p:nvGrpSpPr>
        <p:grpSpPr bwMode="auto">
          <a:xfrm>
            <a:off x="11374001" y="455614"/>
            <a:ext cx="1835150" cy="11933236"/>
            <a:chOff x="11274128" y="982445"/>
            <a:chExt cx="1835744" cy="11933218"/>
          </a:xfrm>
        </p:grpSpPr>
        <p:grpSp>
          <p:nvGrpSpPr>
            <p:cNvPr id="39" name="Группа 38"/>
            <p:cNvGrpSpPr>
              <a:grpSpLocks/>
            </p:cNvGrpSpPr>
            <p:nvPr/>
          </p:nvGrpSpPr>
          <p:grpSpPr bwMode="auto">
            <a:xfrm>
              <a:off x="11274128" y="982445"/>
              <a:ext cx="1835744" cy="3931339"/>
              <a:chOff x="11274128" y="982445"/>
              <a:chExt cx="1835744" cy="3931339"/>
            </a:xfrm>
          </p:grpSpPr>
          <p:sp>
            <p:nvSpPr>
              <p:cNvPr id="41" name="Овал 40"/>
              <p:cNvSpPr>
                <a:spLocks noChangeArrowheads="1"/>
              </p:cNvSpPr>
              <p:nvPr/>
            </p:nvSpPr>
            <p:spPr bwMode="auto">
              <a:xfrm>
                <a:off x="11854891" y="2583382"/>
                <a:ext cx="674218" cy="674218"/>
              </a:xfrm>
              <a:prstGeom prst="ellipse">
                <a:avLst/>
              </a:prstGeom>
              <a:solidFill>
                <a:srgbClr val="A08266"/>
              </a:solidFill>
              <a:ln>
                <a:noFill/>
              </a:ln>
              <a:extLst>
                <a:ext uri="{91240B29-F687-4F45-9708-019B960494DF}">
                  <a14:hiddenLine xmlns:a14="http://schemas.microsoft.com/office/drawing/2010/main" xmlns="" w="12700" algn="ctr">
                    <a:solidFill>
                      <a:srgbClr val="000000"/>
                    </a:solidFill>
                    <a:miter lim="400000"/>
                    <a:headEnd/>
                    <a:tailEnd/>
                  </a14:hiddenLine>
                </a:ext>
              </a:extLst>
            </p:spPr>
            <p:txBody>
              <a:bodyPr lIns="38100" tIns="38100" rIns="38100" bIns="38100" anchor="ct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ru-RU" altLang="ru-RU" sz="2000" b="0" i="0" u="none" strike="noStrike" kern="1200" cap="none" spc="0" normalizeH="0" baseline="0" noProof="0">
                  <a:ln>
                    <a:noFill/>
                  </a:ln>
                  <a:solidFill>
                    <a:srgbClr val="74808C"/>
                  </a:solidFill>
                  <a:effectLst/>
                  <a:uLnTx/>
                  <a:uFillTx/>
                  <a:latin typeface="Poppins"/>
                  <a:sym typeface="Poppins"/>
                </a:endParaRPr>
              </a:p>
            </p:txBody>
          </p:sp>
          <p:grpSp>
            <p:nvGrpSpPr>
              <p:cNvPr id="42" name="Группа 41"/>
              <p:cNvGrpSpPr>
                <a:grpSpLocks/>
              </p:cNvGrpSpPr>
              <p:nvPr/>
            </p:nvGrpSpPr>
            <p:grpSpPr bwMode="auto">
              <a:xfrm>
                <a:off x="11274128" y="3676653"/>
                <a:ext cx="1835744" cy="1237131"/>
                <a:chOff x="11274128" y="3676653"/>
                <a:chExt cx="1835744" cy="1237131"/>
              </a:xfrm>
            </p:grpSpPr>
            <p:sp>
              <p:nvSpPr>
                <p:cNvPr id="45" name="Овал 44"/>
                <p:cNvSpPr>
                  <a:spLocks noChangeArrowheads="1"/>
                </p:cNvSpPr>
                <p:nvPr/>
              </p:nvSpPr>
              <p:spPr bwMode="auto">
                <a:xfrm>
                  <a:off x="11573435" y="3676653"/>
                  <a:ext cx="1237131" cy="1237131"/>
                </a:xfrm>
                <a:prstGeom prst="ellipse">
                  <a:avLst/>
                </a:prstGeom>
                <a:solidFill>
                  <a:srgbClr val="A08266"/>
                </a:solidFill>
                <a:ln>
                  <a:noFill/>
                </a:ln>
                <a:extLst>
                  <a:ext uri="{91240B29-F687-4F45-9708-019B960494DF}">
                    <a14:hiddenLine xmlns:a14="http://schemas.microsoft.com/office/drawing/2010/main" xmlns="" w="12700" algn="ctr">
                      <a:solidFill>
                        <a:srgbClr val="000000"/>
                      </a:solidFill>
                      <a:miter lim="400000"/>
                      <a:headEnd/>
                      <a:tailEnd/>
                    </a14:hiddenLine>
                  </a:ext>
                </a:extLst>
              </p:spPr>
              <p:txBody>
                <a:bodyPr lIns="38100" tIns="38100" rIns="38100" bIns="38100" anchor="ct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ru-RU" altLang="ru-RU" sz="2000" b="0" i="0" u="none" strike="noStrike" kern="1200" cap="none" spc="0" normalizeH="0" baseline="0" noProof="0">
                    <a:ln>
                      <a:noFill/>
                    </a:ln>
                    <a:solidFill>
                      <a:srgbClr val="74808C"/>
                    </a:solidFill>
                    <a:effectLst/>
                    <a:uLnTx/>
                    <a:uFillTx/>
                    <a:latin typeface="Poppins"/>
                    <a:sym typeface="Poppins"/>
                  </a:endParaRPr>
                </a:p>
              </p:txBody>
            </p:sp>
            <p:sp>
              <p:nvSpPr>
                <p:cNvPr id="46" name="Text Box 3">
                  <a:extLst>
                    <a:ext uri="{FF2B5EF4-FFF2-40B4-BE49-F238E27FC236}">
                      <a16:creationId xmlns:a16="http://schemas.microsoft.com/office/drawing/2014/main" xmlns="" id="{2C8893B9-A2C3-7C43-AFBF-5B217AFCAC75}"/>
                    </a:ext>
                  </a:extLst>
                </p:cNvPr>
                <p:cNvSpPr txBox="1">
                  <a:spLocks/>
                </p:cNvSpPr>
                <p:nvPr/>
              </p:nvSpPr>
              <p:spPr bwMode="auto">
                <a:xfrm>
                  <a:off x="11274128" y="3779616"/>
                  <a:ext cx="1835744" cy="97313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marL="0" marR="0" lvl="0" indent="0" algn="ctr" defTabSz="825500" rtl="0" eaLnBrk="1" fontAlgn="base" latinLnBrk="0" hangingPunct="0">
                    <a:lnSpc>
                      <a:spcPct val="100000"/>
                    </a:lnSpc>
                    <a:spcBef>
                      <a:spcPct val="0"/>
                    </a:spcBef>
                    <a:spcAft>
                      <a:spcPct val="0"/>
                    </a:spcAft>
                    <a:buClrTx/>
                    <a:buSzTx/>
                    <a:buFontTx/>
                    <a:buNone/>
                    <a:tabLst/>
                    <a:defRPr/>
                  </a:pPr>
                  <a:endParaRPr kumimoji="0" lang="x-none" altLang="x-none" sz="5000" b="1" i="0" u="none" strike="noStrike" kern="1200" cap="none" spc="0" normalizeH="0" baseline="0" noProof="0" dirty="0">
                    <a:ln>
                      <a:noFill/>
                    </a:ln>
                    <a:solidFill>
                      <a:srgbClr val="EFEFEF"/>
                    </a:solidFill>
                    <a:effectLst/>
                    <a:uLnTx/>
                    <a:uFillTx/>
                    <a:latin typeface="Playfair Display" pitchFamily="2" charset="0"/>
                    <a:ea typeface="Roboto Slab" pitchFamily="2" charset="0"/>
                    <a:cs typeface="Times New Roman" panose="02020603050405020304" pitchFamily="18" charset="0"/>
                    <a:sym typeface="Poppins Medium" charset="0"/>
                  </a:endParaRPr>
                </a:p>
              </p:txBody>
            </p:sp>
          </p:grpSp>
          <p:sp>
            <p:nvSpPr>
              <p:cNvPr id="43" name="Овал 42"/>
              <p:cNvSpPr>
                <a:spLocks noChangeArrowheads="1"/>
              </p:cNvSpPr>
              <p:nvPr/>
            </p:nvSpPr>
            <p:spPr bwMode="auto">
              <a:xfrm>
                <a:off x="11960453" y="1786393"/>
                <a:ext cx="463095" cy="463095"/>
              </a:xfrm>
              <a:prstGeom prst="ellipse">
                <a:avLst/>
              </a:prstGeom>
              <a:solidFill>
                <a:srgbClr val="A08266"/>
              </a:solidFill>
              <a:ln>
                <a:noFill/>
              </a:ln>
              <a:extLst>
                <a:ext uri="{91240B29-F687-4F45-9708-019B960494DF}">
                  <a14:hiddenLine xmlns:a14="http://schemas.microsoft.com/office/drawing/2010/main" xmlns="" w="12700" algn="ctr">
                    <a:solidFill>
                      <a:srgbClr val="000000"/>
                    </a:solidFill>
                    <a:miter lim="400000"/>
                    <a:headEnd/>
                    <a:tailEnd/>
                  </a14:hiddenLine>
                </a:ext>
              </a:extLst>
            </p:spPr>
            <p:txBody>
              <a:bodyPr lIns="38100" tIns="38100" rIns="38100" bIns="38100" anchor="ct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ru-RU" altLang="ru-RU" sz="2000" b="0" i="0" u="none" strike="noStrike" kern="1200" cap="none" spc="0" normalizeH="0" baseline="0" noProof="0">
                  <a:ln>
                    <a:noFill/>
                  </a:ln>
                  <a:solidFill>
                    <a:srgbClr val="74808C"/>
                  </a:solidFill>
                  <a:effectLst/>
                  <a:uLnTx/>
                  <a:uFillTx/>
                  <a:latin typeface="Poppins"/>
                  <a:sym typeface="Poppins"/>
                </a:endParaRPr>
              </a:p>
            </p:txBody>
          </p:sp>
          <p:sp>
            <p:nvSpPr>
              <p:cNvPr id="44" name="Овал 43"/>
              <p:cNvSpPr>
                <a:spLocks noChangeArrowheads="1"/>
              </p:cNvSpPr>
              <p:nvPr/>
            </p:nvSpPr>
            <p:spPr bwMode="auto">
              <a:xfrm>
                <a:off x="12026531" y="982445"/>
                <a:ext cx="330939" cy="330939"/>
              </a:xfrm>
              <a:prstGeom prst="ellipse">
                <a:avLst/>
              </a:prstGeom>
              <a:solidFill>
                <a:srgbClr val="A08266"/>
              </a:solidFill>
              <a:ln>
                <a:noFill/>
              </a:ln>
              <a:extLst>
                <a:ext uri="{91240B29-F687-4F45-9708-019B960494DF}">
                  <a14:hiddenLine xmlns:a14="http://schemas.microsoft.com/office/drawing/2010/main" xmlns="" w="12700" algn="ctr">
                    <a:solidFill>
                      <a:srgbClr val="000000"/>
                    </a:solidFill>
                    <a:miter lim="400000"/>
                    <a:headEnd/>
                    <a:tailEnd/>
                  </a14:hiddenLine>
                </a:ext>
              </a:extLst>
            </p:spPr>
            <p:txBody>
              <a:bodyPr lIns="38100" tIns="38100" rIns="38100" bIns="38100" anchor="ct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ru-RU" altLang="ru-RU" sz="2000" b="0" i="0" u="none" strike="noStrike" kern="1200" cap="none" spc="0" normalizeH="0" baseline="0" noProof="0">
                  <a:ln>
                    <a:noFill/>
                  </a:ln>
                  <a:solidFill>
                    <a:srgbClr val="74808C"/>
                  </a:solidFill>
                  <a:effectLst/>
                  <a:uLnTx/>
                  <a:uFillTx/>
                  <a:latin typeface="Poppins"/>
                  <a:sym typeface="Poppins"/>
                </a:endParaRPr>
              </a:p>
            </p:txBody>
          </p:sp>
        </p:grpSp>
        <p:sp>
          <p:nvSpPr>
            <p:cNvPr id="40" name="Овал 39"/>
            <p:cNvSpPr>
              <a:spLocks noChangeArrowheads="1"/>
            </p:cNvSpPr>
            <p:nvPr/>
          </p:nvSpPr>
          <p:spPr bwMode="auto">
            <a:xfrm>
              <a:off x="12026531" y="12584724"/>
              <a:ext cx="330939" cy="330939"/>
            </a:xfrm>
            <a:prstGeom prst="ellipse">
              <a:avLst/>
            </a:prstGeom>
            <a:solidFill>
              <a:srgbClr val="A08266"/>
            </a:solidFill>
            <a:ln>
              <a:noFill/>
            </a:ln>
            <a:extLst>
              <a:ext uri="{91240B29-F687-4F45-9708-019B960494DF}">
                <a14:hiddenLine xmlns:a14="http://schemas.microsoft.com/office/drawing/2010/main" xmlns="" w="12700" algn="ctr">
                  <a:solidFill>
                    <a:srgbClr val="000000"/>
                  </a:solidFill>
                  <a:miter lim="400000"/>
                  <a:headEnd/>
                  <a:tailEnd/>
                </a14:hiddenLine>
              </a:ext>
            </a:extLst>
          </p:spPr>
          <p:txBody>
            <a:bodyPr lIns="38100" tIns="38100" rIns="38100" bIns="38100" anchor="ct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ru-RU" altLang="ru-RU" sz="2000" b="0" i="0" u="none" strike="noStrike" kern="1200" cap="none" spc="0" normalizeH="0" baseline="0" noProof="0">
                <a:ln>
                  <a:noFill/>
                </a:ln>
                <a:solidFill>
                  <a:srgbClr val="74808C"/>
                </a:solidFill>
                <a:effectLst/>
                <a:uLnTx/>
                <a:uFillTx/>
                <a:latin typeface="Poppins"/>
                <a:sym typeface="Poppins"/>
              </a:endParaRPr>
            </a:p>
          </p:txBody>
        </p:sp>
      </p:grpSp>
    </p:spTree>
    <p:extLst>
      <p:ext uri="{BB962C8B-B14F-4D97-AF65-F5344CB8AC3E}">
        <p14:creationId xmlns:p14="http://schemas.microsoft.com/office/powerpoint/2010/main" xmlns="" val="4156500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Табличка 6">
            <a:extLst>
              <a:ext uri="{FF2B5EF4-FFF2-40B4-BE49-F238E27FC236}">
                <a16:creationId xmlns:a16="http://schemas.microsoft.com/office/drawing/2014/main" xmlns="" id="{E42BC48B-686B-6E42-9371-509A2521BE20}"/>
              </a:ext>
            </a:extLst>
          </p:cNvPr>
          <p:cNvSpPr/>
          <p:nvPr/>
        </p:nvSpPr>
        <p:spPr bwMode="auto">
          <a:xfrm>
            <a:off x="1390800" y="1376089"/>
            <a:ext cx="21674408" cy="11318723"/>
          </a:xfrm>
          <a:prstGeom prst="plaque">
            <a:avLst>
              <a:gd name="adj" fmla="val 3214"/>
            </a:avLst>
          </a:prstGeom>
          <a:solidFill>
            <a:schemeClr val="accent3">
              <a:lumMod val="60000"/>
              <a:lumOff val="40000"/>
            </a:schemeClr>
          </a:solidFill>
          <a:ln w="101600" cap="flat" cmpd="sng" algn="ctr">
            <a:solidFill>
              <a:schemeClr val="accent1"/>
            </a:solidFill>
            <a:prstDash val="solid"/>
            <a:round/>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8" name="Полилиния 7">
            <a:extLst>
              <a:ext uri="{FF2B5EF4-FFF2-40B4-BE49-F238E27FC236}">
                <a16:creationId xmlns:a16="http://schemas.microsoft.com/office/drawing/2014/main" xmlns="" id="{3AF1A172-D11D-F54A-BCB9-84D6D68D4614}"/>
              </a:ext>
            </a:extLst>
          </p:cNvPr>
          <p:cNvSpPr/>
          <p:nvPr/>
        </p:nvSpPr>
        <p:spPr bwMode="auto">
          <a:xfrm>
            <a:off x="1390800" y="1563249"/>
            <a:ext cx="7235330" cy="5061646"/>
          </a:xfrm>
          <a:custGeom>
            <a:avLst/>
            <a:gdLst>
              <a:gd name="connsiteX0" fmla="*/ 1585460 w 7235330"/>
              <a:gd name="connsiteY0" fmla="*/ 708 h 5061646"/>
              <a:gd name="connsiteX1" fmla="*/ 1788576 w 7235330"/>
              <a:gd name="connsiteY1" fmla="*/ 9184 h 5061646"/>
              <a:gd name="connsiteX2" fmla="*/ 2464058 w 7235330"/>
              <a:gd name="connsiteY2" fmla="*/ 299010 h 5061646"/>
              <a:gd name="connsiteX3" fmla="*/ 2852072 w 7235330"/>
              <a:gd name="connsiteY3" fmla="*/ 713619 h 5061646"/>
              <a:gd name="connsiteX4" fmla="*/ 4486456 w 7235330"/>
              <a:gd name="connsiteY4" fmla="*/ 400485 h 5061646"/>
              <a:gd name="connsiteX5" fmla="*/ 4683500 w 7235330"/>
              <a:gd name="connsiteY5" fmla="*/ 408254 h 5061646"/>
              <a:gd name="connsiteX6" fmla="*/ 7233596 w 7235330"/>
              <a:gd name="connsiteY6" fmla="*/ 2635511 h 5061646"/>
              <a:gd name="connsiteX7" fmla="*/ 4713192 w 7235330"/>
              <a:gd name="connsiteY7" fmla="*/ 4622621 h 5061646"/>
              <a:gd name="connsiteX8" fmla="*/ 3183404 w 7235330"/>
              <a:gd name="connsiteY8" fmla="*/ 4292535 h 5061646"/>
              <a:gd name="connsiteX9" fmla="*/ 2738704 w 7235330"/>
              <a:gd name="connsiteY9" fmla="*/ 4762943 h 5061646"/>
              <a:gd name="connsiteX10" fmla="*/ 2031508 w 7235330"/>
              <a:gd name="connsiteY10" fmla="*/ 5052298 h 5061646"/>
              <a:gd name="connsiteX11" fmla="*/ 1202844 w 7235330"/>
              <a:gd name="connsiteY11" fmla="*/ 4912447 h 5061646"/>
              <a:gd name="connsiteX12" fmla="*/ 1687 w 7235330"/>
              <a:gd name="connsiteY12" fmla="*/ 4110540 h 5061646"/>
              <a:gd name="connsiteX13" fmla="*/ 0 w 7235330"/>
              <a:gd name="connsiteY13" fmla="*/ 4111817 h 5061646"/>
              <a:gd name="connsiteX14" fmla="*/ 0 w 7235330"/>
              <a:gd name="connsiteY14" fmla="*/ 3875057 h 5061646"/>
              <a:gd name="connsiteX15" fmla="*/ 1687 w 7235330"/>
              <a:gd name="connsiteY15" fmla="*/ 3876277 h 5061646"/>
              <a:gd name="connsiteX16" fmla="*/ 449084 w 7235330"/>
              <a:gd name="connsiteY16" fmla="*/ 3552784 h 5061646"/>
              <a:gd name="connsiteX17" fmla="*/ 1042240 w 7235330"/>
              <a:gd name="connsiteY17" fmla="*/ 3159835 h 5061646"/>
              <a:gd name="connsiteX18" fmla="*/ 58371 w 7235330"/>
              <a:gd name="connsiteY18" fmla="*/ 2578300 h 5061646"/>
              <a:gd name="connsiteX19" fmla="*/ 36777 w 7235330"/>
              <a:gd name="connsiteY19" fmla="*/ 2583008 h 5061646"/>
              <a:gd name="connsiteX20" fmla="*/ 0 w 7235330"/>
              <a:gd name="connsiteY20" fmla="*/ 2602760 h 5061646"/>
              <a:gd name="connsiteX21" fmla="*/ 0 w 7235330"/>
              <a:gd name="connsiteY21" fmla="*/ 2348405 h 5061646"/>
              <a:gd name="connsiteX22" fmla="*/ 466629 w 7235330"/>
              <a:gd name="connsiteY22" fmla="*/ 2058597 h 5061646"/>
              <a:gd name="connsiteX23" fmla="*/ 932920 w 7235330"/>
              <a:gd name="connsiteY23" fmla="*/ 1759441 h 5061646"/>
              <a:gd name="connsiteX24" fmla="*/ 578647 w 7235330"/>
              <a:gd name="connsiteY24" fmla="*/ 1509169 h 5061646"/>
              <a:gd name="connsiteX25" fmla="*/ 1687 w 7235330"/>
              <a:gd name="connsiteY25" fmla="*/ 1067014 h 5061646"/>
              <a:gd name="connsiteX26" fmla="*/ 0 w 7235330"/>
              <a:gd name="connsiteY26" fmla="*/ 1068332 h 5061646"/>
              <a:gd name="connsiteX27" fmla="*/ 0 w 7235330"/>
              <a:gd name="connsiteY27" fmla="*/ 829543 h 5061646"/>
              <a:gd name="connsiteX28" fmla="*/ 1687 w 7235330"/>
              <a:gd name="connsiteY28" fmla="*/ 830868 h 5061646"/>
              <a:gd name="connsiteX29" fmla="*/ 998376 w 7235330"/>
              <a:gd name="connsiteY29" fmla="*/ 149035 h 5061646"/>
              <a:gd name="connsiteX30" fmla="*/ 1585460 w 7235330"/>
              <a:gd name="connsiteY30" fmla="*/ 708 h 5061646"/>
              <a:gd name="connsiteX31" fmla="*/ 1685332 w 7235330"/>
              <a:gd name="connsiteY31" fmla="*/ 191650 h 5061646"/>
              <a:gd name="connsiteX32" fmla="*/ 1093524 w 7235330"/>
              <a:gd name="connsiteY32" fmla="*/ 337151 h 5061646"/>
              <a:gd name="connsiteX33" fmla="*/ 245967 w 7235330"/>
              <a:gd name="connsiteY33" fmla="*/ 875601 h 5061646"/>
              <a:gd name="connsiteX34" fmla="*/ 151494 w 7235330"/>
              <a:gd name="connsiteY34" fmla="*/ 949765 h 5061646"/>
              <a:gd name="connsiteX35" fmla="*/ 669746 w 7235330"/>
              <a:gd name="connsiteY35" fmla="*/ 1340359 h 5061646"/>
              <a:gd name="connsiteX36" fmla="*/ 1104996 w 7235330"/>
              <a:gd name="connsiteY36" fmla="*/ 1650668 h 5061646"/>
              <a:gd name="connsiteX37" fmla="*/ 2734656 w 7235330"/>
              <a:gd name="connsiteY37" fmla="*/ 759530 h 5061646"/>
              <a:gd name="connsiteX38" fmla="*/ 2408724 w 7235330"/>
              <a:gd name="connsiteY38" fmla="*/ 424264 h 5061646"/>
              <a:gd name="connsiteX39" fmla="*/ 1772380 w 7235330"/>
              <a:gd name="connsiteY39" fmla="*/ 192827 h 5061646"/>
              <a:gd name="connsiteX40" fmla="*/ 1685332 w 7235330"/>
              <a:gd name="connsiteY40" fmla="*/ 191650 h 5061646"/>
              <a:gd name="connsiteX41" fmla="*/ 1125240 w 7235330"/>
              <a:gd name="connsiteY41" fmla="*/ 1889168 h 5061646"/>
              <a:gd name="connsiteX42" fmla="*/ 249342 w 7235330"/>
              <a:gd name="connsiteY42" fmla="*/ 2477532 h 5061646"/>
              <a:gd name="connsiteX43" fmla="*/ 1221064 w 7235330"/>
              <a:gd name="connsiteY43" fmla="*/ 3045412 h 5061646"/>
              <a:gd name="connsiteX44" fmla="*/ 1304740 w 7235330"/>
              <a:gd name="connsiteY44" fmla="*/ 2992202 h 5061646"/>
              <a:gd name="connsiteX45" fmla="*/ 2124630 w 7235330"/>
              <a:gd name="connsiteY45" fmla="*/ 2503665 h 5061646"/>
              <a:gd name="connsiteX46" fmla="*/ 1395840 w 7235330"/>
              <a:gd name="connsiteY46" fmla="*/ 2069751 h 5061646"/>
              <a:gd name="connsiteX47" fmla="*/ 1125240 w 7235330"/>
              <a:gd name="connsiteY47" fmla="*/ 1889168 h 5061646"/>
              <a:gd name="connsiteX48" fmla="*/ 1219714 w 7235330"/>
              <a:gd name="connsiteY48" fmla="*/ 3266960 h 5061646"/>
              <a:gd name="connsiteX49" fmla="*/ 544232 w 7235330"/>
              <a:gd name="connsiteY49" fmla="*/ 3721594 h 5061646"/>
              <a:gd name="connsiteX50" fmla="*/ 158242 w 7235330"/>
              <a:gd name="connsiteY50" fmla="*/ 3993526 h 5061646"/>
              <a:gd name="connsiteX51" fmla="*/ 415344 w 7235330"/>
              <a:gd name="connsiteY51" fmla="*/ 4185880 h 5061646"/>
              <a:gd name="connsiteX52" fmla="*/ 1302716 w 7235330"/>
              <a:gd name="connsiteY52" fmla="*/ 4724566 h 5061646"/>
              <a:gd name="connsiteX53" fmla="*/ 2013962 w 7235330"/>
              <a:gd name="connsiteY53" fmla="*/ 4868419 h 5061646"/>
              <a:gd name="connsiteX54" fmla="*/ 2680672 w 7235330"/>
              <a:gd name="connsiteY54" fmla="*/ 4637218 h 5061646"/>
              <a:gd name="connsiteX55" fmla="*/ 3061264 w 7235330"/>
              <a:gd name="connsiteY55" fmla="*/ 4244740 h 5061646"/>
              <a:gd name="connsiteX56" fmla="*/ 2220452 w 7235330"/>
              <a:gd name="connsiteY56" fmla="*/ 3847318 h 5061646"/>
              <a:gd name="connsiteX57" fmla="*/ 1219714 w 7235330"/>
              <a:gd name="connsiteY57" fmla="*/ 3266960 h 5061646"/>
              <a:gd name="connsiteX58" fmla="*/ 4367016 w 7235330"/>
              <a:gd name="connsiteY58" fmla="*/ 643929 h 5061646"/>
              <a:gd name="connsiteX59" fmla="*/ 1289894 w 7235330"/>
              <a:gd name="connsiteY59" fmla="*/ 1781572 h 5061646"/>
              <a:gd name="connsiteX60" fmla="*/ 1493012 w 7235330"/>
              <a:gd name="connsiteY60" fmla="*/ 1918598 h 5061646"/>
              <a:gd name="connsiteX61" fmla="*/ 2282536 w 7235330"/>
              <a:gd name="connsiteY61" fmla="*/ 2411844 h 5061646"/>
              <a:gd name="connsiteX62" fmla="*/ 4484432 w 7235330"/>
              <a:gd name="connsiteY62" fmla="*/ 1501164 h 5061646"/>
              <a:gd name="connsiteX63" fmla="*/ 4860300 w 7235330"/>
              <a:gd name="connsiteY63" fmla="*/ 1547075 h 5061646"/>
              <a:gd name="connsiteX64" fmla="*/ 5780060 w 7235330"/>
              <a:gd name="connsiteY64" fmla="*/ 2321200 h 5061646"/>
              <a:gd name="connsiteX65" fmla="*/ 4872444 w 7235330"/>
              <a:gd name="connsiteY65" fmla="*/ 3396452 h 5061646"/>
              <a:gd name="connsiteX66" fmla="*/ 2279160 w 7235330"/>
              <a:gd name="connsiteY66" fmla="*/ 2590072 h 5061646"/>
              <a:gd name="connsiteX67" fmla="*/ 1406636 w 7235330"/>
              <a:gd name="connsiteY67" fmla="*/ 3142884 h 5061646"/>
              <a:gd name="connsiteX68" fmla="*/ 1396512 w 7235330"/>
              <a:gd name="connsiteY68" fmla="*/ 3149711 h 5061646"/>
              <a:gd name="connsiteX69" fmla="*/ 2343268 w 7235330"/>
              <a:gd name="connsiteY69" fmla="*/ 3692870 h 5061646"/>
              <a:gd name="connsiteX70" fmla="*/ 4549212 w 7235330"/>
              <a:gd name="connsiteY70" fmla="*/ 4379176 h 5061646"/>
              <a:gd name="connsiteX71" fmla="*/ 6780124 w 7235330"/>
              <a:gd name="connsiteY71" fmla="*/ 2620679 h 5061646"/>
              <a:gd name="connsiteX72" fmla="*/ 4522896 w 7235330"/>
              <a:gd name="connsiteY72" fmla="*/ 649580 h 5061646"/>
              <a:gd name="connsiteX73" fmla="*/ 4367016 w 7235330"/>
              <a:gd name="connsiteY73" fmla="*/ 643929 h 5061646"/>
              <a:gd name="connsiteX74" fmla="*/ 4340022 w 7235330"/>
              <a:gd name="connsiteY74" fmla="*/ 1732837 h 5061646"/>
              <a:gd name="connsiteX75" fmla="*/ 2435716 w 7235330"/>
              <a:gd name="connsiteY75" fmla="*/ 2486007 h 5061646"/>
              <a:gd name="connsiteX76" fmla="*/ 4648408 w 7235330"/>
              <a:gd name="connsiteY76" fmla="*/ 3167134 h 5061646"/>
              <a:gd name="connsiteX77" fmla="*/ 5334012 w 7235330"/>
              <a:gd name="connsiteY77" fmla="*/ 2355809 h 5061646"/>
              <a:gd name="connsiteX78" fmla="*/ 4640312 w 7235330"/>
              <a:gd name="connsiteY78" fmla="*/ 1771449 h 5061646"/>
              <a:gd name="connsiteX79" fmla="*/ 4340022 w 7235330"/>
              <a:gd name="connsiteY79" fmla="*/ 1732837 h 5061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7235330" h="5061646">
                <a:moveTo>
                  <a:pt x="1585460" y="708"/>
                </a:moveTo>
                <a:cubicBezTo>
                  <a:pt x="1652940" y="-1411"/>
                  <a:pt x="1721096" y="1179"/>
                  <a:pt x="1788576" y="9184"/>
                </a:cubicBezTo>
                <a:cubicBezTo>
                  <a:pt x="2036232" y="38143"/>
                  <a:pt x="2265664" y="147387"/>
                  <a:pt x="2464058" y="299010"/>
                </a:cubicBezTo>
                <a:cubicBezTo>
                  <a:pt x="2615216" y="415082"/>
                  <a:pt x="2745452" y="555875"/>
                  <a:pt x="2852072" y="713619"/>
                </a:cubicBezTo>
                <a:cubicBezTo>
                  <a:pt x="3364926" y="515850"/>
                  <a:pt x="3903422" y="392009"/>
                  <a:pt x="4486456" y="400485"/>
                </a:cubicBezTo>
                <a:cubicBezTo>
                  <a:pt x="4551236" y="401426"/>
                  <a:pt x="4616692" y="403781"/>
                  <a:pt x="4683500" y="408254"/>
                </a:cubicBezTo>
                <a:cubicBezTo>
                  <a:pt x="6042560" y="496073"/>
                  <a:pt x="7288256" y="1381325"/>
                  <a:pt x="7233596" y="2635511"/>
                </a:cubicBezTo>
                <a:cubicBezTo>
                  <a:pt x="7182310" y="3821655"/>
                  <a:pt x="5983178" y="4662881"/>
                  <a:pt x="4713192" y="4622621"/>
                </a:cubicBezTo>
                <a:cubicBezTo>
                  <a:pt x="4180092" y="4605904"/>
                  <a:pt x="3671964" y="4479003"/>
                  <a:pt x="3183404" y="4292535"/>
                </a:cubicBezTo>
                <a:cubicBezTo>
                  <a:pt x="3065986" y="4473352"/>
                  <a:pt x="2916180" y="4633215"/>
                  <a:pt x="2738704" y="4762943"/>
                </a:cubicBezTo>
                <a:cubicBezTo>
                  <a:pt x="2531540" y="4914566"/>
                  <a:pt x="2290632" y="5023103"/>
                  <a:pt x="2031508" y="5052298"/>
                </a:cubicBezTo>
                <a:cubicBezTo>
                  <a:pt x="1748088" y="5084082"/>
                  <a:pt x="1457920" y="5034169"/>
                  <a:pt x="1202844" y="4912447"/>
                </a:cubicBezTo>
                <a:cubicBezTo>
                  <a:pt x="768268" y="4705260"/>
                  <a:pt x="396449" y="4409312"/>
                  <a:pt x="1687" y="4110540"/>
                </a:cubicBezTo>
                <a:lnTo>
                  <a:pt x="0" y="4111817"/>
                </a:lnTo>
                <a:lnTo>
                  <a:pt x="0" y="3875057"/>
                </a:lnTo>
                <a:lnTo>
                  <a:pt x="1687" y="3876277"/>
                </a:lnTo>
                <a:cubicBezTo>
                  <a:pt x="148795" y="3766092"/>
                  <a:pt x="297252" y="3657083"/>
                  <a:pt x="449084" y="3552784"/>
                </a:cubicBezTo>
                <a:cubicBezTo>
                  <a:pt x="646802" y="3416464"/>
                  <a:pt x="843846" y="3287208"/>
                  <a:pt x="1042240" y="3159835"/>
                </a:cubicBezTo>
                <a:cubicBezTo>
                  <a:pt x="704162" y="2953119"/>
                  <a:pt x="375530" y="2751819"/>
                  <a:pt x="58371" y="2578300"/>
                </a:cubicBezTo>
                <a:lnTo>
                  <a:pt x="36777" y="2583008"/>
                </a:lnTo>
                <a:lnTo>
                  <a:pt x="0" y="2602760"/>
                </a:lnTo>
                <a:lnTo>
                  <a:pt x="0" y="2348405"/>
                </a:lnTo>
                <a:lnTo>
                  <a:pt x="466629" y="2058597"/>
                </a:lnTo>
                <a:cubicBezTo>
                  <a:pt x="622172" y="1959624"/>
                  <a:pt x="777378" y="1859268"/>
                  <a:pt x="932920" y="1759441"/>
                </a:cubicBezTo>
                <a:cubicBezTo>
                  <a:pt x="814830" y="1677508"/>
                  <a:pt x="696738" y="1594869"/>
                  <a:pt x="578647" y="1509169"/>
                </a:cubicBezTo>
                <a:cubicBezTo>
                  <a:pt x="382278" y="1366964"/>
                  <a:pt x="191982" y="1216989"/>
                  <a:pt x="1687" y="1067014"/>
                </a:cubicBezTo>
                <a:lnTo>
                  <a:pt x="0" y="1068332"/>
                </a:lnTo>
                <a:lnTo>
                  <a:pt x="0" y="829543"/>
                </a:lnTo>
                <a:lnTo>
                  <a:pt x="1687" y="830868"/>
                </a:lnTo>
                <a:cubicBezTo>
                  <a:pt x="324245" y="574239"/>
                  <a:pt x="638705" y="328205"/>
                  <a:pt x="998376" y="149035"/>
                </a:cubicBezTo>
                <a:cubicBezTo>
                  <a:pt x="1180576" y="57920"/>
                  <a:pt x="1381668" y="7065"/>
                  <a:pt x="1585460" y="708"/>
                </a:cubicBezTo>
                <a:close/>
                <a:moveTo>
                  <a:pt x="1685332" y="191650"/>
                </a:moveTo>
                <a:cubicBezTo>
                  <a:pt x="1483564" y="196594"/>
                  <a:pt x="1283146" y="254041"/>
                  <a:pt x="1093524" y="337151"/>
                </a:cubicBezTo>
                <a:cubicBezTo>
                  <a:pt x="785138" y="472058"/>
                  <a:pt x="511841" y="670534"/>
                  <a:pt x="245967" y="875601"/>
                </a:cubicBezTo>
                <a:cubicBezTo>
                  <a:pt x="214252" y="900087"/>
                  <a:pt x="183210" y="925044"/>
                  <a:pt x="151494" y="949765"/>
                </a:cubicBezTo>
                <a:cubicBezTo>
                  <a:pt x="317497" y="1081611"/>
                  <a:pt x="487548" y="1213692"/>
                  <a:pt x="669746" y="1340359"/>
                </a:cubicBezTo>
                <a:cubicBezTo>
                  <a:pt x="816854" y="1441833"/>
                  <a:pt x="959912" y="1546839"/>
                  <a:pt x="1104996" y="1650668"/>
                </a:cubicBezTo>
                <a:cubicBezTo>
                  <a:pt x="1633372" y="1314461"/>
                  <a:pt x="2168492" y="992615"/>
                  <a:pt x="2734656" y="759530"/>
                </a:cubicBezTo>
                <a:cubicBezTo>
                  <a:pt x="2646256" y="630038"/>
                  <a:pt x="2536938" y="515850"/>
                  <a:pt x="2408724" y="424264"/>
                </a:cubicBezTo>
                <a:cubicBezTo>
                  <a:pt x="2219104" y="288651"/>
                  <a:pt x="2000466" y="205070"/>
                  <a:pt x="1772380" y="192827"/>
                </a:cubicBezTo>
                <a:cubicBezTo>
                  <a:pt x="1743364" y="191414"/>
                  <a:pt x="1714348" y="190943"/>
                  <a:pt x="1685332" y="191650"/>
                </a:cubicBezTo>
                <a:close/>
                <a:moveTo>
                  <a:pt x="1125240" y="1889168"/>
                </a:moveTo>
                <a:cubicBezTo>
                  <a:pt x="829000" y="2086938"/>
                  <a:pt x="537484" y="2288709"/>
                  <a:pt x="249342" y="2477532"/>
                </a:cubicBezTo>
                <a:cubicBezTo>
                  <a:pt x="562452" y="2646813"/>
                  <a:pt x="887034" y="2843640"/>
                  <a:pt x="1221064" y="3045412"/>
                </a:cubicBezTo>
                <a:cubicBezTo>
                  <a:pt x="1249404" y="3027754"/>
                  <a:pt x="1277072" y="3009860"/>
                  <a:pt x="1304740" y="2992202"/>
                </a:cubicBezTo>
                <a:cubicBezTo>
                  <a:pt x="1566564" y="2827630"/>
                  <a:pt x="1836488" y="2664941"/>
                  <a:pt x="2124630" y="2503665"/>
                </a:cubicBezTo>
                <a:cubicBezTo>
                  <a:pt x="1868204" y="2364050"/>
                  <a:pt x="1627972" y="2219490"/>
                  <a:pt x="1395840" y="2069751"/>
                </a:cubicBezTo>
                <a:cubicBezTo>
                  <a:pt x="1304064" y="2010655"/>
                  <a:pt x="1214990" y="1949676"/>
                  <a:pt x="1125240" y="1889168"/>
                </a:cubicBezTo>
                <a:close/>
                <a:moveTo>
                  <a:pt x="1219714" y="3266960"/>
                </a:moveTo>
                <a:cubicBezTo>
                  <a:pt x="993654" y="3417406"/>
                  <a:pt x="771642" y="3572325"/>
                  <a:pt x="544232" y="3721594"/>
                </a:cubicBezTo>
                <a:cubicBezTo>
                  <a:pt x="409946" y="3809884"/>
                  <a:pt x="283082" y="3901469"/>
                  <a:pt x="158242" y="3993526"/>
                </a:cubicBezTo>
                <a:cubicBezTo>
                  <a:pt x="243943" y="4057801"/>
                  <a:pt x="328968" y="4122312"/>
                  <a:pt x="415344" y="4185880"/>
                </a:cubicBezTo>
                <a:cubicBezTo>
                  <a:pt x="694040" y="4391184"/>
                  <a:pt x="980158" y="4589659"/>
                  <a:pt x="1302716" y="4724566"/>
                </a:cubicBezTo>
                <a:cubicBezTo>
                  <a:pt x="1530124" y="4819683"/>
                  <a:pt x="1772380" y="4880898"/>
                  <a:pt x="2013962" y="4868419"/>
                </a:cubicBezTo>
                <a:cubicBezTo>
                  <a:pt x="2253520" y="4856412"/>
                  <a:pt x="2481604" y="4772831"/>
                  <a:pt x="2680672" y="4637218"/>
                </a:cubicBezTo>
                <a:cubicBezTo>
                  <a:pt x="2834528" y="4532447"/>
                  <a:pt x="2962740" y="4398247"/>
                  <a:pt x="3061264" y="4244740"/>
                </a:cubicBezTo>
                <a:cubicBezTo>
                  <a:pt x="2773796" y="4128433"/>
                  <a:pt x="2493750" y="3993291"/>
                  <a:pt x="2220452" y="3847318"/>
                </a:cubicBezTo>
                <a:cubicBezTo>
                  <a:pt x="1876976" y="3663676"/>
                  <a:pt x="1544296" y="3464258"/>
                  <a:pt x="1219714" y="3266960"/>
                </a:cubicBezTo>
                <a:close/>
                <a:moveTo>
                  <a:pt x="4367016" y="643929"/>
                </a:moveTo>
                <a:cubicBezTo>
                  <a:pt x="3210396" y="627213"/>
                  <a:pt x="2219104" y="1172255"/>
                  <a:pt x="1289894" y="1781572"/>
                </a:cubicBezTo>
                <a:cubicBezTo>
                  <a:pt x="1356700" y="1828189"/>
                  <a:pt x="1424856" y="1874100"/>
                  <a:pt x="1493012" y="1918598"/>
                </a:cubicBezTo>
                <a:cubicBezTo>
                  <a:pt x="1752812" y="2087879"/>
                  <a:pt x="2016660" y="2251981"/>
                  <a:pt x="2282536" y="2411844"/>
                </a:cubicBezTo>
                <a:cubicBezTo>
                  <a:pt x="2951268" y="1996058"/>
                  <a:pt x="3678036" y="1487038"/>
                  <a:pt x="4484432" y="1501164"/>
                </a:cubicBezTo>
                <a:cubicBezTo>
                  <a:pt x="4607920" y="1503283"/>
                  <a:pt x="4733436" y="1517880"/>
                  <a:pt x="4860300" y="1547075"/>
                </a:cubicBezTo>
                <a:cubicBezTo>
                  <a:pt x="5296224" y="1646901"/>
                  <a:pt x="5713930" y="1893642"/>
                  <a:pt x="5780060" y="2321200"/>
                </a:cubicBezTo>
                <a:cubicBezTo>
                  <a:pt x="5865760" y="2870009"/>
                  <a:pt x="5406892" y="3309339"/>
                  <a:pt x="4872444" y="3396452"/>
                </a:cubicBezTo>
                <a:cubicBezTo>
                  <a:pt x="3827844" y="3566439"/>
                  <a:pt x="2996480" y="3007270"/>
                  <a:pt x="2279160" y="2590072"/>
                </a:cubicBezTo>
                <a:cubicBezTo>
                  <a:pt x="1987644" y="2773950"/>
                  <a:pt x="1696804" y="2958299"/>
                  <a:pt x="1406636" y="3142884"/>
                </a:cubicBezTo>
                <a:cubicBezTo>
                  <a:pt x="1402588" y="3145002"/>
                  <a:pt x="1399888" y="3147592"/>
                  <a:pt x="1396512" y="3149711"/>
                </a:cubicBezTo>
                <a:cubicBezTo>
                  <a:pt x="1703552" y="3334531"/>
                  <a:pt x="2018686" y="3520764"/>
                  <a:pt x="2343268" y="3692870"/>
                </a:cubicBezTo>
                <a:cubicBezTo>
                  <a:pt x="3028872" y="4056153"/>
                  <a:pt x="3759012" y="4353984"/>
                  <a:pt x="4549212" y="4379176"/>
                </a:cubicBezTo>
                <a:cubicBezTo>
                  <a:pt x="5672092" y="4414963"/>
                  <a:pt x="6732888" y="3670503"/>
                  <a:pt x="6780124" y="2620679"/>
                </a:cubicBezTo>
                <a:cubicBezTo>
                  <a:pt x="6830736" y="1508463"/>
                  <a:pt x="5728100" y="719270"/>
                  <a:pt x="4522896" y="649580"/>
                </a:cubicBezTo>
                <a:cubicBezTo>
                  <a:pt x="4470260" y="646519"/>
                  <a:pt x="4418976" y="644635"/>
                  <a:pt x="4367016" y="643929"/>
                </a:cubicBezTo>
                <a:close/>
                <a:moveTo>
                  <a:pt x="4340022" y="1732837"/>
                </a:moveTo>
                <a:cubicBezTo>
                  <a:pt x="3650368" y="1717298"/>
                  <a:pt x="3026848" y="2193121"/>
                  <a:pt x="2435716" y="2486007"/>
                </a:cubicBezTo>
                <a:cubicBezTo>
                  <a:pt x="3041692" y="2787605"/>
                  <a:pt x="3758340" y="3323701"/>
                  <a:pt x="4648408" y="3167134"/>
                </a:cubicBezTo>
                <a:cubicBezTo>
                  <a:pt x="5050594" y="3096266"/>
                  <a:pt x="5398120" y="2769006"/>
                  <a:pt x="5334012" y="2355809"/>
                </a:cubicBezTo>
                <a:cubicBezTo>
                  <a:pt x="5284078" y="2033728"/>
                  <a:pt x="4967592" y="1849850"/>
                  <a:pt x="4640312" y="1771449"/>
                </a:cubicBezTo>
                <a:cubicBezTo>
                  <a:pt x="4538416" y="1747198"/>
                  <a:pt x="4438544" y="1734955"/>
                  <a:pt x="4340022" y="1732837"/>
                </a:cubicBezTo>
                <a:close/>
              </a:path>
            </a:pathLst>
          </a:custGeom>
          <a:solidFill>
            <a:schemeClr val="bg1">
              <a:alpha val="52000"/>
            </a:schemeClr>
          </a:solidFill>
          <a:ln w="12700" cap="flat" cmpd="sng" algn="ctr">
            <a:noFill/>
            <a:prstDash val="solid"/>
            <a:miter lim="400000"/>
            <a:headEnd type="none" w="med" len="med"/>
            <a:tailEnd type="none" w="med" len="med"/>
          </a:ln>
          <a:effectLst/>
        </p:spPr>
        <p:txBody>
          <a:bodyPr rot="0" spcFirstLastPara="0" vert="horz" wrap="square" lIns="38100" tIns="38100" rIns="38100" bIns="38100" numCol="1" spcCol="0" rtlCol="0" fromWordArt="0" anchor="ctr" anchorCtr="0" forceAA="0" compatLnSpc="1">
            <a:prstTxWarp prst="textNoShape">
              <a:avLst/>
            </a:prstTxWarp>
            <a:no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chemeClr val="accent2">
                  <a:lumMod val="10000"/>
                </a:schemeClr>
              </a:solidFill>
              <a:effectLst/>
              <a:latin typeface="Poppins" charset="0"/>
              <a:ea typeface="Poppins" charset="0"/>
              <a:cs typeface="Poppins" charset="0"/>
              <a:sym typeface="Poppins" charset="0"/>
            </a:endParaRPr>
          </a:p>
        </p:txBody>
      </p:sp>
      <p:sp>
        <p:nvSpPr>
          <p:cNvPr id="9" name="Полилиния 8">
            <a:extLst>
              <a:ext uri="{FF2B5EF4-FFF2-40B4-BE49-F238E27FC236}">
                <a16:creationId xmlns:a16="http://schemas.microsoft.com/office/drawing/2014/main" xmlns="" id="{06E08DEE-6819-C14F-8598-CA36729CA955}"/>
              </a:ext>
            </a:extLst>
          </p:cNvPr>
          <p:cNvSpPr/>
          <p:nvPr/>
        </p:nvSpPr>
        <p:spPr bwMode="auto">
          <a:xfrm>
            <a:off x="15757278" y="1563249"/>
            <a:ext cx="7235922" cy="5061646"/>
          </a:xfrm>
          <a:custGeom>
            <a:avLst/>
            <a:gdLst>
              <a:gd name="connsiteX0" fmla="*/ 5653836 w 7235922"/>
              <a:gd name="connsiteY0" fmla="*/ 708 h 5061646"/>
              <a:gd name="connsiteX1" fmla="*/ 6240919 w 7235922"/>
              <a:gd name="connsiteY1" fmla="*/ 149035 h 5061646"/>
              <a:gd name="connsiteX2" fmla="*/ 6996281 w 7235922"/>
              <a:gd name="connsiteY2" fmla="*/ 641262 h 5061646"/>
              <a:gd name="connsiteX3" fmla="*/ 7235922 w 7235922"/>
              <a:gd name="connsiteY3" fmla="*/ 829543 h 5061646"/>
              <a:gd name="connsiteX4" fmla="*/ 7235922 w 7235922"/>
              <a:gd name="connsiteY4" fmla="*/ 1068332 h 5061646"/>
              <a:gd name="connsiteX5" fmla="*/ 6950816 w 7235922"/>
              <a:gd name="connsiteY5" fmla="*/ 1291005 h 5061646"/>
              <a:gd name="connsiteX6" fmla="*/ 6659974 w 7235922"/>
              <a:gd name="connsiteY6" fmla="*/ 1509169 h 5061646"/>
              <a:gd name="connsiteX7" fmla="*/ 6305026 w 7235922"/>
              <a:gd name="connsiteY7" fmla="*/ 1759912 h 5061646"/>
              <a:gd name="connsiteX8" fmla="*/ 7234235 w 7235922"/>
              <a:gd name="connsiteY8" fmla="*/ 2349453 h 5061646"/>
              <a:gd name="connsiteX9" fmla="*/ 7235922 w 7235922"/>
              <a:gd name="connsiteY9" fmla="*/ 2348405 h 5061646"/>
              <a:gd name="connsiteX10" fmla="*/ 7235922 w 7235922"/>
              <a:gd name="connsiteY10" fmla="*/ 2602760 h 5061646"/>
              <a:gd name="connsiteX11" fmla="*/ 7015007 w 7235922"/>
              <a:gd name="connsiteY11" fmla="*/ 2721406 h 5061646"/>
              <a:gd name="connsiteX12" fmla="*/ 6218650 w 7235922"/>
              <a:gd name="connsiteY12" fmla="*/ 3174432 h 5061646"/>
              <a:gd name="connsiteX13" fmla="*/ 6790212 w 7235922"/>
              <a:gd name="connsiteY13" fmla="*/ 3552784 h 5061646"/>
              <a:gd name="connsiteX14" fmla="*/ 7235922 w 7235922"/>
              <a:gd name="connsiteY14" fmla="*/ 3875057 h 5061646"/>
              <a:gd name="connsiteX15" fmla="*/ 7235922 w 7235922"/>
              <a:gd name="connsiteY15" fmla="*/ 4111817 h 5061646"/>
              <a:gd name="connsiteX16" fmla="*/ 6944110 w 7235922"/>
              <a:gd name="connsiteY16" fmla="*/ 4332747 h 5061646"/>
              <a:gd name="connsiteX17" fmla="*/ 6035778 w 7235922"/>
              <a:gd name="connsiteY17" fmla="*/ 4912447 h 5061646"/>
              <a:gd name="connsiteX18" fmla="*/ 5207789 w 7235922"/>
              <a:gd name="connsiteY18" fmla="*/ 5052298 h 5061646"/>
              <a:gd name="connsiteX19" fmla="*/ 4499916 w 7235922"/>
              <a:gd name="connsiteY19" fmla="*/ 4762943 h 5061646"/>
              <a:gd name="connsiteX20" fmla="*/ 4051844 w 7235922"/>
              <a:gd name="connsiteY20" fmla="*/ 4287355 h 5061646"/>
              <a:gd name="connsiteX21" fmla="*/ 2522731 w 7235922"/>
              <a:gd name="connsiteY21" fmla="*/ 4622385 h 5061646"/>
              <a:gd name="connsiteX22" fmla="*/ 1652 w 7235922"/>
              <a:gd name="connsiteY22" fmla="*/ 2635041 h 5061646"/>
              <a:gd name="connsiteX23" fmla="*/ 2552423 w 7235922"/>
              <a:gd name="connsiteY23" fmla="*/ 407783 h 5061646"/>
              <a:gd name="connsiteX24" fmla="*/ 2749466 w 7235922"/>
              <a:gd name="connsiteY24" fmla="*/ 400014 h 5061646"/>
              <a:gd name="connsiteX25" fmla="*/ 4386548 w 7235922"/>
              <a:gd name="connsiteY25" fmla="*/ 713619 h 5061646"/>
              <a:gd name="connsiteX26" fmla="*/ 4775238 w 7235922"/>
              <a:gd name="connsiteY26" fmla="*/ 299010 h 5061646"/>
              <a:gd name="connsiteX27" fmla="*/ 5450045 w 7235922"/>
              <a:gd name="connsiteY27" fmla="*/ 9184 h 5061646"/>
              <a:gd name="connsiteX28" fmla="*/ 5653836 w 7235922"/>
              <a:gd name="connsiteY28" fmla="*/ 708 h 5061646"/>
              <a:gd name="connsiteX29" fmla="*/ 5553290 w 7235922"/>
              <a:gd name="connsiteY29" fmla="*/ 191650 h 5061646"/>
              <a:gd name="connsiteX30" fmla="*/ 5466915 w 7235922"/>
              <a:gd name="connsiteY30" fmla="*/ 192827 h 5061646"/>
              <a:gd name="connsiteX31" fmla="*/ 4830572 w 7235922"/>
              <a:gd name="connsiteY31" fmla="*/ 424264 h 5061646"/>
              <a:gd name="connsiteX32" fmla="*/ 4503965 w 7235922"/>
              <a:gd name="connsiteY32" fmla="*/ 759530 h 5061646"/>
              <a:gd name="connsiteX33" fmla="*/ 6134300 w 7235922"/>
              <a:gd name="connsiteY33" fmla="*/ 1650668 h 5061646"/>
              <a:gd name="connsiteX34" fmla="*/ 6568875 w 7235922"/>
              <a:gd name="connsiteY34" fmla="*/ 1340359 h 5061646"/>
              <a:gd name="connsiteX35" fmla="*/ 7087802 w 7235922"/>
              <a:gd name="connsiteY35" fmla="*/ 949765 h 5061646"/>
              <a:gd name="connsiteX36" fmla="*/ 6992654 w 7235922"/>
              <a:gd name="connsiteY36" fmla="*/ 875601 h 5061646"/>
              <a:gd name="connsiteX37" fmla="*/ 6145771 w 7235922"/>
              <a:gd name="connsiteY37" fmla="*/ 337151 h 5061646"/>
              <a:gd name="connsiteX38" fmla="*/ 5553290 w 7235922"/>
              <a:gd name="connsiteY38" fmla="*/ 191650 h 5061646"/>
              <a:gd name="connsiteX39" fmla="*/ 2868232 w 7235922"/>
              <a:gd name="connsiteY39" fmla="*/ 643458 h 5061646"/>
              <a:gd name="connsiteX40" fmla="*/ 2713027 w 7235922"/>
              <a:gd name="connsiteY40" fmla="*/ 649109 h 5061646"/>
              <a:gd name="connsiteX41" fmla="*/ 455122 w 7235922"/>
              <a:gd name="connsiteY41" fmla="*/ 2620208 h 5061646"/>
              <a:gd name="connsiteX42" fmla="*/ 2686034 w 7235922"/>
              <a:gd name="connsiteY42" fmla="*/ 4378941 h 5061646"/>
              <a:gd name="connsiteX43" fmla="*/ 4892654 w 7235922"/>
              <a:gd name="connsiteY43" fmla="*/ 3692635 h 5061646"/>
              <a:gd name="connsiteX44" fmla="*/ 5840758 w 7235922"/>
              <a:gd name="connsiteY44" fmla="*/ 3148534 h 5061646"/>
              <a:gd name="connsiteX45" fmla="*/ 5832660 w 7235922"/>
              <a:gd name="connsiteY45" fmla="*/ 3142884 h 5061646"/>
              <a:gd name="connsiteX46" fmla="*/ 4959460 w 7235922"/>
              <a:gd name="connsiteY46" fmla="*/ 2590072 h 5061646"/>
              <a:gd name="connsiteX47" fmla="*/ 2366851 w 7235922"/>
              <a:gd name="connsiteY47" fmla="*/ 3396452 h 5061646"/>
              <a:gd name="connsiteX48" fmla="*/ 1458560 w 7235922"/>
              <a:gd name="connsiteY48" fmla="*/ 2321200 h 5061646"/>
              <a:gd name="connsiteX49" fmla="*/ 2378322 w 7235922"/>
              <a:gd name="connsiteY49" fmla="*/ 1547075 h 5061646"/>
              <a:gd name="connsiteX50" fmla="*/ 2754865 w 7235922"/>
              <a:gd name="connsiteY50" fmla="*/ 1501164 h 5061646"/>
              <a:gd name="connsiteX51" fmla="*/ 4956086 w 7235922"/>
              <a:gd name="connsiteY51" fmla="*/ 2411844 h 5061646"/>
              <a:gd name="connsiteX52" fmla="*/ 5745610 w 7235922"/>
              <a:gd name="connsiteY52" fmla="*/ 1918598 h 5061646"/>
              <a:gd name="connsiteX53" fmla="*/ 5948052 w 7235922"/>
              <a:gd name="connsiteY53" fmla="*/ 1782279 h 5061646"/>
              <a:gd name="connsiteX54" fmla="*/ 2868232 w 7235922"/>
              <a:gd name="connsiteY54" fmla="*/ 643458 h 5061646"/>
              <a:gd name="connsiteX55" fmla="*/ 6112706 w 7235922"/>
              <a:gd name="connsiteY55" fmla="*/ 1890346 h 5061646"/>
              <a:gd name="connsiteX56" fmla="*/ 5842782 w 7235922"/>
              <a:gd name="connsiteY56" fmla="*/ 2069751 h 5061646"/>
              <a:gd name="connsiteX57" fmla="*/ 5114666 w 7235922"/>
              <a:gd name="connsiteY57" fmla="*/ 2503665 h 5061646"/>
              <a:gd name="connsiteX58" fmla="*/ 5933882 w 7235922"/>
              <a:gd name="connsiteY58" fmla="*/ 2992202 h 5061646"/>
              <a:gd name="connsiteX59" fmla="*/ 6015533 w 7235922"/>
              <a:gd name="connsiteY59" fmla="*/ 3044234 h 5061646"/>
              <a:gd name="connsiteX60" fmla="*/ 6986580 w 7235922"/>
              <a:gd name="connsiteY60" fmla="*/ 2477061 h 5061646"/>
              <a:gd name="connsiteX61" fmla="*/ 6112706 w 7235922"/>
              <a:gd name="connsiteY61" fmla="*/ 1890346 h 5061646"/>
              <a:gd name="connsiteX62" fmla="*/ 2898599 w 7235922"/>
              <a:gd name="connsiteY62" fmla="*/ 1732837 h 5061646"/>
              <a:gd name="connsiteX63" fmla="*/ 2598984 w 7235922"/>
              <a:gd name="connsiteY63" fmla="*/ 1771449 h 5061646"/>
              <a:gd name="connsiteX64" fmla="*/ 1904608 w 7235922"/>
              <a:gd name="connsiteY64" fmla="*/ 2355809 h 5061646"/>
              <a:gd name="connsiteX65" fmla="*/ 2590212 w 7235922"/>
              <a:gd name="connsiteY65" fmla="*/ 3167134 h 5061646"/>
              <a:gd name="connsiteX66" fmla="*/ 4802904 w 7235922"/>
              <a:gd name="connsiteY66" fmla="*/ 2486007 h 5061646"/>
              <a:gd name="connsiteX67" fmla="*/ 2898599 w 7235922"/>
              <a:gd name="connsiteY67" fmla="*/ 1732837 h 5061646"/>
              <a:gd name="connsiteX68" fmla="*/ 6036452 w 7235922"/>
              <a:gd name="connsiteY68" fmla="*/ 3278732 h 5061646"/>
              <a:gd name="connsiteX69" fmla="*/ 5015469 w 7235922"/>
              <a:gd name="connsiteY69" fmla="*/ 3846847 h 5061646"/>
              <a:gd name="connsiteX70" fmla="*/ 4174659 w 7235922"/>
              <a:gd name="connsiteY70" fmla="*/ 4239796 h 5061646"/>
              <a:gd name="connsiteX71" fmla="*/ 4557950 w 7235922"/>
              <a:gd name="connsiteY71" fmla="*/ 4637218 h 5061646"/>
              <a:gd name="connsiteX72" fmla="*/ 5224659 w 7235922"/>
              <a:gd name="connsiteY72" fmla="*/ 4868419 h 5061646"/>
              <a:gd name="connsiteX73" fmla="*/ 5935906 w 7235922"/>
              <a:gd name="connsiteY73" fmla="*/ 4724566 h 5061646"/>
              <a:gd name="connsiteX74" fmla="*/ 6823278 w 7235922"/>
              <a:gd name="connsiteY74" fmla="*/ 4185880 h 5061646"/>
              <a:gd name="connsiteX75" fmla="*/ 7080379 w 7235922"/>
              <a:gd name="connsiteY75" fmla="*/ 3993526 h 5061646"/>
              <a:gd name="connsiteX76" fmla="*/ 6694389 w 7235922"/>
              <a:gd name="connsiteY76" fmla="*/ 3721594 h 5061646"/>
              <a:gd name="connsiteX77" fmla="*/ 6036452 w 7235922"/>
              <a:gd name="connsiteY77" fmla="*/ 3278732 h 5061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7235922" h="5061646">
                <a:moveTo>
                  <a:pt x="5653836" y="708"/>
                </a:moveTo>
                <a:cubicBezTo>
                  <a:pt x="5856954" y="7065"/>
                  <a:pt x="6058046" y="57920"/>
                  <a:pt x="6240919" y="149035"/>
                </a:cubicBezTo>
                <a:cubicBezTo>
                  <a:pt x="6510167" y="283413"/>
                  <a:pt x="6754742" y="455401"/>
                  <a:pt x="6996281" y="641262"/>
                </a:cubicBezTo>
                <a:lnTo>
                  <a:pt x="7235922" y="829543"/>
                </a:lnTo>
                <a:lnTo>
                  <a:pt x="7235922" y="1068332"/>
                </a:lnTo>
                <a:lnTo>
                  <a:pt x="6950816" y="1291005"/>
                </a:lnTo>
                <a:cubicBezTo>
                  <a:pt x="6854824" y="1365022"/>
                  <a:pt x="6758158" y="1438067"/>
                  <a:pt x="6659974" y="1509169"/>
                </a:cubicBezTo>
                <a:cubicBezTo>
                  <a:pt x="6541883" y="1595104"/>
                  <a:pt x="6423792" y="1677744"/>
                  <a:pt x="6305026" y="1759912"/>
                </a:cubicBezTo>
                <a:cubicBezTo>
                  <a:pt x="6614762" y="1958859"/>
                  <a:pt x="6922474" y="2160395"/>
                  <a:pt x="7234235" y="2349453"/>
                </a:cubicBezTo>
                <a:lnTo>
                  <a:pt x="7235922" y="2348405"/>
                </a:lnTo>
                <a:lnTo>
                  <a:pt x="7235922" y="2602760"/>
                </a:lnTo>
                <a:lnTo>
                  <a:pt x="7015007" y="2721406"/>
                </a:lnTo>
                <a:cubicBezTo>
                  <a:pt x="6755249" y="2863873"/>
                  <a:pt x="6489416" y="3017630"/>
                  <a:pt x="6218650" y="3174432"/>
                </a:cubicBezTo>
                <a:cubicBezTo>
                  <a:pt x="6409620" y="3297332"/>
                  <a:pt x="6599916" y="3421644"/>
                  <a:pt x="6790212" y="3552784"/>
                </a:cubicBezTo>
                <a:lnTo>
                  <a:pt x="7235922" y="3875057"/>
                </a:lnTo>
                <a:lnTo>
                  <a:pt x="7235922" y="4111817"/>
                </a:lnTo>
                <a:lnTo>
                  <a:pt x="6944110" y="4332747"/>
                </a:lnTo>
                <a:cubicBezTo>
                  <a:pt x="6652341" y="4551739"/>
                  <a:pt x="6361710" y="4757057"/>
                  <a:pt x="6035778" y="4912447"/>
                </a:cubicBezTo>
                <a:cubicBezTo>
                  <a:pt x="5780700" y="5034169"/>
                  <a:pt x="5491208" y="5084082"/>
                  <a:pt x="5207789" y="5052298"/>
                </a:cubicBezTo>
                <a:cubicBezTo>
                  <a:pt x="4947988" y="5023103"/>
                  <a:pt x="4707757" y="4914566"/>
                  <a:pt x="4499916" y="4762943"/>
                </a:cubicBezTo>
                <a:cubicBezTo>
                  <a:pt x="4321092" y="4632038"/>
                  <a:pt x="4169936" y="4470291"/>
                  <a:pt x="4051844" y="4287355"/>
                </a:cubicBezTo>
                <a:cubicBezTo>
                  <a:pt x="3563284" y="4474058"/>
                  <a:pt x="3055154" y="4604021"/>
                  <a:pt x="2522731" y="4622385"/>
                </a:cubicBezTo>
                <a:cubicBezTo>
                  <a:pt x="1252069" y="4665942"/>
                  <a:pt x="52262" y="3822126"/>
                  <a:pt x="1652" y="2635041"/>
                </a:cubicBezTo>
                <a:cubicBezTo>
                  <a:pt x="-51658" y="1380855"/>
                  <a:pt x="1193361" y="495602"/>
                  <a:pt x="2552423" y="407783"/>
                </a:cubicBezTo>
                <a:cubicBezTo>
                  <a:pt x="2618554" y="403545"/>
                  <a:pt x="2684010" y="400955"/>
                  <a:pt x="2749466" y="400014"/>
                </a:cubicBezTo>
                <a:cubicBezTo>
                  <a:pt x="3333850" y="391773"/>
                  <a:pt x="3873020" y="515614"/>
                  <a:pt x="4386548" y="713619"/>
                </a:cubicBezTo>
                <a:cubicBezTo>
                  <a:pt x="4493168" y="555875"/>
                  <a:pt x="4623406" y="415082"/>
                  <a:pt x="4775238" y="299010"/>
                </a:cubicBezTo>
                <a:cubicBezTo>
                  <a:pt x="4972956" y="147387"/>
                  <a:pt x="5202390" y="38143"/>
                  <a:pt x="5450045" y="9184"/>
                </a:cubicBezTo>
                <a:cubicBezTo>
                  <a:pt x="5517526" y="1179"/>
                  <a:pt x="5585681" y="-1411"/>
                  <a:pt x="5653836" y="708"/>
                </a:cubicBezTo>
                <a:close/>
                <a:moveTo>
                  <a:pt x="5553290" y="191650"/>
                </a:moveTo>
                <a:cubicBezTo>
                  <a:pt x="5524274" y="190943"/>
                  <a:pt x="5495257" y="191414"/>
                  <a:pt x="5466915" y="192827"/>
                </a:cubicBezTo>
                <a:cubicBezTo>
                  <a:pt x="5238156" y="205070"/>
                  <a:pt x="5020192" y="288651"/>
                  <a:pt x="4830572" y="424264"/>
                </a:cubicBezTo>
                <a:cubicBezTo>
                  <a:pt x="4702358" y="515850"/>
                  <a:pt x="4592365" y="630038"/>
                  <a:pt x="4503965" y="759530"/>
                </a:cubicBezTo>
                <a:cubicBezTo>
                  <a:pt x="5070803" y="992379"/>
                  <a:pt x="5605926" y="1313754"/>
                  <a:pt x="6134300" y="1650668"/>
                </a:cubicBezTo>
                <a:cubicBezTo>
                  <a:pt x="6278708" y="1546839"/>
                  <a:pt x="6422442" y="1441833"/>
                  <a:pt x="6568875" y="1340359"/>
                </a:cubicBezTo>
                <a:cubicBezTo>
                  <a:pt x="6751073" y="1213692"/>
                  <a:pt x="6921124" y="1081611"/>
                  <a:pt x="7087802" y="949765"/>
                </a:cubicBezTo>
                <a:cubicBezTo>
                  <a:pt x="7056086" y="925044"/>
                  <a:pt x="7024370" y="900087"/>
                  <a:pt x="6992654" y="875601"/>
                </a:cubicBezTo>
                <a:cubicBezTo>
                  <a:pt x="6726780" y="670534"/>
                  <a:pt x="6453483" y="472058"/>
                  <a:pt x="6145771" y="337151"/>
                </a:cubicBezTo>
                <a:cubicBezTo>
                  <a:pt x="5956150" y="254041"/>
                  <a:pt x="5755058" y="196594"/>
                  <a:pt x="5553290" y="191650"/>
                </a:cubicBezTo>
                <a:close/>
                <a:moveTo>
                  <a:pt x="2868232" y="643458"/>
                </a:moveTo>
                <a:cubicBezTo>
                  <a:pt x="2816947" y="644164"/>
                  <a:pt x="2764987" y="646048"/>
                  <a:pt x="2713027" y="649109"/>
                </a:cubicBezTo>
                <a:cubicBezTo>
                  <a:pt x="1507146" y="718799"/>
                  <a:pt x="405186" y="1508227"/>
                  <a:pt x="455122" y="2620208"/>
                </a:cubicBezTo>
                <a:cubicBezTo>
                  <a:pt x="502359" y="3670032"/>
                  <a:pt x="1563155" y="4414728"/>
                  <a:pt x="2686034" y="4378941"/>
                </a:cubicBezTo>
                <a:cubicBezTo>
                  <a:pt x="3476234" y="4353749"/>
                  <a:pt x="4207050" y="4055682"/>
                  <a:pt x="4892654" y="3692635"/>
                </a:cubicBezTo>
                <a:cubicBezTo>
                  <a:pt x="5217911" y="3520058"/>
                  <a:pt x="5533046" y="3333589"/>
                  <a:pt x="5840758" y="3148534"/>
                </a:cubicBezTo>
                <a:cubicBezTo>
                  <a:pt x="5838059" y="3146651"/>
                  <a:pt x="5835360" y="3144767"/>
                  <a:pt x="5832660" y="3142884"/>
                </a:cubicBezTo>
                <a:cubicBezTo>
                  <a:pt x="5542494" y="2958299"/>
                  <a:pt x="5251652" y="2773950"/>
                  <a:pt x="4959460" y="2590072"/>
                </a:cubicBezTo>
                <a:cubicBezTo>
                  <a:pt x="4242140" y="3007270"/>
                  <a:pt x="3411452" y="3566439"/>
                  <a:pt x="2366851" y="3396452"/>
                </a:cubicBezTo>
                <a:cubicBezTo>
                  <a:pt x="1831729" y="3309339"/>
                  <a:pt x="1373535" y="2870009"/>
                  <a:pt x="1458560" y="2321200"/>
                </a:cubicBezTo>
                <a:cubicBezTo>
                  <a:pt x="1525366" y="1893642"/>
                  <a:pt x="1942397" y="1646901"/>
                  <a:pt x="2378322" y="1547075"/>
                </a:cubicBezTo>
                <a:cubicBezTo>
                  <a:pt x="2505861" y="1517880"/>
                  <a:pt x="2631375" y="1503283"/>
                  <a:pt x="2754865" y="1501164"/>
                </a:cubicBezTo>
                <a:cubicBezTo>
                  <a:pt x="3560585" y="1487038"/>
                  <a:pt x="4288027" y="1996058"/>
                  <a:pt x="4956086" y="2411844"/>
                </a:cubicBezTo>
                <a:cubicBezTo>
                  <a:pt x="5222635" y="2251981"/>
                  <a:pt x="5485810" y="2087879"/>
                  <a:pt x="5745610" y="1918598"/>
                </a:cubicBezTo>
                <a:cubicBezTo>
                  <a:pt x="5813766" y="1874336"/>
                  <a:pt x="5881246" y="1828660"/>
                  <a:pt x="5948052" y="1782279"/>
                </a:cubicBezTo>
                <a:cubicBezTo>
                  <a:pt x="5018168" y="1172491"/>
                  <a:pt x="4026202" y="626742"/>
                  <a:pt x="2868232" y="643458"/>
                </a:cubicBezTo>
                <a:close/>
                <a:moveTo>
                  <a:pt x="6112706" y="1890346"/>
                </a:moveTo>
                <a:cubicBezTo>
                  <a:pt x="6022956" y="1950618"/>
                  <a:pt x="5933882" y="2011126"/>
                  <a:pt x="5842782" y="2069751"/>
                </a:cubicBezTo>
                <a:cubicBezTo>
                  <a:pt x="5610649" y="2219490"/>
                  <a:pt x="5371092" y="2364050"/>
                  <a:pt x="5114666" y="2503665"/>
                </a:cubicBezTo>
                <a:cubicBezTo>
                  <a:pt x="5402134" y="2664941"/>
                  <a:pt x="5672056" y="2827630"/>
                  <a:pt x="5933882" y="2992202"/>
                </a:cubicBezTo>
                <a:cubicBezTo>
                  <a:pt x="5961548" y="3009389"/>
                  <a:pt x="5988541" y="3026812"/>
                  <a:pt x="6015533" y="3044234"/>
                </a:cubicBezTo>
                <a:cubicBezTo>
                  <a:pt x="6349563" y="2842698"/>
                  <a:pt x="6673470" y="2646342"/>
                  <a:pt x="6986580" y="2477061"/>
                </a:cubicBezTo>
                <a:cubicBezTo>
                  <a:pt x="6699113" y="2288709"/>
                  <a:pt x="6408271" y="2087644"/>
                  <a:pt x="6112706" y="1890346"/>
                </a:cubicBezTo>
                <a:close/>
                <a:moveTo>
                  <a:pt x="2898599" y="1732837"/>
                </a:moveTo>
                <a:cubicBezTo>
                  <a:pt x="2800077" y="1734955"/>
                  <a:pt x="2700206" y="1747198"/>
                  <a:pt x="2598984" y="1771449"/>
                </a:cubicBezTo>
                <a:cubicBezTo>
                  <a:pt x="2271028" y="1849850"/>
                  <a:pt x="1955218" y="2033728"/>
                  <a:pt x="1904608" y="2355809"/>
                </a:cubicBezTo>
                <a:cubicBezTo>
                  <a:pt x="1840501" y="2769006"/>
                  <a:pt x="2188027" y="3096266"/>
                  <a:pt x="2590212" y="3167134"/>
                </a:cubicBezTo>
                <a:cubicBezTo>
                  <a:pt x="3480283" y="3323701"/>
                  <a:pt x="4197602" y="2787605"/>
                  <a:pt x="4802904" y="2486007"/>
                </a:cubicBezTo>
                <a:cubicBezTo>
                  <a:pt x="4211774" y="2193121"/>
                  <a:pt x="3588252" y="1717298"/>
                  <a:pt x="2898599" y="1732837"/>
                </a:cubicBezTo>
                <a:close/>
                <a:moveTo>
                  <a:pt x="6036452" y="3278732"/>
                </a:moveTo>
                <a:cubicBezTo>
                  <a:pt x="5703098" y="3470851"/>
                  <a:pt x="5363670" y="3665088"/>
                  <a:pt x="5015469" y="3846847"/>
                </a:cubicBezTo>
                <a:cubicBezTo>
                  <a:pt x="4741498" y="3989759"/>
                  <a:pt x="4461452" y="4123960"/>
                  <a:pt x="4174659" y="4239796"/>
                </a:cubicBezTo>
                <a:cubicBezTo>
                  <a:pt x="4273181" y="4395422"/>
                  <a:pt x="4402744" y="4531270"/>
                  <a:pt x="4557950" y="4637218"/>
                </a:cubicBezTo>
                <a:cubicBezTo>
                  <a:pt x="4757018" y="4772831"/>
                  <a:pt x="4985778" y="4856412"/>
                  <a:pt x="5224659" y="4868419"/>
                </a:cubicBezTo>
                <a:cubicBezTo>
                  <a:pt x="5466915" y="4880898"/>
                  <a:pt x="5709171" y="4819683"/>
                  <a:pt x="5935906" y="4724566"/>
                </a:cubicBezTo>
                <a:cubicBezTo>
                  <a:pt x="6258464" y="4589659"/>
                  <a:pt x="6545257" y="4391184"/>
                  <a:pt x="6823278" y="4185880"/>
                </a:cubicBezTo>
                <a:cubicBezTo>
                  <a:pt x="6909652" y="4122312"/>
                  <a:pt x="6995353" y="4057801"/>
                  <a:pt x="7080379" y="3993526"/>
                </a:cubicBezTo>
                <a:cubicBezTo>
                  <a:pt x="6956214" y="3901469"/>
                  <a:pt x="6828676" y="3809884"/>
                  <a:pt x="6694389" y="3721594"/>
                </a:cubicBezTo>
                <a:cubicBezTo>
                  <a:pt x="6473052" y="3576328"/>
                  <a:pt x="6256440" y="3425411"/>
                  <a:pt x="6036452" y="3278732"/>
                </a:cubicBezTo>
                <a:close/>
              </a:path>
            </a:pathLst>
          </a:custGeom>
          <a:solidFill>
            <a:schemeClr val="bg1">
              <a:alpha val="52000"/>
            </a:schemeClr>
          </a:solidFill>
          <a:ln w="12700" cap="flat" cmpd="sng" algn="ctr">
            <a:noFill/>
            <a:prstDash val="solid"/>
            <a:miter lim="400000"/>
            <a:headEnd type="none" w="med" len="med"/>
            <a:tailEnd type="none" w="med" len="med"/>
          </a:ln>
          <a:effectLst/>
        </p:spPr>
        <p:txBody>
          <a:bodyPr rot="0" spcFirstLastPara="0" vert="horz" wrap="square" lIns="38100" tIns="38100" rIns="38100" bIns="38100" numCol="1" spcCol="0" rtlCol="0" fromWordArt="0" anchor="ctr" anchorCtr="0" forceAA="0" compatLnSpc="1">
            <a:prstTxWarp prst="textNoShape">
              <a:avLst/>
            </a:prstTxWarp>
            <a:no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grpSp>
        <p:nvGrpSpPr>
          <p:cNvPr id="12" name="Группа 11">
            <a:extLst>
              <a:ext uri="{FF2B5EF4-FFF2-40B4-BE49-F238E27FC236}">
                <a16:creationId xmlns:a16="http://schemas.microsoft.com/office/drawing/2014/main" xmlns="" id="{6CF351A2-4A3B-ED43-8BB8-0C8A241D62FD}"/>
              </a:ext>
            </a:extLst>
          </p:cNvPr>
          <p:cNvGrpSpPr/>
          <p:nvPr/>
        </p:nvGrpSpPr>
        <p:grpSpPr>
          <a:xfrm>
            <a:off x="2925521" y="6229443"/>
            <a:ext cx="18566596" cy="9460486"/>
            <a:chOff x="2925816" y="6772071"/>
            <a:chExt cx="18566596" cy="16008634"/>
          </a:xfrm>
        </p:grpSpPr>
        <p:sp>
          <p:nvSpPr>
            <p:cNvPr id="13" name="Rectangle 1">
              <a:extLst>
                <a:ext uri="{FF2B5EF4-FFF2-40B4-BE49-F238E27FC236}">
                  <a16:creationId xmlns:a16="http://schemas.microsoft.com/office/drawing/2014/main" xmlns="" id="{E5F831A8-C955-0740-AEE0-49A597F50A82}"/>
                </a:ext>
              </a:extLst>
            </p:cNvPr>
            <p:cNvSpPr>
              <a:spLocks noChangeArrowheads="1"/>
            </p:cNvSpPr>
            <p:nvPr/>
          </p:nvSpPr>
          <p:spPr bwMode="auto">
            <a:xfrm>
              <a:off x="2925816" y="7412030"/>
              <a:ext cx="18566596" cy="1536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a:lnSpc>
                  <a:spcPct val="150000"/>
                </a:lnSpc>
              </a:pPr>
              <a:r>
                <a:rPr lang="ru-RU" altLang="en-US" sz="4800" dirty="0">
                  <a:solidFill>
                    <a:schemeClr val="bg1">
                      <a:lumMod val="10000"/>
                    </a:schemeClr>
                  </a:solidFill>
                  <a:latin typeface="Times New Roman" panose="02020603050405020304" pitchFamily="18" charset="0"/>
                  <a:ea typeface="Roboto" panose="02000000000000000000" pitchFamily="2" charset="0"/>
                  <a:cs typeface="Times New Roman" panose="02020603050405020304" pitchFamily="18" charset="0"/>
                </a:rPr>
                <a:t>СЕРВАНТЕС:</a:t>
              </a:r>
            </a:p>
            <a:p>
              <a:pPr algn="ctr">
                <a:lnSpc>
                  <a:spcPct val="150000"/>
                </a:lnSpc>
              </a:pPr>
              <a:r>
                <a:rPr lang="ru-RU" sz="8000" dirty="0">
                  <a:solidFill>
                    <a:schemeClr val="bg1">
                      <a:lumMod val="10000"/>
                    </a:schemeClr>
                  </a:solidFill>
                </a:rPr>
                <a:t> </a:t>
              </a:r>
              <a:r>
                <a:rPr lang="ru-RU" sz="8000" dirty="0">
                  <a:solidFill>
                    <a:schemeClr val="bg1">
                      <a:lumMod val="10000"/>
                    </a:schemeClr>
                  </a:solidFill>
                  <a:latin typeface="Gabriola" panose="04040605051002020D02" pitchFamily="82" charset="0"/>
                </a:rPr>
                <a:t> «</a:t>
              </a:r>
              <a:r>
                <a:rPr lang="ru-RU" sz="8800" dirty="0">
                  <a:solidFill>
                    <a:schemeClr val="bg1">
                      <a:lumMod val="10000"/>
                    </a:schemeClr>
                  </a:solidFill>
                  <a:latin typeface="Gabriola" panose="04040605051002020D02" pitchFamily="82" charset="0"/>
                </a:rPr>
                <a:t>С</a:t>
              </a:r>
              <a:r>
                <a:rPr lang="ru-RU" sz="8800" dirty="0">
                  <a:solidFill>
                    <a:schemeClr val="accent2">
                      <a:lumMod val="10000"/>
                    </a:schemeClr>
                  </a:solidFill>
                  <a:latin typeface="Gabriola" panose="04040605051002020D02" pitchFamily="82" charset="0"/>
                </a:rPr>
                <a:t>АМАЯ  БОЛЬШАЯ РОСКОШЬ — ЭТО РОСКОШЬ ЧЕЛОВЕЧЕСКОГО ОБЩЕНИЯ» </a:t>
              </a:r>
              <a:br>
                <a:rPr lang="ru-RU" sz="8800" dirty="0">
                  <a:solidFill>
                    <a:schemeClr val="accent2">
                      <a:lumMod val="10000"/>
                    </a:schemeClr>
                  </a:solidFill>
                  <a:latin typeface="Gabriola" panose="04040605051002020D02" pitchFamily="82" charset="0"/>
                </a:rPr>
              </a:br>
              <a:r>
                <a:rPr lang="ru-RU" sz="8800" dirty="0">
                  <a:solidFill>
                    <a:schemeClr val="accent2">
                      <a:lumMod val="10000"/>
                    </a:schemeClr>
                  </a:solidFill>
                  <a:latin typeface="Gabriola" panose="04040605051002020D02" pitchFamily="82" charset="0"/>
                </a:rPr>
                <a:t>              </a:t>
              </a:r>
              <a:br>
                <a:rPr lang="ru-RU" sz="8800" dirty="0">
                  <a:solidFill>
                    <a:schemeClr val="accent2">
                      <a:lumMod val="10000"/>
                    </a:schemeClr>
                  </a:solidFill>
                  <a:latin typeface="Gabriola" panose="04040605051002020D02" pitchFamily="82" charset="0"/>
                </a:rPr>
              </a:br>
              <a:endParaRPr lang="en-US" altLang="en-US" sz="8800" dirty="0">
                <a:solidFill>
                  <a:schemeClr val="accent2">
                    <a:lumMod val="1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14" name="Полилиния 13">
              <a:extLst>
                <a:ext uri="{FF2B5EF4-FFF2-40B4-BE49-F238E27FC236}">
                  <a16:creationId xmlns:a16="http://schemas.microsoft.com/office/drawing/2014/main" xmlns="" id="{8D58A4DB-17DA-884A-862E-9A99C91FB4CC}"/>
                </a:ext>
              </a:extLst>
            </p:cNvPr>
            <p:cNvSpPr/>
            <p:nvPr/>
          </p:nvSpPr>
          <p:spPr>
            <a:xfrm>
              <a:off x="11615936" y="6772071"/>
              <a:ext cx="1186357" cy="806009"/>
            </a:xfrm>
            <a:custGeom>
              <a:avLst/>
              <a:gdLst>
                <a:gd name="connsiteX0" fmla="*/ 2136689 w 2608886"/>
                <a:gd name="connsiteY0" fmla="*/ 0 h 1772473"/>
                <a:gd name="connsiteX1" fmla="*/ 2190263 w 2608886"/>
                <a:gd name="connsiteY1" fmla="*/ 105159 h 1772473"/>
                <a:gd name="connsiteX2" fmla="*/ 1802119 w 2608886"/>
                <a:gd name="connsiteY2" fmla="*/ 475806 h 1772473"/>
                <a:gd name="connsiteX3" fmla="*/ 1728713 w 2608886"/>
                <a:gd name="connsiteY3" fmla="*/ 913222 h 1772473"/>
                <a:gd name="connsiteX4" fmla="*/ 1731060 w 2608886"/>
                <a:gd name="connsiteY4" fmla="*/ 910059 h 1772473"/>
                <a:gd name="connsiteX5" fmla="*/ 2452601 w 2608886"/>
                <a:gd name="connsiteY5" fmla="*/ 910059 h 1772473"/>
                <a:gd name="connsiteX6" fmla="*/ 2452601 w 2608886"/>
                <a:gd name="connsiteY6" fmla="*/ 1631500 h 1772473"/>
                <a:gd name="connsiteX7" fmla="*/ 1516262 w 2608886"/>
                <a:gd name="connsiteY7" fmla="*/ 1331221 h 1772473"/>
                <a:gd name="connsiteX8" fmla="*/ 1543356 w 2608886"/>
                <a:gd name="connsiteY8" fmla="*/ 619884 h 1772473"/>
                <a:gd name="connsiteX9" fmla="*/ 2136689 w 2608886"/>
                <a:gd name="connsiteY9" fmla="*/ 0 h 1772473"/>
                <a:gd name="connsiteX10" fmla="*/ 660315 w 2608886"/>
                <a:gd name="connsiteY10" fmla="*/ 0 h 1772473"/>
                <a:gd name="connsiteX11" fmla="*/ 713888 w 2608886"/>
                <a:gd name="connsiteY11" fmla="*/ 105159 h 1772473"/>
                <a:gd name="connsiteX12" fmla="*/ 325744 w 2608886"/>
                <a:gd name="connsiteY12" fmla="*/ 475806 h 1772473"/>
                <a:gd name="connsiteX13" fmla="*/ 252339 w 2608886"/>
                <a:gd name="connsiteY13" fmla="*/ 913222 h 1772473"/>
                <a:gd name="connsiteX14" fmla="*/ 254685 w 2608886"/>
                <a:gd name="connsiteY14" fmla="*/ 910059 h 1772473"/>
                <a:gd name="connsiteX15" fmla="*/ 976226 w 2608886"/>
                <a:gd name="connsiteY15" fmla="*/ 910059 h 1772473"/>
                <a:gd name="connsiteX16" fmla="*/ 976226 w 2608886"/>
                <a:gd name="connsiteY16" fmla="*/ 1631500 h 1772473"/>
                <a:gd name="connsiteX17" fmla="*/ 39887 w 2608886"/>
                <a:gd name="connsiteY17" fmla="*/ 1331221 h 1772473"/>
                <a:gd name="connsiteX18" fmla="*/ 66981 w 2608886"/>
                <a:gd name="connsiteY18" fmla="*/ 619884 h 1772473"/>
                <a:gd name="connsiteX19" fmla="*/ 660315 w 2608886"/>
                <a:gd name="connsiteY19" fmla="*/ 0 h 177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8886" h="1772473">
                  <a:moveTo>
                    <a:pt x="2136689" y="0"/>
                  </a:moveTo>
                  <a:lnTo>
                    <a:pt x="2190263" y="105159"/>
                  </a:lnTo>
                  <a:cubicBezTo>
                    <a:pt x="2021330" y="179306"/>
                    <a:pt x="1883848" y="310469"/>
                    <a:pt x="1802119" y="475806"/>
                  </a:cubicBezTo>
                  <a:cubicBezTo>
                    <a:pt x="1734914" y="611801"/>
                    <a:pt x="1711340" y="763698"/>
                    <a:pt x="1728713" y="913222"/>
                  </a:cubicBezTo>
                  <a:cubicBezTo>
                    <a:pt x="1729607" y="912255"/>
                    <a:pt x="1730110" y="910938"/>
                    <a:pt x="1731060" y="910059"/>
                  </a:cubicBezTo>
                  <a:cubicBezTo>
                    <a:pt x="1928372" y="711865"/>
                    <a:pt x="2251490" y="712743"/>
                    <a:pt x="2452601" y="910059"/>
                  </a:cubicBezTo>
                  <a:cubicBezTo>
                    <a:pt x="2658460" y="1112031"/>
                    <a:pt x="2663488" y="1443760"/>
                    <a:pt x="2452601" y="1631500"/>
                  </a:cubicBezTo>
                  <a:cubicBezTo>
                    <a:pt x="2153728" y="1897603"/>
                    <a:pt x="1631845" y="1781200"/>
                    <a:pt x="1516262" y="1331221"/>
                  </a:cubicBezTo>
                  <a:cubicBezTo>
                    <a:pt x="1456823" y="1099907"/>
                    <a:pt x="1462186" y="839602"/>
                    <a:pt x="1543356" y="619884"/>
                  </a:cubicBezTo>
                  <a:cubicBezTo>
                    <a:pt x="1647040" y="339197"/>
                    <a:pt x="1859994" y="113944"/>
                    <a:pt x="2136689" y="0"/>
                  </a:cubicBezTo>
                  <a:close/>
                  <a:moveTo>
                    <a:pt x="660315" y="0"/>
                  </a:moveTo>
                  <a:lnTo>
                    <a:pt x="713888" y="105159"/>
                  </a:lnTo>
                  <a:cubicBezTo>
                    <a:pt x="544955" y="179306"/>
                    <a:pt x="407473" y="310469"/>
                    <a:pt x="325744" y="475806"/>
                  </a:cubicBezTo>
                  <a:cubicBezTo>
                    <a:pt x="258540" y="611801"/>
                    <a:pt x="234965" y="763698"/>
                    <a:pt x="252339" y="913222"/>
                  </a:cubicBezTo>
                  <a:cubicBezTo>
                    <a:pt x="253232" y="912255"/>
                    <a:pt x="253735" y="910938"/>
                    <a:pt x="254685" y="910059"/>
                  </a:cubicBezTo>
                  <a:cubicBezTo>
                    <a:pt x="451997" y="711865"/>
                    <a:pt x="775115" y="712743"/>
                    <a:pt x="976226" y="910059"/>
                  </a:cubicBezTo>
                  <a:cubicBezTo>
                    <a:pt x="1182086" y="1112031"/>
                    <a:pt x="1187113" y="1443760"/>
                    <a:pt x="976226" y="1631500"/>
                  </a:cubicBezTo>
                  <a:cubicBezTo>
                    <a:pt x="677353" y="1897603"/>
                    <a:pt x="155470" y="1781200"/>
                    <a:pt x="39887" y="1331221"/>
                  </a:cubicBezTo>
                  <a:cubicBezTo>
                    <a:pt x="-19553" y="1099907"/>
                    <a:pt x="-14190" y="839602"/>
                    <a:pt x="66981" y="619884"/>
                  </a:cubicBezTo>
                  <a:cubicBezTo>
                    <a:pt x="170665" y="339197"/>
                    <a:pt x="383619" y="113944"/>
                    <a:pt x="660315" y="0"/>
                  </a:cubicBezTo>
                  <a:close/>
                </a:path>
              </a:pathLst>
            </a:custGeom>
            <a:solidFill>
              <a:schemeClr val="accent3"/>
            </a:solidFill>
            <a:ln>
              <a:noFill/>
              <a:miter lim="400000"/>
            </a:ln>
          </p:spPr>
          <p:txBody>
            <a:bodyPr wrap="square" lIns="0" tIns="0" rIns="0" bIns="0" anchor="ctr">
              <a:no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defRPr sz="3200" b="0">
                  <a:solidFill>
                    <a:srgbClr val="FFFFFF"/>
                  </a:solidFill>
                  <a:latin typeface="+mn-lt"/>
                  <a:ea typeface="+mn-ea"/>
                  <a:cs typeface="+mn-cs"/>
                  <a:sym typeface="Helvetica Neue Medium"/>
                </a:defRPr>
              </a:pPr>
              <a:endParaRPr>
                <a:solidFill>
                  <a:schemeClr val="accent3"/>
                </a:solidFill>
              </a:endParaRPr>
            </a:p>
          </p:txBody>
        </p:sp>
      </p:grpSp>
      <p:grpSp>
        <p:nvGrpSpPr>
          <p:cNvPr id="10" name="Группа 9">
            <a:extLst>
              <a:ext uri="{FF2B5EF4-FFF2-40B4-BE49-F238E27FC236}">
                <a16:creationId xmlns:a16="http://schemas.microsoft.com/office/drawing/2014/main" xmlns="" id="{C01BE9BA-47F9-B14A-B3B3-2286AD674517}"/>
              </a:ext>
            </a:extLst>
          </p:cNvPr>
          <p:cNvGrpSpPr/>
          <p:nvPr/>
        </p:nvGrpSpPr>
        <p:grpSpPr>
          <a:xfrm>
            <a:off x="6215336" y="2807180"/>
            <a:ext cx="11997613" cy="2305288"/>
            <a:chOff x="6215336" y="2879188"/>
            <a:chExt cx="11997613" cy="2305288"/>
          </a:xfrm>
          <a:solidFill>
            <a:schemeClr val="accent3">
              <a:lumMod val="75000"/>
            </a:schemeClr>
          </a:solidFill>
        </p:grpSpPr>
        <p:sp>
          <p:nvSpPr>
            <p:cNvPr id="15" name="Фигура">
              <a:extLst>
                <a:ext uri="{FF2B5EF4-FFF2-40B4-BE49-F238E27FC236}">
                  <a16:creationId xmlns:a16="http://schemas.microsoft.com/office/drawing/2014/main" xmlns="" id="{B81DA591-1609-3148-8D50-5CE94663181B}"/>
                </a:ext>
              </a:extLst>
            </p:cNvPr>
            <p:cNvSpPr/>
            <p:nvPr/>
          </p:nvSpPr>
          <p:spPr>
            <a:xfrm>
              <a:off x="6215336" y="2879188"/>
              <a:ext cx="6590727" cy="2305288"/>
            </a:xfrm>
            <a:custGeom>
              <a:avLst/>
              <a:gdLst/>
              <a:ahLst/>
              <a:cxnLst>
                <a:cxn ang="0">
                  <a:pos x="wd2" y="hd2"/>
                </a:cxn>
                <a:cxn ang="5400000">
                  <a:pos x="wd2" y="hd2"/>
                </a:cxn>
                <a:cxn ang="10800000">
                  <a:pos x="wd2" y="hd2"/>
                </a:cxn>
                <a:cxn ang="16200000">
                  <a:pos x="wd2" y="hd2"/>
                </a:cxn>
              </a:cxnLst>
              <a:rect l="0" t="0" r="r" b="b"/>
              <a:pathLst>
                <a:path w="21445" h="21499" extrusionOk="0">
                  <a:moveTo>
                    <a:pt x="8378" y="3"/>
                  </a:moveTo>
                  <a:cubicBezTo>
                    <a:pt x="8277" y="-6"/>
                    <a:pt x="8176" y="5"/>
                    <a:pt x="8076" y="39"/>
                  </a:cubicBezTo>
                  <a:cubicBezTo>
                    <a:pt x="7709" y="162"/>
                    <a:pt x="7369" y="626"/>
                    <a:pt x="7076" y="1270"/>
                  </a:cubicBezTo>
                  <a:cubicBezTo>
                    <a:pt x="6851" y="1763"/>
                    <a:pt x="6658" y="2361"/>
                    <a:pt x="6500" y="3031"/>
                  </a:cubicBezTo>
                  <a:cubicBezTo>
                    <a:pt x="5739" y="2190"/>
                    <a:pt x="4940" y="1664"/>
                    <a:pt x="4074" y="1699"/>
                  </a:cubicBezTo>
                  <a:cubicBezTo>
                    <a:pt x="3977" y="1703"/>
                    <a:pt x="3880" y="1714"/>
                    <a:pt x="3782" y="1732"/>
                  </a:cubicBezTo>
                  <a:cubicBezTo>
                    <a:pt x="1768" y="2105"/>
                    <a:pt x="-77" y="5865"/>
                    <a:pt x="2" y="11192"/>
                  </a:cubicBezTo>
                  <a:cubicBezTo>
                    <a:pt x="77" y="16234"/>
                    <a:pt x="1855" y="19818"/>
                    <a:pt x="3738" y="19633"/>
                  </a:cubicBezTo>
                  <a:cubicBezTo>
                    <a:pt x="4527" y="19555"/>
                    <a:pt x="5280" y="19003"/>
                    <a:pt x="6004" y="18210"/>
                  </a:cubicBezTo>
                  <a:cubicBezTo>
                    <a:pt x="6179" y="18987"/>
                    <a:pt x="6403" y="19674"/>
                    <a:pt x="6668" y="20230"/>
                  </a:cubicBezTo>
                  <a:cubicBezTo>
                    <a:pt x="6976" y="20874"/>
                    <a:pt x="7332" y="21335"/>
                    <a:pt x="7717" y="21459"/>
                  </a:cubicBezTo>
                  <a:cubicBezTo>
                    <a:pt x="8137" y="21594"/>
                    <a:pt x="8566" y="21382"/>
                    <a:pt x="8944" y="20865"/>
                  </a:cubicBezTo>
                  <a:cubicBezTo>
                    <a:pt x="9588" y="19985"/>
                    <a:pt x="10139" y="18728"/>
                    <a:pt x="10725" y="17459"/>
                  </a:cubicBezTo>
                  <a:cubicBezTo>
                    <a:pt x="11310" y="18728"/>
                    <a:pt x="11861" y="19985"/>
                    <a:pt x="12505" y="20865"/>
                  </a:cubicBezTo>
                  <a:cubicBezTo>
                    <a:pt x="12883" y="21382"/>
                    <a:pt x="13313" y="21594"/>
                    <a:pt x="13733" y="21459"/>
                  </a:cubicBezTo>
                  <a:cubicBezTo>
                    <a:pt x="14117" y="21335"/>
                    <a:pt x="14474" y="20874"/>
                    <a:pt x="14781" y="20230"/>
                  </a:cubicBezTo>
                  <a:cubicBezTo>
                    <a:pt x="15044" y="19679"/>
                    <a:pt x="15266" y="19000"/>
                    <a:pt x="15440" y="18232"/>
                  </a:cubicBezTo>
                  <a:cubicBezTo>
                    <a:pt x="16164" y="19024"/>
                    <a:pt x="16917" y="19563"/>
                    <a:pt x="17707" y="19634"/>
                  </a:cubicBezTo>
                  <a:cubicBezTo>
                    <a:pt x="19589" y="19805"/>
                    <a:pt x="21366" y="16232"/>
                    <a:pt x="21442" y="11194"/>
                  </a:cubicBezTo>
                  <a:cubicBezTo>
                    <a:pt x="21523" y="5867"/>
                    <a:pt x="19677" y="2107"/>
                    <a:pt x="17663" y="1734"/>
                  </a:cubicBezTo>
                  <a:cubicBezTo>
                    <a:pt x="17564" y="1715"/>
                    <a:pt x="17467" y="1705"/>
                    <a:pt x="17371" y="1701"/>
                  </a:cubicBezTo>
                  <a:cubicBezTo>
                    <a:pt x="16507" y="1665"/>
                    <a:pt x="15709" y="2191"/>
                    <a:pt x="14949" y="3031"/>
                  </a:cubicBezTo>
                  <a:cubicBezTo>
                    <a:pt x="14791" y="2361"/>
                    <a:pt x="14598" y="1763"/>
                    <a:pt x="14374" y="1270"/>
                  </a:cubicBezTo>
                  <a:cubicBezTo>
                    <a:pt x="14080" y="626"/>
                    <a:pt x="13740" y="162"/>
                    <a:pt x="13373" y="39"/>
                  </a:cubicBezTo>
                  <a:cubicBezTo>
                    <a:pt x="13273" y="5"/>
                    <a:pt x="13172" y="-6"/>
                    <a:pt x="13072" y="3"/>
                  </a:cubicBezTo>
                  <a:cubicBezTo>
                    <a:pt x="12770" y="30"/>
                    <a:pt x="12472" y="246"/>
                    <a:pt x="12202" y="633"/>
                  </a:cubicBezTo>
                  <a:cubicBezTo>
                    <a:pt x="11669" y="1394"/>
                    <a:pt x="11203" y="2439"/>
                    <a:pt x="10725" y="3529"/>
                  </a:cubicBezTo>
                  <a:cubicBezTo>
                    <a:pt x="10247" y="2439"/>
                    <a:pt x="9780" y="1394"/>
                    <a:pt x="9248" y="633"/>
                  </a:cubicBezTo>
                  <a:cubicBezTo>
                    <a:pt x="8977" y="246"/>
                    <a:pt x="8679" y="30"/>
                    <a:pt x="8378" y="3"/>
                  </a:cubicBezTo>
                  <a:close/>
                  <a:moveTo>
                    <a:pt x="8229" y="814"/>
                  </a:moveTo>
                  <a:cubicBezTo>
                    <a:pt x="8528" y="835"/>
                    <a:pt x="8826" y="1079"/>
                    <a:pt x="9107" y="1432"/>
                  </a:cubicBezTo>
                  <a:cubicBezTo>
                    <a:pt x="9563" y="2005"/>
                    <a:pt x="9968" y="2848"/>
                    <a:pt x="10362" y="3719"/>
                  </a:cubicBezTo>
                  <a:cubicBezTo>
                    <a:pt x="10409" y="3823"/>
                    <a:pt x="10456" y="3929"/>
                    <a:pt x="10503" y="4034"/>
                  </a:cubicBezTo>
                  <a:cubicBezTo>
                    <a:pt x="10256" y="4594"/>
                    <a:pt x="10004" y="5155"/>
                    <a:pt x="9734" y="5693"/>
                  </a:cubicBezTo>
                  <a:cubicBezTo>
                    <a:pt x="9517" y="6124"/>
                    <a:pt x="9304" y="6570"/>
                    <a:pt x="9090" y="7011"/>
                  </a:cubicBezTo>
                  <a:cubicBezTo>
                    <a:pt x="8307" y="5580"/>
                    <a:pt x="7514" y="4215"/>
                    <a:pt x="6674" y="3226"/>
                  </a:cubicBezTo>
                  <a:cubicBezTo>
                    <a:pt x="6805" y="2676"/>
                    <a:pt x="6968" y="2191"/>
                    <a:pt x="7158" y="1802"/>
                  </a:cubicBezTo>
                  <a:cubicBezTo>
                    <a:pt x="7439" y="1226"/>
                    <a:pt x="7762" y="871"/>
                    <a:pt x="8101" y="819"/>
                  </a:cubicBezTo>
                  <a:cubicBezTo>
                    <a:pt x="8143" y="813"/>
                    <a:pt x="8186" y="811"/>
                    <a:pt x="8229" y="814"/>
                  </a:cubicBezTo>
                  <a:close/>
                  <a:moveTo>
                    <a:pt x="13220" y="814"/>
                  </a:moveTo>
                  <a:cubicBezTo>
                    <a:pt x="13263" y="811"/>
                    <a:pt x="13306" y="813"/>
                    <a:pt x="13349" y="819"/>
                  </a:cubicBezTo>
                  <a:cubicBezTo>
                    <a:pt x="13687" y="871"/>
                    <a:pt x="14011" y="1226"/>
                    <a:pt x="14292" y="1802"/>
                  </a:cubicBezTo>
                  <a:cubicBezTo>
                    <a:pt x="14482" y="2191"/>
                    <a:pt x="14644" y="2676"/>
                    <a:pt x="14775" y="3226"/>
                  </a:cubicBezTo>
                  <a:cubicBezTo>
                    <a:pt x="13936" y="4216"/>
                    <a:pt x="13143" y="5583"/>
                    <a:pt x="12360" y="7011"/>
                  </a:cubicBezTo>
                  <a:cubicBezTo>
                    <a:pt x="12145" y="6570"/>
                    <a:pt x="11933" y="6124"/>
                    <a:pt x="11715" y="5693"/>
                  </a:cubicBezTo>
                  <a:cubicBezTo>
                    <a:pt x="11445" y="5155"/>
                    <a:pt x="11193" y="4594"/>
                    <a:pt x="10947" y="4034"/>
                  </a:cubicBezTo>
                  <a:cubicBezTo>
                    <a:pt x="10994" y="3929"/>
                    <a:pt x="11040" y="3823"/>
                    <a:pt x="11087" y="3719"/>
                  </a:cubicBezTo>
                  <a:cubicBezTo>
                    <a:pt x="11481" y="2848"/>
                    <a:pt x="11886" y="2005"/>
                    <a:pt x="12343" y="1432"/>
                  </a:cubicBezTo>
                  <a:cubicBezTo>
                    <a:pt x="12624" y="1079"/>
                    <a:pt x="12921" y="835"/>
                    <a:pt x="13220" y="814"/>
                  </a:cubicBezTo>
                  <a:close/>
                  <a:moveTo>
                    <a:pt x="4250" y="2733"/>
                  </a:moveTo>
                  <a:cubicBezTo>
                    <a:pt x="5966" y="2662"/>
                    <a:pt x="7436" y="4980"/>
                    <a:pt x="8814" y="7570"/>
                  </a:cubicBezTo>
                  <a:cubicBezTo>
                    <a:pt x="8715" y="7767"/>
                    <a:pt x="8615" y="7961"/>
                    <a:pt x="8514" y="8149"/>
                  </a:cubicBezTo>
                  <a:cubicBezTo>
                    <a:pt x="8129" y="8868"/>
                    <a:pt x="7739" y="9565"/>
                    <a:pt x="7344" y="10244"/>
                  </a:cubicBezTo>
                  <a:cubicBezTo>
                    <a:pt x="6354" y="8478"/>
                    <a:pt x="5276" y="6316"/>
                    <a:pt x="4082" y="6376"/>
                  </a:cubicBezTo>
                  <a:cubicBezTo>
                    <a:pt x="3899" y="6385"/>
                    <a:pt x="3713" y="6447"/>
                    <a:pt x="3524" y="6571"/>
                  </a:cubicBezTo>
                  <a:cubicBezTo>
                    <a:pt x="2878" y="6995"/>
                    <a:pt x="2260" y="8043"/>
                    <a:pt x="2161" y="9859"/>
                  </a:cubicBezTo>
                  <a:cubicBezTo>
                    <a:pt x="2035" y="12190"/>
                    <a:pt x="2714" y="14056"/>
                    <a:pt x="3507" y="14426"/>
                  </a:cubicBezTo>
                  <a:cubicBezTo>
                    <a:pt x="5055" y="15148"/>
                    <a:pt x="6286" y="12773"/>
                    <a:pt x="7349" y="11001"/>
                  </a:cubicBezTo>
                  <a:cubicBezTo>
                    <a:pt x="7782" y="11782"/>
                    <a:pt x="8213" y="12565"/>
                    <a:pt x="8643" y="13349"/>
                  </a:cubicBezTo>
                  <a:cubicBezTo>
                    <a:pt x="8647" y="13357"/>
                    <a:pt x="8651" y="13365"/>
                    <a:pt x="8655" y="13373"/>
                  </a:cubicBezTo>
                  <a:cubicBezTo>
                    <a:pt x="8199" y="14159"/>
                    <a:pt x="7732" y="14951"/>
                    <a:pt x="7250" y="15684"/>
                  </a:cubicBezTo>
                  <a:cubicBezTo>
                    <a:pt x="6234" y="17226"/>
                    <a:pt x="5151" y="18492"/>
                    <a:pt x="3980" y="18599"/>
                  </a:cubicBezTo>
                  <a:cubicBezTo>
                    <a:pt x="2316" y="18751"/>
                    <a:pt x="744" y="15588"/>
                    <a:pt x="674" y="11129"/>
                  </a:cubicBezTo>
                  <a:cubicBezTo>
                    <a:pt x="600" y="6406"/>
                    <a:pt x="2233" y="3053"/>
                    <a:pt x="4020" y="2757"/>
                  </a:cubicBezTo>
                  <a:cubicBezTo>
                    <a:pt x="4097" y="2744"/>
                    <a:pt x="4174" y="2736"/>
                    <a:pt x="4250" y="2733"/>
                  </a:cubicBezTo>
                  <a:close/>
                  <a:moveTo>
                    <a:pt x="17194" y="2735"/>
                  </a:moveTo>
                  <a:cubicBezTo>
                    <a:pt x="17271" y="2738"/>
                    <a:pt x="17347" y="2746"/>
                    <a:pt x="17425" y="2759"/>
                  </a:cubicBezTo>
                  <a:cubicBezTo>
                    <a:pt x="19211" y="3055"/>
                    <a:pt x="20845" y="6407"/>
                    <a:pt x="20770" y="11131"/>
                  </a:cubicBezTo>
                  <a:cubicBezTo>
                    <a:pt x="20700" y="15590"/>
                    <a:pt x="19128" y="18752"/>
                    <a:pt x="17464" y="18600"/>
                  </a:cubicBezTo>
                  <a:cubicBezTo>
                    <a:pt x="16293" y="18493"/>
                    <a:pt x="15211" y="17228"/>
                    <a:pt x="14195" y="15685"/>
                  </a:cubicBezTo>
                  <a:cubicBezTo>
                    <a:pt x="13714" y="14954"/>
                    <a:pt x="13247" y="14163"/>
                    <a:pt x="12792" y="13378"/>
                  </a:cubicBezTo>
                  <a:cubicBezTo>
                    <a:pt x="12797" y="13369"/>
                    <a:pt x="12801" y="13358"/>
                    <a:pt x="12807" y="13349"/>
                  </a:cubicBezTo>
                  <a:cubicBezTo>
                    <a:pt x="13237" y="12565"/>
                    <a:pt x="13668" y="11782"/>
                    <a:pt x="14100" y="11001"/>
                  </a:cubicBezTo>
                  <a:cubicBezTo>
                    <a:pt x="15163" y="12773"/>
                    <a:pt x="16395" y="15148"/>
                    <a:pt x="17943" y="14426"/>
                  </a:cubicBezTo>
                  <a:cubicBezTo>
                    <a:pt x="18735" y="14056"/>
                    <a:pt x="19415" y="12190"/>
                    <a:pt x="19288" y="9859"/>
                  </a:cubicBezTo>
                  <a:cubicBezTo>
                    <a:pt x="19190" y="8043"/>
                    <a:pt x="18571" y="6995"/>
                    <a:pt x="17925" y="6571"/>
                  </a:cubicBezTo>
                  <a:cubicBezTo>
                    <a:pt x="17737" y="6447"/>
                    <a:pt x="17551" y="6385"/>
                    <a:pt x="17368" y="6376"/>
                  </a:cubicBezTo>
                  <a:cubicBezTo>
                    <a:pt x="16173" y="6316"/>
                    <a:pt x="15096" y="8478"/>
                    <a:pt x="14105" y="10244"/>
                  </a:cubicBezTo>
                  <a:cubicBezTo>
                    <a:pt x="13711" y="9565"/>
                    <a:pt x="13320" y="8868"/>
                    <a:pt x="12935" y="8149"/>
                  </a:cubicBezTo>
                  <a:cubicBezTo>
                    <a:pt x="12834" y="7960"/>
                    <a:pt x="12733" y="7765"/>
                    <a:pt x="12634" y="7567"/>
                  </a:cubicBezTo>
                  <a:cubicBezTo>
                    <a:pt x="14011" y="4979"/>
                    <a:pt x="15480" y="2664"/>
                    <a:pt x="17194" y="2735"/>
                  </a:cubicBezTo>
                  <a:close/>
                  <a:moveTo>
                    <a:pt x="10725" y="4532"/>
                  </a:moveTo>
                  <a:cubicBezTo>
                    <a:pt x="11007" y="5169"/>
                    <a:pt x="11289" y="5806"/>
                    <a:pt x="11580" y="6410"/>
                  </a:cubicBezTo>
                  <a:cubicBezTo>
                    <a:pt x="11755" y="6774"/>
                    <a:pt x="11930" y="7125"/>
                    <a:pt x="12105" y="7473"/>
                  </a:cubicBezTo>
                  <a:cubicBezTo>
                    <a:pt x="11644" y="8321"/>
                    <a:pt x="11185" y="9178"/>
                    <a:pt x="10720" y="9979"/>
                  </a:cubicBezTo>
                  <a:cubicBezTo>
                    <a:pt x="10258" y="9176"/>
                    <a:pt x="9802" y="8320"/>
                    <a:pt x="9343" y="7475"/>
                  </a:cubicBezTo>
                  <a:cubicBezTo>
                    <a:pt x="9519" y="7126"/>
                    <a:pt x="9694" y="6775"/>
                    <a:pt x="9869" y="6410"/>
                  </a:cubicBezTo>
                  <a:cubicBezTo>
                    <a:pt x="10160" y="5806"/>
                    <a:pt x="10442" y="5169"/>
                    <a:pt x="10725" y="4532"/>
                  </a:cubicBezTo>
                  <a:close/>
                  <a:moveTo>
                    <a:pt x="4295" y="7360"/>
                  </a:moveTo>
                  <a:cubicBezTo>
                    <a:pt x="5317" y="7294"/>
                    <a:pt x="6241" y="9315"/>
                    <a:pt x="7117" y="10559"/>
                  </a:cubicBezTo>
                  <a:cubicBezTo>
                    <a:pt x="6220" y="11840"/>
                    <a:pt x="5157" y="14117"/>
                    <a:pt x="3838" y="13452"/>
                  </a:cubicBezTo>
                  <a:cubicBezTo>
                    <a:pt x="3242" y="13151"/>
                    <a:pt x="2727" y="11761"/>
                    <a:pt x="2822" y="10006"/>
                  </a:cubicBezTo>
                  <a:cubicBezTo>
                    <a:pt x="2897" y="8638"/>
                    <a:pt x="3365" y="7857"/>
                    <a:pt x="3851" y="7524"/>
                  </a:cubicBezTo>
                  <a:cubicBezTo>
                    <a:pt x="4001" y="7421"/>
                    <a:pt x="4149" y="7369"/>
                    <a:pt x="4295" y="7360"/>
                  </a:cubicBezTo>
                  <a:close/>
                  <a:moveTo>
                    <a:pt x="17154" y="7360"/>
                  </a:moveTo>
                  <a:cubicBezTo>
                    <a:pt x="17300" y="7369"/>
                    <a:pt x="17448" y="7421"/>
                    <a:pt x="17599" y="7524"/>
                  </a:cubicBezTo>
                  <a:cubicBezTo>
                    <a:pt x="18084" y="7857"/>
                    <a:pt x="18553" y="8638"/>
                    <a:pt x="18627" y="10006"/>
                  </a:cubicBezTo>
                  <a:cubicBezTo>
                    <a:pt x="18722" y="11761"/>
                    <a:pt x="18207" y="13151"/>
                    <a:pt x="17611" y="13452"/>
                  </a:cubicBezTo>
                  <a:cubicBezTo>
                    <a:pt x="16292" y="14117"/>
                    <a:pt x="15230" y="11840"/>
                    <a:pt x="14332" y="10559"/>
                  </a:cubicBezTo>
                  <a:cubicBezTo>
                    <a:pt x="15208" y="9315"/>
                    <a:pt x="16132" y="7294"/>
                    <a:pt x="17154" y="7360"/>
                  </a:cubicBezTo>
                  <a:close/>
                  <a:moveTo>
                    <a:pt x="12390" y="8024"/>
                  </a:moveTo>
                  <a:cubicBezTo>
                    <a:pt x="12523" y="8281"/>
                    <a:pt x="12655" y="8540"/>
                    <a:pt x="12791" y="8791"/>
                  </a:cubicBezTo>
                  <a:cubicBezTo>
                    <a:pt x="13135" y="9427"/>
                    <a:pt x="13491" y="10041"/>
                    <a:pt x="13871" y="10634"/>
                  </a:cubicBezTo>
                  <a:cubicBezTo>
                    <a:pt x="13444" y="11319"/>
                    <a:pt x="13044" y="12010"/>
                    <a:pt x="12656" y="12709"/>
                  </a:cubicBezTo>
                  <a:cubicBezTo>
                    <a:pt x="12615" y="12784"/>
                    <a:pt x="12574" y="12860"/>
                    <a:pt x="12532" y="12935"/>
                  </a:cubicBezTo>
                  <a:cubicBezTo>
                    <a:pt x="12037" y="12078"/>
                    <a:pt x="11556" y="11242"/>
                    <a:pt x="11092" y="10523"/>
                  </a:cubicBezTo>
                  <a:cubicBezTo>
                    <a:pt x="11519" y="9721"/>
                    <a:pt x="11951" y="8864"/>
                    <a:pt x="12390" y="8024"/>
                  </a:cubicBezTo>
                  <a:close/>
                  <a:moveTo>
                    <a:pt x="9058" y="8029"/>
                  </a:moveTo>
                  <a:cubicBezTo>
                    <a:pt x="9496" y="8867"/>
                    <a:pt x="9927" y="9721"/>
                    <a:pt x="10353" y="10521"/>
                  </a:cubicBezTo>
                  <a:cubicBezTo>
                    <a:pt x="9889" y="11240"/>
                    <a:pt x="9409" y="12074"/>
                    <a:pt x="8914" y="12930"/>
                  </a:cubicBezTo>
                  <a:cubicBezTo>
                    <a:pt x="8874" y="12856"/>
                    <a:pt x="8834" y="12782"/>
                    <a:pt x="8793" y="12709"/>
                  </a:cubicBezTo>
                  <a:cubicBezTo>
                    <a:pt x="8405" y="12010"/>
                    <a:pt x="8005" y="11319"/>
                    <a:pt x="7579" y="10634"/>
                  </a:cubicBezTo>
                  <a:cubicBezTo>
                    <a:pt x="7959" y="10041"/>
                    <a:pt x="8314" y="9427"/>
                    <a:pt x="8658" y="8791"/>
                  </a:cubicBezTo>
                  <a:cubicBezTo>
                    <a:pt x="8793" y="8542"/>
                    <a:pt x="8925" y="8285"/>
                    <a:pt x="9058" y="8029"/>
                  </a:cubicBezTo>
                  <a:close/>
                  <a:moveTo>
                    <a:pt x="10809" y="10951"/>
                  </a:moveTo>
                  <a:cubicBezTo>
                    <a:pt x="11279" y="11688"/>
                    <a:pt x="11766" y="12543"/>
                    <a:pt x="12267" y="13421"/>
                  </a:cubicBezTo>
                  <a:cubicBezTo>
                    <a:pt x="11973" y="13962"/>
                    <a:pt x="11681" y="14511"/>
                    <a:pt x="11388" y="15090"/>
                  </a:cubicBezTo>
                  <a:cubicBezTo>
                    <a:pt x="11163" y="15533"/>
                    <a:pt x="10943" y="15996"/>
                    <a:pt x="10725" y="16464"/>
                  </a:cubicBezTo>
                  <a:cubicBezTo>
                    <a:pt x="10506" y="15996"/>
                    <a:pt x="10287" y="15533"/>
                    <a:pt x="10062" y="15090"/>
                  </a:cubicBezTo>
                  <a:cubicBezTo>
                    <a:pt x="9780" y="14533"/>
                    <a:pt x="9498" y="14005"/>
                    <a:pt x="9215" y="13483"/>
                  </a:cubicBezTo>
                  <a:cubicBezTo>
                    <a:pt x="9750" y="12595"/>
                    <a:pt x="10272" y="11730"/>
                    <a:pt x="10777" y="10971"/>
                  </a:cubicBezTo>
                  <a:lnTo>
                    <a:pt x="10809" y="10951"/>
                  </a:lnTo>
                  <a:close/>
                  <a:moveTo>
                    <a:pt x="12530" y="13876"/>
                  </a:moveTo>
                  <a:cubicBezTo>
                    <a:pt x="13011" y="14714"/>
                    <a:pt x="13504" y="15561"/>
                    <a:pt x="14013" y="16341"/>
                  </a:cubicBezTo>
                  <a:cubicBezTo>
                    <a:pt x="14418" y="16961"/>
                    <a:pt x="14833" y="17535"/>
                    <a:pt x="15259" y="18029"/>
                  </a:cubicBezTo>
                  <a:cubicBezTo>
                    <a:pt x="15113" y="18681"/>
                    <a:pt x="14923" y="19251"/>
                    <a:pt x="14695" y="19696"/>
                  </a:cubicBezTo>
                  <a:cubicBezTo>
                    <a:pt x="14400" y="20272"/>
                    <a:pt x="14062" y="20627"/>
                    <a:pt x="13707" y="20678"/>
                  </a:cubicBezTo>
                  <a:cubicBezTo>
                    <a:pt x="13349" y="20731"/>
                    <a:pt x="12990" y="20471"/>
                    <a:pt x="12653" y="20067"/>
                  </a:cubicBezTo>
                  <a:cubicBezTo>
                    <a:pt x="12175" y="19494"/>
                    <a:pt x="11751" y="18651"/>
                    <a:pt x="11338" y="17779"/>
                  </a:cubicBezTo>
                  <a:cubicBezTo>
                    <a:pt x="11210" y="17509"/>
                    <a:pt x="11084" y="17235"/>
                    <a:pt x="10957" y="16962"/>
                  </a:cubicBezTo>
                  <a:cubicBezTo>
                    <a:pt x="11142" y="16571"/>
                    <a:pt x="11330" y="16182"/>
                    <a:pt x="11529" y="15807"/>
                  </a:cubicBezTo>
                  <a:cubicBezTo>
                    <a:pt x="11866" y="15173"/>
                    <a:pt x="12195" y="14515"/>
                    <a:pt x="12530" y="13876"/>
                  </a:cubicBezTo>
                  <a:close/>
                  <a:moveTo>
                    <a:pt x="8945" y="13926"/>
                  </a:moveTo>
                  <a:cubicBezTo>
                    <a:pt x="9271" y="14549"/>
                    <a:pt x="9592" y="15190"/>
                    <a:pt x="9920" y="15807"/>
                  </a:cubicBezTo>
                  <a:cubicBezTo>
                    <a:pt x="10119" y="16182"/>
                    <a:pt x="10308" y="16571"/>
                    <a:pt x="10492" y="16962"/>
                  </a:cubicBezTo>
                  <a:cubicBezTo>
                    <a:pt x="10366" y="17235"/>
                    <a:pt x="10239" y="17509"/>
                    <a:pt x="10111" y="17779"/>
                  </a:cubicBezTo>
                  <a:cubicBezTo>
                    <a:pt x="9699" y="18651"/>
                    <a:pt x="9274" y="19494"/>
                    <a:pt x="8796" y="20067"/>
                  </a:cubicBezTo>
                  <a:cubicBezTo>
                    <a:pt x="8460" y="20471"/>
                    <a:pt x="8101" y="20731"/>
                    <a:pt x="7742" y="20678"/>
                  </a:cubicBezTo>
                  <a:cubicBezTo>
                    <a:pt x="7388" y="20627"/>
                    <a:pt x="7049" y="20272"/>
                    <a:pt x="6754" y="19696"/>
                  </a:cubicBezTo>
                  <a:cubicBezTo>
                    <a:pt x="6524" y="19246"/>
                    <a:pt x="6332" y="18669"/>
                    <a:pt x="6186" y="18008"/>
                  </a:cubicBezTo>
                  <a:cubicBezTo>
                    <a:pt x="6611" y="17516"/>
                    <a:pt x="7026" y="16946"/>
                    <a:pt x="7432" y="16339"/>
                  </a:cubicBezTo>
                  <a:cubicBezTo>
                    <a:pt x="7948" y="15567"/>
                    <a:pt x="8451" y="14742"/>
                    <a:pt x="8945" y="13926"/>
                  </a:cubicBezTo>
                  <a:close/>
                </a:path>
              </a:pathLst>
            </a:custGeom>
            <a:grpFill/>
            <a:ln w="12700">
              <a:miter lim="400000"/>
            </a:ln>
          </p:spPr>
          <p:txBody>
            <a:bodyPr lIns="0" tIns="0" rIns="0" bIns="0" anchor="ct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defRPr sz="3200" b="0">
                  <a:solidFill>
                    <a:srgbClr val="FFFFFF"/>
                  </a:solidFill>
                  <a:latin typeface="+mn-lt"/>
                  <a:ea typeface="+mn-ea"/>
                  <a:cs typeface="+mn-cs"/>
                  <a:sym typeface="Helvetica Neue Medium"/>
                </a:defRPr>
              </a:pPr>
              <a:endParaRPr/>
            </a:p>
          </p:txBody>
        </p:sp>
        <p:sp>
          <p:nvSpPr>
            <p:cNvPr id="16" name="Фигура">
              <a:extLst>
                <a:ext uri="{FF2B5EF4-FFF2-40B4-BE49-F238E27FC236}">
                  <a16:creationId xmlns:a16="http://schemas.microsoft.com/office/drawing/2014/main" xmlns="" id="{1DCFB035-0089-2C46-9517-3E11C249C68A}"/>
                </a:ext>
              </a:extLst>
            </p:cNvPr>
            <p:cNvSpPr/>
            <p:nvPr/>
          </p:nvSpPr>
          <p:spPr>
            <a:xfrm>
              <a:off x="11622222" y="2879188"/>
              <a:ext cx="6590727" cy="2305288"/>
            </a:xfrm>
            <a:custGeom>
              <a:avLst/>
              <a:gdLst/>
              <a:ahLst/>
              <a:cxnLst>
                <a:cxn ang="0">
                  <a:pos x="wd2" y="hd2"/>
                </a:cxn>
                <a:cxn ang="5400000">
                  <a:pos x="wd2" y="hd2"/>
                </a:cxn>
                <a:cxn ang="10800000">
                  <a:pos x="wd2" y="hd2"/>
                </a:cxn>
                <a:cxn ang="16200000">
                  <a:pos x="wd2" y="hd2"/>
                </a:cxn>
              </a:cxnLst>
              <a:rect l="0" t="0" r="r" b="b"/>
              <a:pathLst>
                <a:path w="21445" h="21499" extrusionOk="0">
                  <a:moveTo>
                    <a:pt x="8378" y="3"/>
                  </a:moveTo>
                  <a:cubicBezTo>
                    <a:pt x="8277" y="-6"/>
                    <a:pt x="8176" y="5"/>
                    <a:pt x="8076" y="39"/>
                  </a:cubicBezTo>
                  <a:cubicBezTo>
                    <a:pt x="7709" y="162"/>
                    <a:pt x="7369" y="626"/>
                    <a:pt x="7076" y="1270"/>
                  </a:cubicBezTo>
                  <a:cubicBezTo>
                    <a:pt x="6851" y="1763"/>
                    <a:pt x="6658" y="2361"/>
                    <a:pt x="6500" y="3031"/>
                  </a:cubicBezTo>
                  <a:cubicBezTo>
                    <a:pt x="5739" y="2190"/>
                    <a:pt x="4940" y="1664"/>
                    <a:pt x="4074" y="1699"/>
                  </a:cubicBezTo>
                  <a:cubicBezTo>
                    <a:pt x="3977" y="1703"/>
                    <a:pt x="3880" y="1714"/>
                    <a:pt x="3782" y="1732"/>
                  </a:cubicBezTo>
                  <a:cubicBezTo>
                    <a:pt x="1768" y="2105"/>
                    <a:pt x="-77" y="5865"/>
                    <a:pt x="2" y="11192"/>
                  </a:cubicBezTo>
                  <a:cubicBezTo>
                    <a:pt x="77" y="16234"/>
                    <a:pt x="1855" y="19818"/>
                    <a:pt x="3738" y="19633"/>
                  </a:cubicBezTo>
                  <a:cubicBezTo>
                    <a:pt x="4527" y="19555"/>
                    <a:pt x="5280" y="19003"/>
                    <a:pt x="6004" y="18210"/>
                  </a:cubicBezTo>
                  <a:cubicBezTo>
                    <a:pt x="6179" y="18987"/>
                    <a:pt x="6403" y="19674"/>
                    <a:pt x="6668" y="20230"/>
                  </a:cubicBezTo>
                  <a:cubicBezTo>
                    <a:pt x="6976" y="20874"/>
                    <a:pt x="7332" y="21335"/>
                    <a:pt x="7717" y="21459"/>
                  </a:cubicBezTo>
                  <a:cubicBezTo>
                    <a:pt x="8137" y="21594"/>
                    <a:pt x="8566" y="21382"/>
                    <a:pt x="8944" y="20865"/>
                  </a:cubicBezTo>
                  <a:cubicBezTo>
                    <a:pt x="9588" y="19985"/>
                    <a:pt x="10139" y="18728"/>
                    <a:pt x="10725" y="17459"/>
                  </a:cubicBezTo>
                  <a:cubicBezTo>
                    <a:pt x="11310" y="18728"/>
                    <a:pt x="11861" y="19985"/>
                    <a:pt x="12505" y="20865"/>
                  </a:cubicBezTo>
                  <a:cubicBezTo>
                    <a:pt x="12883" y="21382"/>
                    <a:pt x="13313" y="21594"/>
                    <a:pt x="13733" y="21459"/>
                  </a:cubicBezTo>
                  <a:cubicBezTo>
                    <a:pt x="14117" y="21335"/>
                    <a:pt x="14474" y="20874"/>
                    <a:pt x="14781" y="20230"/>
                  </a:cubicBezTo>
                  <a:cubicBezTo>
                    <a:pt x="15044" y="19679"/>
                    <a:pt x="15266" y="19000"/>
                    <a:pt x="15440" y="18232"/>
                  </a:cubicBezTo>
                  <a:cubicBezTo>
                    <a:pt x="16164" y="19024"/>
                    <a:pt x="16917" y="19563"/>
                    <a:pt x="17707" y="19634"/>
                  </a:cubicBezTo>
                  <a:cubicBezTo>
                    <a:pt x="19589" y="19805"/>
                    <a:pt x="21366" y="16232"/>
                    <a:pt x="21442" y="11194"/>
                  </a:cubicBezTo>
                  <a:cubicBezTo>
                    <a:pt x="21523" y="5867"/>
                    <a:pt x="19677" y="2107"/>
                    <a:pt x="17663" y="1734"/>
                  </a:cubicBezTo>
                  <a:cubicBezTo>
                    <a:pt x="17564" y="1715"/>
                    <a:pt x="17467" y="1705"/>
                    <a:pt x="17371" y="1701"/>
                  </a:cubicBezTo>
                  <a:cubicBezTo>
                    <a:pt x="16507" y="1665"/>
                    <a:pt x="15709" y="2191"/>
                    <a:pt x="14949" y="3031"/>
                  </a:cubicBezTo>
                  <a:cubicBezTo>
                    <a:pt x="14791" y="2361"/>
                    <a:pt x="14598" y="1763"/>
                    <a:pt x="14374" y="1270"/>
                  </a:cubicBezTo>
                  <a:cubicBezTo>
                    <a:pt x="14080" y="626"/>
                    <a:pt x="13740" y="162"/>
                    <a:pt x="13373" y="39"/>
                  </a:cubicBezTo>
                  <a:cubicBezTo>
                    <a:pt x="13273" y="5"/>
                    <a:pt x="13172" y="-6"/>
                    <a:pt x="13072" y="3"/>
                  </a:cubicBezTo>
                  <a:cubicBezTo>
                    <a:pt x="12770" y="30"/>
                    <a:pt x="12472" y="246"/>
                    <a:pt x="12202" y="633"/>
                  </a:cubicBezTo>
                  <a:cubicBezTo>
                    <a:pt x="11669" y="1394"/>
                    <a:pt x="11203" y="2439"/>
                    <a:pt x="10725" y="3529"/>
                  </a:cubicBezTo>
                  <a:cubicBezTo>
                    <a:pt x="10247" y="2439"/>
                    <a:pt x="9780" y="1394"/>
                    <a:pt x="9248" y="633"/>
                  </a:cubicBezTo>
                  <a:cubicBezTo>
                    <a:pt x="8977" y="246"/>
                    <a:pt x="8679" y="30"/>
                    <a:pt x="8378" y="3"/>
                  </a:cubicBezTo>
                  <a:close/>
                  <a:moveTo>
                    <a:pt x="8229" y="814"/>
                  </a:moveTo>
                  <a:cubicBezTo>
                    <a:pt x="8528" y="835"/>
                    <a:pt x="8826" y="1079"/>
                    <a:pt x="9107" y="1432"/>
                  </a:cubicBezTo>
                  <a:cubicBezTo>
                    <a:pt x="9563" y="2005"/>
                    <a:pt x="9968" y="2848"/>
                    <a:pt x="10362" y="3719"/>
                  </a:cubicBezTo>
                  <a:cubicBezTo>
                    <a:pt x="10409" y="3823"/>
                    <a:pt x="10456" y="3929"/>
                    <a:pt x="10503" y="4034"/>
                  </a:cubicBezTo>
                  <a:cubicBezTo>
                    <a:pt x="10256" y="4594"/>
                    <a:pt x="10004" y="5155"/>
                    <a:pt x="9734" y="5693"/>
                  </a:cubicBezTo>
                  <a:cubicBezTo>
                    <a:pt x="9517" y="6124"/>
                    <a:pt x="9304" y="6570"/>
                    <a:pt x="9090" y="7011"/>
                  </a:cubicBezTo>
                  <a:cubicBezTo>
                    <a:pt x="8307" y="5580"/>
                    <a:pt x="7514" y="4215"/>
                    <a:pt x="6674" y="3226"/>
                  </a:cubicBezTo>
                  <a:cubicBezTo>
                    <a:pt x="6805" y="2676"/>
                    <a:pt x="6968" y="2191"/>
                    <a:pt x="7158" y="1802"/>
                  </a:cubicBezTo>
                  <a:cubicBezTo>
                    <a:pt x="7439" y="1226"/>
                    <a:pt x="7762" y="871"/>
                    <a:pt x="8101" y="819"/>
                  </a:cubicBezTo>
                  <a:cubicBezTo>
                    <a:pt x="8143" y="813"/>
                    <a:pt x="8186" y="811"/>
                    <a:pt x="8229" y="814"/>
                  </a:cubicBezTo>
                  <a:close/>
                  <a:moveTo>
                    <a:pt x="13220" y="814"/>
                  </a:moveTo>
                  <a:cubicBezTo>
                    <a:pt x="13263" y="811"/>
                    <a:pt x="13306" y="813"/>
                    <a:pt x="13349" y="819"/>
                  </a:cubicBezTo>
                  <a:cubicBezTo>
                    <a:pt x="13687" y="871"/>
                    <a:pt x="14011" y="1226"/>
                    <a:pt x="14292" y="1802"/>
                  </a:cubicBezTo>
                  <a:cubicBezTo>
                    <a:pt x="14482" y="2191"/>
                    <a:pt x="14644" y="2676"/>
                    <a:pt x="14775" y="3226"/>
                  </a:cubicBezTo>
                  <a:cubicBezTo>
                    <a:pt x="13936" y="4216"/>
                    <a:pt x="13143" y="5583"/>
                    <a:pt x="12360" y="7011"/>
                  </a:cubicBezTo>
                  <a:cubicBezTo>
                    <a:pt x="12145" y="6570"/>
                    <a:pt x="11933" y="6124"/>
                    <a:pt x="11715" y="5693"/>
                  </a:cubicBezTo>
                  <a:cubicBezTo>
                    <a:pt x="11445" y="5155"/>
                    <a:pt x="11193" y="4594"/>
                    <a:pt x="10947" y="4034"/>
                  </a:cubicBezTo>
                  <a:cubicBezTo>
                    <a:pt x="10994" y="3929"/>
                    <a:pt x="11040" y="3823"/>
                    <a:pt x="11087" y="3719"/>
                  </a:cubicBezTo>
                  <a:cubicBezTo>
                    <a:pt x="11481" y="2848"/>
                    <a:pt x="11886" y="2005"/>
                    <a:pt x="12343" y="1432"/>
                  </a:cubicBezTo>
                  <a:cubicBezTo>
                    <a:pt x="12624" y="1079"/>
                    <a:pt x="12921" y="835"/>
                    <a:pt x="13220" y="814"/>
                  </a:cubicBezTo>
                  <a:close/>
                  <a:moveTo>
                    <a:pt x="4250" y="2733"/>
                  </a:moveTo>
                  <a:cubicBezTo>
                    <a:pt x="5966" y="2662"/>
                    <a:pt x="7436" y="4980"/>
                    <a:pt x="8814" y="7570"/>
                  </a:cubicBezTo>
                  <a:cubicBezTo>
                    <a:pt x="8715" y="7767"/>
                    <a:pt x="8615" y="7961"/>
                    <a:pt x="8514" y="8149"/>
                  </a:cubicBezTo>
                  <a:cubicBezTo>
                    <a:pt x="8129" y="8868"/>
                    <a:pt x="7739" y="9565"/>
                    <a:pt x="7344" y="10244"/>
                  </a:cubicBezTo>
                  <a:cubicBezTo>
                    <a:pt x="6354" y="8478"/>
                    <a:pt x="5276" y="6316"/>
                    <a:pt x="4082" y="6376"/>
                  </a:cubicBezTo>
                  <a:cubicBezTo>
                    <a:pt x="3899" y="6385"/>
                    <a:pt x="3713" y="6447"/>
                    <a:pt x="3524" y="6571"/>
                  </a:cubicBezTo>
                  <a:cubicBezTo>
                    <a:pt x="2878" y="6995"/>
                    <a:pt x="2260" y="8043"/>
                    <a:pt x="2161" y="9859"/>
                  </a:cubicBezTo>
                  <a:cubicBezTo>
                    <a:pt x="2035" y="12190"/>
                    <a:pt x="2714" y="14056"/>
                    <a:pt x="3507" y="14426"/>
                  </a:cubicBezTo>
                  <a:cubicBezTo>
                    <a:pt x="5055" y="15148"/>
                    <a:pt x="6286" y="12773"/>
                    <a:pt x="7349" y="11001"/>
                  </a:cubicBezTo>
                  <a:cubicBezTo>
                    <a:pt x="7782" y="11782"/>
                    <a:pt x="8213" y="12565"/>
                    <a:pt x="8643" y="13349"/>
                  </a:cubicBezTo>
                  <a:cubicBezTo>
                    <a:pt x="8647" y="13357"/>
                    <a:pt x="8651" y="13365"/>
                    <a:pt x="8655" y="13373"/>
                  </a:cubicBezTo>
                  <a:cubicBezTo>
                    <a:pt x="8199" y="14159"/>
                    <a:pt x="7732" y="14951"/>
                    <a:pt x="7250" y="15684"/>
                  </a:cubicBezTo>
                  <a:cubicBezTo>
                    <a:pt x="6234" y="17226"/>
                    <a:pt x="5151" y="18492"/>
                    <a:pt x="3980" y="18599"/>
                  </a:cubicBezTo>
                  <a:cubicBezTo>
                    <a:pt x="2316" y="18751"/>
                    <a:pt x="744" y="15588"/>
                    <a:pt x="674" y="11129"/>
                  </a:cubicBezTo>
                  <a:cubicBezTo>
                    <a:pt x="600" y="6406"/>
                    <a:pt x="2233" y="3053"/>
                    <a:pt x="4020" y="2757"/>
                  </a:cubicBezTo>
                  <a:cubicBezTo>
                    <a:pt x="4097" y="2744"/>
                    <a:pt x="4174" y="2736"/>
                    <a:pt x="4250" y="2733"/>
                  </a:cubicBezTo>
                  <a:close/>
                  <a:moveTo>
                    <a:pt x="17194" y="2735"/>
                  </a:moveTo>
                  <a:cubicBezTo>
                    <a:pt x="17271" y="2738"/>
                    <a:pt x="17347" y="2746"/>
                    <a:pt x="17425" y="2759"/>
                  </a:cubicBezTo>
                  <a:cubicBezTo>
                    <a:pt x="19211" y="3055"/>
                    <a:pt x="20845" y="6407"/>
                    <a:pt x="20770" y="11131"/>
                  </a:cubicBezTo>
                  <a:cubicBezTo>
                    <a:pt x="20700" y="15590"/>
                    <a:pt x="19128" y="18752"/>
                    <a:pt x="17464" y="18600"/>
                  </a:cubicBezTo>
                  <a:cubicBezTo>
                    <a:pt x="16293" y="18493"/>
                    <a:pt x="15211" y="17228"/>
                    <a:pt x="14195" y="15685"/>
                  </a:cubicBezTo>
                  <a:cubicBezTo>
                    <a:pt x="13714" y="14954"/>
                    <a:pt x="13247" y="14163"/>
                    <a:pt x="12792" y="13378"/>
                  </a:cubicBezTo>
                  <a:cubicBezTo>
                    <a:pt x="12797" y="13369"/>
                    <a:pt x="12801" y="13358"/>
                    <a:pt x="12807" y="13349"/>
                  </a:cubicBezTo>
                  <a:cubicBezTo>
                    <a:pt x="13237" y="12565"/>
                    <a:pt x="13668" y="11782"/>
                    <a:pt x="14100" y="11001"/>
                  </a:cubicBezTo>
                  <a:cubicBezTo>
                    <a:pt x="15163" y="12773"/>
                    <a:pt x="16395" y="15148"/>
                    <a:pt x="17943" y="14426"/>
                  </a:cubicBezTo>
                  <a:cubicBezTo>
                    <a:pt x="18735" y="14056"/>
                    <a:pt x="19415" y="12190"/>
                    <a:pt x="19288" y="9859"/>
                  </a:cubicBezTo>
                  <a:cubicBezTo>
                    <a:pt x="19190" y="8043"/>
                    <a:pt x="18571" y="6995"/>
                    <a:pt x="17925" y="6571"/>
                  </a:cubicBezTo>
                  <a:cubicBezTo>
                    <a:pt x="17737" y="6447"/>
                    <a:pt x="17551" y="6385"/>
                    <a:pt x="17368" y="6376"/>
                  </a:cubicBezTo>
                  <a:cubicBezTo>
                    <a:pt x="16173" y="6316"/>
                    <a:pt x="15096" y="8478"/>
                    <a:pt x="14105" y="10244"/>
                  </a:cubicBezTo>
                  <a:cubicBezTo>
                    <a:pt x="13711" y="9565"/>
                    <a:pt x="13320" y="8868"/>
                    <a:pt x="12935" y="8149"/>
                  </a:cubicBezTo>
                  <a:cubicBezTo>
                    <a:pt x="12834" y="7960"/>
                    <a:pt x="12733" y="7765"/>
                    <a:pt x="12634" y="7567"/>
                  </a:cubicBezTo>
                  <a:cubicBezTo>
                    <a:pt x="14011" y="4979"/>
                    <a:pt x="15480" y="2664"/>
                    <a:pt x="17194" y="2735"/>
                  </a:cubicBezTo>
                  <a:close/>
                  <a:moveTo>
                    <a:pt x="10725" y="4532"/>
                  </a:moveTo>
                  <a:cubicBezTo>
                    <a:pt x="11007" y="5169"/>
                    <a:pt x="11289" y="5806"/>
                    <a:pt x="11580" y="6410"/>
                  </a:cubicBezTo>
                  <a:cubicBezTo>
                    <a:pt x="11755" y="6774"/>
                    <a:pt x="11930" y="7125"/>
                    <a:pt x="12105" y="7473"/>
                  </a:cubicBezTo>
                  <a:cubicBezTo>
                    <a:pt x="11644" y="8321"/>
                    <a:pt x="11185" y="9178"/>
                    <a:pt x="10720" y="9979"/>
                  </a:cubicBezTo>
                  <a:cubicBezTo>
                    <a:pt x="10258" y="9176"/>
                    <a:pt x="9802" y="8320"/>
                    <a:pt x="9343" y="7475"/>
                  </a:cubicBezTo>
                  <a:cubicBezTo>
                    <a:pt x="9519" y="7126"/>
                    <a:pt x="9694" y="6775"/>
                    <a:pt x="9869" y="6410"/>
                  </a:cubicBezTo>
                  <a:cubicBezTo>
                    <a:pt x="10160" y="5806"/>
                    <a:pt x="10442" y="5169"/>
                    <a:pt x="10725" y="4532"/>
                  </a:cubicBezTo>
                  <a:close/>
                  <a:moveTo>
                    <a:pt x="4295" y="7360"/>
                  </a:moveTo>
                  <a:cubicBezTo>
                    <a:pt x="5317" y="7294"/>
                    <a:pt x="6241" y="9315"/>
                    <a:pt x="7117" y="10559"/>
                  </a:cubicBezTo>
                  <a:cubicBezTo>
                    <a:pt x="6220" y="11840"/>
                    <a:pt x="5157" y="14117"/>
                    <a:pt x="3838" y="13452"/>
                  </a:cubicBezTo>
                  <a:cubicBezTo>
                    <a:pt x="3242" y="13151"/>
                    <a:pt x="2727" y="11761"/>
                    <a:pt x="2822" y="10006"/>
                  </a:cubicBezTo>
                  <a:cubicBezTo>
                    <a:pt x="2897" y="8638"/>
                    <a:pt x="3365" y="7857"/>
                    <a:pt x="3851" y="7524"/>
                  </a:cubicBezTo>
                  <a:cubicBezTo>
                    <a:pt x="4001" y="7421"/>
                    <a:pt x="4149" y="7369"/>
                    <a:pt x="4295" y="7360"/>
                  </a:cubicBezTo>
                  <a:close/>
                  <a:moveTo>
                    <a:pt x="17154" y="7360"/>
                  </a:moveTo>
                  <a:cubicBezTo>
                    <a:pt x="17300" y="7369"/>
                    <a:pt x="17448" y="7421"/>
                    <a:pt x="17599" y="7524"/>
                  </a:cubicBezTo>
                  <a:cubicBezTo>
                    <a:pt x="18084" y="7857"/>
                    <a:pt x="18553" y="8638"/>
                    <a:pt x="18627" y="10006"/>
                  </a:cubicBezTo>
                  <a:cubicBezTo>
                    <a:pt x="18722" y="11761"/>
                    <a:pt x="18207" y="13151"/>
                    <a:pt x="17611" y="13452"/>
                  </a:cubicBezTo>
                  <a:cubicBezTo>
                    <a:pt x="16292" y="14117"/>
                    <a:pt x="15230" y="11840"/>
                    <a:pt x="14332" y="10559"/>
                  </a:cubicBezTo>
                  <a:cubicBezTo>
                    <a:pt x="15208" y="9315"/>
                    <a:pt x="16132" y="7294"/>
                    <a:pt x="17154" y="7360"/>
                  </a:cubicBezTo>
                  <a:close/>
                  <a:moveTo>
                    <a:pt x="12390" y="8024"/>
                  </a:moveTo>
                  <a:cubicBezTo>
                    <a:pt x="12523" y="8281"/>
                    <a:pt x="12655" y="8540"/>
                    <a:pt x="12791" y="8791"/>
                  </a:cubicBezTo>
                  <a:cubicBezTo>
                    <a:pt x="13135" y="9427"/>
                    <a:pt x="13491" y="10041"/>
                    <a:pt x="13871" y="10634"/>
                  </a:cubicBezTo>
                  <a:cubicBezTo>
                    <a:pt x="13444" y="11319"/>
                    <a:pt x="13044" y="12010"/>
                    <a:pt x="12656" y="12709"/>
                  </a:cubicBezTo>
                  <a:cubicBezTo>
                    <a:pt x="12615" y="12784"/>
                    <a:pt x="12574" y="12860"/>
                    <a:pt x="12532" y="12935"/>
                  </a:cubicBezTo>
                  <a:cubicBezTo>
                    <a:pt x="12037" y="12078"/>
                    <a:pt x="11556" y="11242"/>
                    <a:pt x="11092" y="10523"/>
                  </a:cubicBezTo>
                  <a:cubicBezTo>
                    <a:pt x="11519" y="9721"/>
                    <a:pt x="11951" y="8864"/>
                    <a:pt x="12390" y="8024"/>
                  </a:cubicBezTo>
                  <a:close/>
                  <a:moveTo>
                    <a:pt x="9058" y="8029"/>
                  </a:moveTo>
                  <a:cubicBezTo>
                    <a:pt x="9496" y="8867"/>
                    <a:pt x="9927" y="9721"/>
                    <a:pt x="10353" y="10521"/>
                  </a:cubicBezTo>
                  <a:cubicBezTo>
                    <a:pt x="9889" y="11240"/>
                    <a:pt x="9409" y="12074"/>
                    <a:pt x="8914" y="12930"/>
                  </a:cubicBezTo>
                  <a:cubicBezTo>
                    <a:pt x="8874" y="12856"/>
                    <a:pt x="8834" y="12782"/>
                    <a:pt x="8793" y="12709"/>
                  </a:cubicBezTo>
                  <a:cubicBezTo>
                    <a:pt x="8405" y="12010"/>
                    <a:pt x="8005" y="11319"/>
                    <a:pt x="7579" y="10634"/>
                  </a:cubicBezTo>
                  <a:cubicBezTo>
                    <a:pt x="7959" y="10041"/>
                    <a:pt x="8314" y="9427"/>
                    <a:pt x="8658" y="8791"/>
                  </a:cubicBezTo>
                  <a:cubicBezTo>
                    <a:pt x="8793" y="8542"/>
                    <a:pt x="8925" y="8285"/>
                    <a:pt x="9058" y="8029"/>
                  </a:cubicBezTo>
                  <a:close/>
                  <a:moveTo>
                    <a:pt x="10809" y="10951"/>
                  </a:moveTo>
                  <a:cubicBezTo>
                    <a:pt x="11279" y="11688"/>
                    <a:pt x="11766" y="12543"/>
                    <a:pt x="12267" y="13421"/>
                  </a:cubicBezTo>
                  <a:cubicBezTo>
                    <a:pt x="11973" y="13962"/>
                    <a:pt x="11681" y="14511"/>
                    <a:pt x="11388" y="15090"/>
                  </a:cubicBezTo>
                  <a:cubicBezTo>
                    <a:pt x="11163" y="15533"/>
                    <a:pt x="10943" y="15996"/>
                    <a:pt x="10725" y="16464"/>
                  </a:cubicBezTo>
                  <a:cubicBezTo>
                    <a:pt x="10506" y="15996"/>
                    <a:pt x="10287" y="15533"/>
                    <a:pt x="10062" y="15090"/>
                  </a:cubicBezTo>
                  <a:cubicBezTo>
                    <a:pt x="9780" y="14533"/>
                    <a:pt x="9498" y="14005"/>
                    <a:pt x="9215" y="13483"/>
                  </a:cubicBezTo>
                  <a:cubicBezTo>
                    <a:pt x="9750" y="12595"/>
                    <a:pt x="10272" y="11730"/>
                    <a:pt x="10777" y="10971"/>
                  </a:cubicBezTo>
                  <a:lnTo>
                    <a:pt x="10809" y="10951"/>
                  </a:lnTo>
                  <a:close/>
                  <a:moveTo>
                    <a:pt x="12530" y="13876"/>
                  </a:moveTo>
                  <a:cubicBezTo>
                    <a:pt x="13011" y="14714"/>
                    <a:pt x="13504" y="15561"/>
                    <a:pt x="14013" y="16341"/>
                  </a:cubicBezTo>
                  <a:cubicBezTo>
                    <a:pt x="14418" y="16961"/>
                    <a:pt x="14833" y="17535"/>
                    <a:pt x="15259" y="18029"/>
                  </a:cubicBezTo>
                  <a:cubicBezTo>
                    <a:pt x="15113" y="18681"/>
                    <a:pt x="14923" y="19251"/>
                    <a:pt x="14695" y="19696"/>
                  </a:cubicBezTo>
                  <a:cubicBezTo>
                    <a:pt x="14400" y="20272"/>
                    <a:pt x="14062" y="20627"/>
                    <a:pt x="13707" y="20678"/>
                  </a:cubicBezTo>
                  <a:cubicBezTo>
                    <a:pt x="13349" y="20731"/>
                    <a:pt x="12990" y="20471"/>
                    <a:pt x="12653" y="20067"/>
                  </a:cubicBezTo>
                  <a:cubicBezTo>
                    <a:pt x="12175" y="19494"/>
                    <a:pt x="11751" y="18651"/>
                    <a:pt x="11338" y="17779"/>
                  </a:cubicBezTo>
                  <a:cubicBezTo>
                    <a:pt x="11210" y="17509"/>
                    <a:pt x="11084" y="17235"/>
                    <a:pt x="10957" y="16962"/>
                  </a:cubicBezTo>
                  <a:cubicBezTo>
                    <a:pt x="11142" y="16571"/>
                    <a:pt x="11330" y="16182"/>
                    <a:pt x="11529" y="15807"/>
                  </a:cubicBezTo>
                  <a:cubicBezTo>
                    <a:pt x="11866" y="15173"/>
                    <a:pt x="12195" y="14515"/>
                    <a:pt x="12530" y="13876"/>
                  </a:cubicBezTo>
                  <a:close/>
                  <a:moveTo>
                    <a:pt x="8945" y="13926"/>
                  </a:moveTo>
                  <a:cubicBezTo>
                    <a:pt x="9271" y="14549"/>
                    <a:pt x="9592" y="15190"/>
                    <a:pt x="9920" y="15807"/>
                  </a:cubicBezTo>
                  <a:cubicBezTo>
                    <a:pt x="10119" y="16182"/>
                    <a:pt x="10308" y="16571"/>
                    <a:pt x="10492" y="16962"/>
                  </a:cubicBezTo>
                  <a:cubicBezTo>
                    <a:pt x="10366" y="17235"/>
                    <a:pt x="10239" y="17509"/>
                    <a:pt x="10111" y="17779"/>
                  </a:cubicBezTo>
                  <a:cubicBezTo>
                    <a:pt x="9699" y="18651"/>
                    <a:pt x="9274" y="19494"/>
                    <a:pt x="8796" y="20067"/>
                  </a:cubicBezTo>
                  <a:cubicBezTo>
                    <a:pt x="8460" y="20471"/>
                    <a:pt x="8101" y="20731"/>
                    <a:pt x="7742" y="20678"/>
                  </a:cubicBezTo>
                  <a:cubicBezTo>
                    <a:pt x="7388" y="20627"/>
                    <a:pt x="7049" y="20272"/>
                    <a:pt x="6754" y="19696"/>
                  </a:cubicBezTo>
                  <a:cubicBezTo>
                    <a:pt x="6524" y="19246"/>
                    <a:pt x="6332" y="18669"/>
                    <a:pt x="6186" y="18008"/>
                  </a:cubicBezTo>
                  <a:cubicBezTo>
                    <a:pt x="6611" y="17516"/>
                    <a:pt x="7026" y="16946"/>
                    <a:pt x="7432" y="16339"/>
                  </a:cubicBezTo>
                  <a:cubicBezTo>
                    <a:pt x="7948" y="15567"/>
                    <a:pt x="8451" y="14742"/>
                    <a:pt x="8945" y="13926"/>
                  </a:cubicBezTo>
                  <a:close/>
                </a:path>
              </a:pathLst>
            </a:custGeom>
            <a:grpFill/>
            <a:ln w="12700">
              <a:miter lim="400000"/>
            </a:ln>
          </p:spPr>
          <p:txBody>
            <a:bodyPr lIns="0" tIns="0" rIns="0" bIns="0" anchor="ct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defRPr sz="3200" b="0">
                  <a:solidFill>
                    <a:srgbClr val="FFFFFF"/>
                  </a:solidFill>
                  <a:latin typeface="+mn-lt"/>
                  <a:ea typeface="+mn-ea"/>
                  <a:cs typeface="+mn-cs"/>
                  <a:sym typeface="Helvetica Neue Medium"/>
                </a:defRPr>
              </a:pPr>
              <a:endParaRPr/>
            </a:p>
          </p:txBody>
        </p:sp>
      </p:grpSp>
      <p:sp>
        <p:nvSpPr>
          <p:cNvPr id="11" name="Рисунок 2">
            <a:extLst>
              <a:ext uri="{FF2B5EF4-FFF2-40B4-BE49-F238E27FC236}">
                <a16:creationId xmlns:a16="http://schemas.microsoft.com/office/drawing/2014/main" xmlns="" id="{32DA5AC1-4B89-6940-8E5D-216E11346FDE}"/>
              </a:ext>
            </a:extLst>
          </p:cNvPr>
          <p:cNvSpPr>
            <a:spLocks noGrp="1"/>
          </p:cNvSpPr>
          <p:nvPr/>
        </p:nvSpPr>
        <p:spPr bwMode="auto">
          <a:xfrm>
            <a:off x="10499286" y="2321496"/>
            <a:ext cx="3385427" cy="3384000"/>
          </a:xfrm>
          <a:prstGeom prst="ellipse">
            <a:avLst/>
          </a:prstGeom>
          <a:solidFill>
            <a:schemeClr val="bg1"/>
          </a:solidFill>
          <a:ln w="63500">
            <a:solidFill>
              <a:schemeClr val="accent1"/>
            </a:solidFill>
          </a:ln>
          <a:effectLst/>
          <a:extLst>
            <a:ext uri="{FAA26D3D-D897-4be2-8F04-BA451C77F1D7}"/>
          </a:extLst>
        </p:spPr>
        <p:txBody>
          <a:bodyPr vert="horz" wrap="square" lIns="38100" tIns="38100" rIns="38100" bIns="38100" numCol="1" anchor="t" anchorCtr="0" compatLnSpc="1">
            <a:prstTxWarp prst="textNoShape">
              <a:avLst/>
            </a:prstTxWarp>
          </a:bodyPr>
          <a:lstStyle/>
          <a:p>
            <a:endParaRPr lang="ru-RU"/>
          </a:p>
        </p:txBody>
      </p:sp>
      <p:pic>
        <p:nvPicPr>
          <p:cNvPr id="4" name="Рисунок 3">
            <a:extLst>
              <a:ext uri="{FF2B5EF4-FFF2-40B4-BE49-F238E27FC236}">
                <a16:creationId xmlns:a16="http://schemas.microsoft.com/office/drawing/2014/main" xmlns="" id="{65F6E64E-DC19-499B-99CD-CEAFB0B80059}"/>
              </a:ext>
            </a:extLst>
          </p:cNvPr>
          <p:cNvPicPr>
            <a:picLocks noChangeAspect="1"/>
          </p:cNvPicPr>
          <p:nvPr/>
        </p:nvPicPr>
        <p:blipFill>
          <a:blip r:embed="rId2" cstate="print"/>
          <a:stretch>
            <a:fillRect/>
          </a:stretch>
        </p:blipFill>
        <p:spPr>
          <a:xfrm>
            <a:off x="9510699" y="1456957"/>
            <a:ext cx="5790089" cy="5248806"/>
          </a:xfrm>
          <a:prstGeom prst="ellipse">
            <a:avLst/>
          </a:prstGeom>
          <a:ln w="9525" cap="rnd">
            <a:solidFill>
              <a:schemeClr val="accent5">
                <a:lumMod val="1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3505918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61" name="Rectangle"/>
          <p:cNvSpPr/>
          <p:nvPr/>
        </p:nvSpPr>
        <p:spPr>
          <a:xfrm>
            <a:off x="536143" y="350255"/>
            <a:ext cx="23564260" cy="13015489"/>
          </a:xfrm>
          <a:prstGeom prst="rect">
            <a:avLst/>
          </a:prstGeom>
          <a:solidFill>
            <a:schemeClr val="accent4"/>
          </a:solidFill>
          <a:ln w="12700">
            <a:miter lim="400000"/>
          </a:ln>
        </p:spPr>
        <p:txBody>
          <a:bodyPr lIns="0" tIns="0" rIns="0" bIns="0" anchor="ctr"/>
          <a:lstStyle/>
          <a:p>
            <a:pPr algn="just" hangingPunct="1">
              <a:lnSpc>
                <a:spcPct val="80000"/>
              </a:lnSpc>
            </a:pPr>
            <a:endParaRPr lang="ru-RU" altLang="ru-RU" sz="3200" b="0" dirty="0">
              <a:latin typeface="Georgia" panose="02040502050405020303" pitchFamily="18" charset="0"/>
            </a:endParaRPr>
          </a:p>
        </p:txBody>
      </p:sp>
      <p:sp>
        <p:nvSpPr>
          <p:cNvPr id="165" name="&quot;"/>
          <p:cNvSpPr txBox="1"/>
          <p:nvPr/>
        </p:nvSpPr>
        <p:spPr>
          <a:xfrm>
            <a:off x="22510252" y="10954829"/>
            <a:ext cx="821819" cy="2410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5000" b="0">
                <a:solidFill>
                  <a:srgbClr val="F4F4F4"/>
                </a:solidFill>
                <a:latin typeface="Goudy Bookletter 1911"/>
                <a:ea typeface="Goudy Bookletter 1911"/>
                <a:cs typeface="Goudy Bookletter 1911"/>
                <a:sym typeface="Goudy Bookletter 1911"/>
              </a:defRPr>
            </a:lvl1pPr>
          </a:lstStyle>
          <a:p>
            <a:r>
              <a:rPr dirty="0">
                <a:solidFill>
                  <a:schemeClr val="bg1"/>
                </a:solidFill>
              </a:rPr>
              <a:t>"</a:t>
            </a:r>
          </a:p>
        </p:txBody>
      </p:sp>
      <p:sp>
        <p:nvSpPr>
          <p:cNvPr id="15" name="Рисунок 4">
            <a:extLst>
              <a:ext uri="{FF2B5EF4-FFF2-40B4-BE49-F238E27FC236}">
                <a16:creationId xmlns:a16="http://schemas.microsoft.com/office/drawing/2014/main" xmlns="" id="{4F13A077-F968-6B4D-8C99-385CE0E25CBF}"/>
              </a:ext>
            </a:extLst>
          </p:cNvPr>
          <p:cNvSpPr>
            <a:spLocks noGrp="1"/>
          </p:cNvSpPr>
          <p:nvPr/>
        </p:nvSpPr>
        <p:spPr bwMode="auto">
          <a:xfrm>
            <a:off x="868681" y="549121"/>
            <a:ext cx="22806918" cy="12617757"/>
          </a:xfrm>
          <a:prstGeom prst="plaque">
            <a:avLst>
              <a:gd name="adj" fmla="val 4573"/>
            </a:avLst>
          </a:prstGeom>
          <a:solidFill>
            <a:schemeClr val="accent2"/>
          </a:solidFill>
          <a:ln w="101600">
            <a:solidFill>
              <a:schemeClr val="accent1"/>
            </a:solidFill>
          </a:ln>
          <a:effectLst/>
          <a:extLst>
            <a:ext uri="{FAA26D3D-D897-4be2-8F04-BA451C77F1D7}"/>
          </a:extLst>
        </p:spPr>
        <p:txBody>
          <a:bodyPr vert="horz" wrap="square" lIns="38100" tIns="38100" rIns="38100" bIns="38100" numCol="1" anchor="t" anchorCtr="0" compatLnSpc="1">
            <a:prstTxWarp prst="textNoShape">
              <a:avLst/>
            </a:prstTxWarp>
          </a:bodyPr>
          <a:lstStyle/>
          <a:p>
            <a:endParaRPr lang="ru-RU" sz="6000" b="1" dirty="0">
              <a:solidFill>
                <a:schemeClr val="accent3">
                  <a:lumMod val="75000"/>
                </a:schemeClr>
              </a:solidFill>
              <a:latin typeface="Georgia" panose="02040502050405020303" pitchFamily="18" charset="0"/>
            </a:endParaRPr>
          </a:p>
          <a:p>
            <a:endParaRPr lang="ru-RU" sz="6000" b="1" dirty="0">
              <a:solidFill>
                <a:schemeClr val="accent3">
                  <a:lumMod val="75000"/>
                </a:schemeClr>
              </a:solidFill>
              <a:latin typeface="Georgia" panose="02040502050405020303" pitchFamily="18" charset="0"/>
            </a:endParaRPr>
          </a:p>
          <a:p>
            <a:r>
              <a:rPr lang="ru-RU" sz="6000" b="1" dirty="0">
                <a:solidFill>
                  <a:schemeClr val="accent3">
                    <a:lumMod val="75000"/>
                  </a:schemeClr>
                </a:solidFill>
                <a:latin typeface="Georgia" panose="02040502050405020303" pitchFamily="18" charset="0"/>
              </a:rPr>
              <a:t>В содержание речевых норм входит:</a:t>
            </a:r>
            <a:endParaRPr lang="ru-RU" sz="4800" b="1" dirty="0">
              <a:solidFill>
                <a:schemeClr val="accent3">
                  <a:lumMod val="75000"/>
                </a:schemeClr>
              </a:solidFill>
              <a:latin typeface="Georgia" panose="02040502050405020303" pitchFamily="18" charset="0"/>
            </a:endParaRPr>
          </a:p>
          <a:p>
            <a:pPr marL="685800" indent="-685800" algn="l">
              <a:buFont typeface="Wingdings" panose="05000000000000000000" pitchFamily="2" charset="2"/>
              <a:buChar char="ü"/>
            </a:pPr>
            <a:r>
              <a:rPr lang="ru-RU" sz="4800" b="1" dirty="0">
                <a:solidFill>
                  <a:srgbClr val="002060"/>
                </a:solidFill>
                <a:latin typeface="Georgia" panose="02040502050405020303" pitchFamily="18" charset="0"/>
              </a:rPr>
              <a:t>    соответствие языка литературным нормам;</a:t>
            </a:r>
          </a:p>
          <a:p>
            <a:pPr marL="685800" indent="-685800" algn="l">
              <a:buFont typeface="Wingdings" panose="05000000000000000000" pitchFamily="2" charset="2"/>
              <a:buChar char="ü"/>
            </a:pPr>
            <a:r>
              <a:rPr lang="ru-RU" sz="4800" b="1" dirty="0">
                <a:solidFill>
                  <a:srgbClr val="002060"/>
                </a:solidFill>
                <a:latin typeface="Georgia" panose="02040502050405020303" pitchFamily="18" charset="0"/>
              </a:rPr>
              <a:t>    выдержка этапности (сначала идет приветствие, затем основная часть разговора, далее завершение беседы);</a:t>
            </a:r>
          </a:p>
          <a:p>
            <a:pPr marL="685800" indent="-685800" algn="l">
              <a:buFont typeface="Wingdings" panose="05000000000000000000" pitchFamily="2" charset="2"/>
              <a:buChar char="ü"/>
            </a:pPr>
            <a:r>
              <a:rPr lang="ru-RU" sz="4800" b="1" dirty="0">
                <a:solidFill>
                  <a:srgbClr val="002060"/>
                </a:solidFill>
                <a:latin typeface="Georgia" panose="02040502050405020303" pitchFamily="18" charset="0"/>
              </a:rPr>
              <a:t>    недопущение бранных слов, грубости, бестактного и неуважительного поведения;</a:t>
            </a:r>
          </a:p>
          <a:p>
            <a:pPr marL="685800" indent="-685800" algn="l">
              <a:buFont typeface="Wingdings" panose="05000000000000000000" pitchFamily="2" charset="2"/>
              <a:buChar char="ü"/>
            </a:pPr>
            <a:r>
              <a:rPr lang="ru-RU" sz="4800" b="1" dirty="0">
                <a:solidFill>
                  <a:srgbClr val="002060"/>
                </a:solidFill>
                <a:latin typeface="Georgia" panose="02040502050405020303" pitchFamily="18" charset="0"/>
              </a:rPr>
              <a:t>    выбор подходящего под ситуацию тона и манеры общения;</a:t>
            </a:r>
          </a:p>
          <a:p>
            <a:pPr marL="685800" indent="-685800" algn="l">
              <a:buFont typeface="Wingdings" panose="05000000000000000000" pitchFamily="2" charset="2"/>
              <a:buChar char="ü"/>
            </a:pPr>
            <a:r>
              <a:rPr lang="ru-RU" sz="4800" b="1" dirty="0">
                <a:solidFill>
                  <a:srgbClr val="002060"/>
                </a:solidFill>
                <a:latin typeface="Georgia" panose="02040502050405020303" pitchFamily="18" charset="0"/>
              </a:rPr>
              <a:t>    употребление точной терминологии и профессионализмов без ошибок;</a:t>
            </a:r>
          </a:p>
          <a:p>
            <a:pPr marL="685800" indent="-685800" algn="l">
              <a:buFont typeface="Wingdings" panose="05000000000000000000" pitchFamily="2" charset="2"/>
              <a:buChar char="ü"/>
            </a:pPr>
            <a:r>
              <a:rPr lang="ru-RU" sz="4800" b="1" dirty="0">
                <a:solidFill>
                  <a:srgbClr val="002060"/>
                </a:solidFill>
                <a:latin typeface="Georgia" panose="02040502050405020303" pitchFamily="18" charset="0"/>
              </a:rPr>
              <a:t> в своей речи необходимо стараться избегать «пустых», не несущих в себе смысл слов, а также однообразных речевых оборотов и выражений; </a:t>
            </a:r>
          </a:p>
          <a:p>
            <a:pPr algn="l"/>
            <a:endParaRPr lang="ru-RU" sz="4800" b="1" dirty="0">
              <a:solidFill>
                <a:schemeClr val="accent3">
                  <a:lumMod val="75000"/>
                </a:schemeClr>
              </a:solidFill>
              <a:latin typeface="Georgia" panose="02040502050405020303" pitchFamily="18" charset="0"/>
            </a:endParaRPr>
          </a:p>
        </p:txBody>
      </p:sp>
      <p:cxnSp>
        <p:nvCxnSpPr>
          <p:cNvPr id="10" name="Прямая соединительная линия 9"/>
          <p:cNvCxnSpPr/>
          <p:nvPr/>
        </p:nvCxnSpPr>
        <p:spPr>
          <a:xfrm>
            <a:off x="3918857" y="549122"/>
            <a:ext cx="16798834"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grpSp>
        <p:nvGrpSpPr>
          <p:cNvPr id="9" name="Группа 8">
            <a:extLst>
              <a:ext uri="{FF2B5EF4-FFF2-40B4-BE49-F238E27FC236}">
                <a16:creationId xmlns:a16="http://schemas.microsoft.com/office/drawing/2014/main" xmlns="" id="{FD250F46-4942-4E0B-93E4-22EC4C72BD34}"/>
              </a:ext>
            </a:extLst>
          </p:cNvPr>
          <p:cNvGrpSpPr>
            <a:grpSpLocks/>
          </p:cNvGrpSpPr>
          <p:nvPr/>
        </p:nvGrpSpPr>
        <p:grpSpPr bwMode="auto">
          <a:xfrm>
            <a:off x="4549142" y="540473"/>
            <a:ext cx="14556971" cy="2584600"/>
            <a:chOff x="8585056" y="124915"/>
            <a:chExt cx="6706255" cy="2584600"/>
          </a:xfrm>
        </p:grpSpPr>
        <p:sp>
          <p:nvSpPr>
            <p:cNvPr id="11" name="Text Box 3">
              <a:extLst>
                <a:ext uri="{FF2B5EF4-FFF2-40B4-BE49-F238E27FC236}">
                  <a16:creationId xmlns:a16="http://schemas.microsoft.com/office/drawing/2014/main" xmlns="" id="{223777C2-CA46-4FBC-9F81-F906017ACB45}"/>
                </a:ext>
              </a:extLst>
            </p:cNvPr>
            <p:cNvSpPr txBox="1">
              <a:spLocks/>
            </p:cNvSpPr>
            <p:nvPr/>
          </p:nvSpPr>
          <p:spPr bwMode="auto">
            <a:xfrm>
              <a:off x="8585056" y="1125190"/>
              <a:ext cx="6706255" cy="1584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eaLnBrk="1">
                <a:defRPr/>
              </a:pPr>
              <a:r>
                <a:rPr lang="ru-RU" altLang="x-none" sz="6000" b="1" dirty="0">
                  <a:solidFill>
                    <a:srgbClr val="C00000"/>
                  </a:solidFill>
                  <a:latin typeface="Century" panose="02040604050505020304" pitchFamily="18" charset="0"/>
                  <a:ea typeface="Roboto Slab" pitchFamily="2" charset="0"/>
                  <a:cs typeface="Times New Roman" panose="02020603050405020304" pitchFamily="18" charset="0"/>
                  <a:sym typeface="Poppins Medium" charset="0"/>
                </a:rPr>
                <a:t>Правила, ведущие к успеху общения</a:t>
              </a:r>
              <a:endParaRPr lang="x-none" altLang="x-none" sz="6000" b="1" dirty="0">
                <a:solidFill>
                  <a:srgbClr val="C00000"/>
                </a:solidFill>
                <a:latin typeface="Century" panose="02040604050505020304" pitchFamily="18" charset="0"/>
                <a:ea typeface="Roboto Slab" pitchFamily="2" charset="0"/>
                <a:cs typeface="Times New Roman" panose="02020603050405020304" pitchFamily="18" charset="0"/>
                <a:sym typeface="Poppins Medium" charset="0"/>
              </a:endParaRPr>
            </a:p>
          </p:txBody>
        </p:sp>
        <p:sp>
          <p:nvSpPr>
            <p:cNvPr id="12" name="Text Box 2">
              <a:extLst>
                <a:ext uri="{FF2B5EF4-FFF2-40B4-BE49-F238E27FC236}">
                  <a16:creationId xmlns:a16="http://schemas.microsoft.com/office/drawing/2014/main" xmlns="" id="{6C1BB585-8267-458D-91CC-64E6DFBA8352}"/>
                </a:ext>
              </a:extLst>
            </p:cNvPr>
            <p:cNvSpPr txBox="1">
              <a:spLocks/>
            </p:cNvSpPr>
            <p:nvPr/>
          </p:nvSpPr>
          <p:spPr bwMode="auto">
            <a:xfrm>
              <a:off x="8862145" y="124915"/>
              <a:ext cx="5592002" cy="100027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eaLnBrk="1">
                <a:defRPr/>
              </a:pPr>
              <a:r>
                <a:rPr lang="ru-RU" altLang="x-none" sz="6000" spc="300" dirty="0">
                  <a:solidFill>
                    <a:srgbClr val="C00000"/>
                  </a:solidFill>
                  <a:latin typeface="Cambria Math" panose="02040503050406030204" pitchFamily="18" charset="0"/>
                  <a:ea typeface="Cambria Math" panose="02040503050406030204" pitchFamily="18" charset="0"/>
                  <a:cs typeface="Montserrat" charset="0"/>
                  <a:sym typeface="Poppins SemiBold" charset="0"/>
                </a:rPr>
                <a:t>Важно!</a:t>
              </a:r>
              <a:endParaRPr lang="x-none" altLang="x-none" sz="6000" b="1" spc="300" dirty="0">
                <a:solidFill>
                  <a:srgbClr val="C00000"/>
                </a:solidFill>
                <a:latin typeface="Cambria Math" panose="02040503050406030204" pitchFamily="18" charset="0"/>
                <a:ea typeface="Cambria Math" panose="02040503050406030204" pitchFamily="18" charset="0"/>
                <a:cs typeface="Montserrat" charset="0"/>
                <a:sym typeface="Poppins SemiBold" charset="0"/>
              </a:endParaRPr>
            </a:p>
          </p:txBody>
        </p:sp>
      </p:grpSp>
    </p:spTree>
    <p:extLst>
      <p:ext uri="{BB962C8B-B14F-4D97-AF65-F5344CB8AC3E}">
        <p14:creationId xmlns:p14="http://schemas.microsoft.com/office/powerpoint/2010/main" xmlns="" val="11159888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fade">
                                      <p:cBhvr>
                                        <p:cTn id="7" dur="1000"/>
                                        <p:tgtEl>
                                          <p:spTgt spid="15">
                                            <p:txEl>
                                              <p:pRg st="2" end="2"/>
                                            </p:txEl>
                                          </p:spTgt>
                                        </p:tgtEl>
                                      </p:cBhvr>
                                    </p:animEffect>
                                    <p:anim calcmode="lin" valueType="num">
                                      <p:cBhvr>
                                        <p:cTn id="8"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animEffect transition="in" filter="fade">
                                      <p:cBhvr>
                                        <p:cTn id="13" dur="1000"/>
                                        <p:tgtEl>
                                          <p:spTgt spid="15">
                                            <p:txEl>
                                              <p:pRg st="3" end="3"/>
                                            </p:txEl>
                                          </p:spTgt>
                                        </p:tgtEl>
                                      </p:cBhvr>
                                    </p:animEffect>
                                    <p:anim calcmode="lin" valueType="num">
                                      <p:cBhvr>
                                        <p:cTn id="14"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animEffect transition="in" filter="fade">
                                      <p:cBhvr>
                                        <p:cTn id="19" dur="1000"/>
                                        <p:tgtEl>
                                          <p:spTgt spid="15">
                                            <p:txEl>
                                              <p:pRg st="4" end="4"/>
                                            </p:txEl>
                                          </p:spTgt>
                                        </p:tgtEl>
                                      </p:cBhvr>
                                    </p:animEffect>
                                    <p:anim calcmode="lin" valueType="num">
                                      <p:cBhvr>
                                        <p:cTn id="20"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5">
                                            <p:txEl>
                                              <p:pRg st="5" end="5"/>
                                            </p:txEl>
                                          </p:spTgt>
                                        </p:tgtEl>
                                        <p:attrNameLst>
                                          <p:attrName>style.visibility</p:attrName>
                                        </p:attrNameLst>
                                      </p:cBhvr>
                                      <p:to>
                                        <p:strVal val="visible"/>
                                      </p:to>
                                    </p:set>
                                    <p:animEffect transition="in" filter="fade">
                                      <p:cBhvr>
                                        <p:cTn id="25" dur="1000"/>
                                        <p:tgtEl>
                                          <p:spTgt spid="15">
                                            <p:txEl>
                                              <p:pRg st="5" end="5"/>
                                            </p:txEl>
                                          </p:spTgt>
                                        </p:tgtEl>
                                      </p:cBhvr>
                                    </p:animEffect>
                                    <p:anim calcmode="lin" valueType="num">
                                      <p:cBhvr>
                                        <p:cTn id="26" dur="10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5">
                                            <p:txEl>
                                              <p:pRg st="6" end="6"/>
                                            </p:txEl>
                                          </p:spTgt>
                                        </p:tgtEl>
                                        <p:attrNameLst>
                                          <p:attrName>style.visibility</p:attrName>
                                        </p:attrNameLst>
                                      </p:cBhvr>
                                      <p:to>
                                        <p:strVal val="visible"/>
                                      </p:to>
                                    </p:set>
                                    <p:animEffect transition="in" filter="fade">
                                      <p:cBhvr>
                                        <p:cTn id="31" dur="1000"/>
                                        <p:tgtEl>
                                          <p:spTgt spid="15">
                                            <p:txEl>
                                              <p:pRg st="6" end="6"/>
                                            </p:txEl>
                                          </p:spTgt>
                                        </p:tgtEl>
                                      </p:cBhvr>
                                    </p:animEffect>
                                    <p:anim calcmode="lin" valueType="num">
                                      <p:cBhvr>
                                        <p:cTn id="32" dur="10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5">
                                            <p:txEl>
                                              <p:pRg st="7" end="7"/>
                                            </p:txEl>
                                          </p:spTgt>
                                        </p:tgtEl>
                                        <p:attrNameLst>
                                          <p:attrName>style.visibility</p:attrName>
                                        </p:attrNameLst>
                                      </p:cBhvr>
                                      <p:to>
                                        <p:strVal val="visible"/>
                                      </p:to>
                                    </p:set>
                                    <p:animEffect transition="in" filter="fade">
                                      <p:cBhvr>
                                        <p:cTn id="37" dur="1000"/>
                                        <p:tgtEl>
                                          <p:spTgt spid="15">
                                            <p:txEl>
                                              <p:pRg st="7" end="7"/>
                                            </p:txEl>
                                          </p:spTgt>
                                        </p:tgtEl>
                                      </p:cBhvr>
                                    </p:animEffect>
                                    <p:anim calcmode="lin" valueType="num">
                                      <p:cBhvr>
                                        <p:cTn id="38" dur="10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15">
                                            <p:txEl>
                                              <p:pRg st="8" end="8"/>
                                            </p:txEl>
                                          </p:spTgt>
                                        </p:tgtEl>
                                        <p:attrNameLst>
                                          <p:attrName>style.visibility</p:attrName>
                                        </p:attrNameLst>
                                      </p:cBhvr>
                                      <p:to>
                                        <p:strVal val="visible"/>
                                      </p:to>
                                    </p:set>
                                    <p:animEffect transition="in" filter="fade">
                                      <p:cBhvr>
                                        <p:cTn id="43" dur="1000"/>
                                        <p:tgtEl>
                                          <p:spTgt spid="15">
                                            <p:txEl>
                                              <p:pRg st="8" end="8"/>
                                            </p:txEl>
                                          </p:spTgt>
                                        </p:tgtEl>
                                      </p:cBhvr>
                                    </p:animEffect>
                                    <p:anim calcmode="lin" valueType="num">
                                      <p:cBhvr>
                                        <p:cTn id="44" dur="10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61" name="Rectangle"/>
          <p:cNvSpPr/>
          <p:nvPr/>
        </p:nvSpPr>
        <p:spPr>
          <a:xfrm>
            <a:off x="536143" y="1162220"/>
            <a:ext cx="23564260" cy="12203523"/>
          </a:xfrm>
          <a:prstGeom prst="rect">
            <a:avLst/>
          </a:prstGeom>
          <a:solidFill>
            <a:schemeClr val="accent4"/>
          </a:solidFill>
          <a:ln w="12700">
            <a:miter lim="400000"/>
          </a:ln>
        </p:spPr>
        <p:txBody>
          <a:bodyPr lIns="0" tIns="0" rIns="0" bIns="0" anchor="ctr"/>
          <a:lstStyle/>
          <a:p>
            <a:pPr algn="just" hangingPunct="1">
              <a:lnSpc>
                <a:spcPct val="80000"/>
              </a:lnSpc>
            </a:pPr>
            <a:endParaRPr lang="ru-RU" altLang="ru-RU" sz="3200" b="0" dirty="0">
              <a:latin typeface="Georgia" panose="02040502050405020303" pitchFamily="18" charset="0"/>
            </a:endParaRPr>
          </a:p>
        </p:txBody>
      </p:sp>
      <p:sp>
        <p:nvSpPr>
          <p:cNvPr id="165" name="&quot;"/>
          <p:cNvSpPr txBox="1"/>
          <p:nvPr/>
        </p:nvSpPr>
        <p:spPr>
          <a:xfrm>
            <a:off x="22510252" y="10954829"/>
            <a:ext cx="821819" cy="24109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5000" b="0">
                <a:solidFill>
                  <a:srgbClr val="F4F4F4"/>
                </a:solidFill>
                <a:latin typeface="Goudy Bookletter 1911"/>
                <a:ea typeface="Goudy Bookletter 1911"/>
                <a:cs typeface="Goudy Bookletter 1911"/>
                <a:sym typeface="Goudy Bookletter 1911"/>
              </a:defRPr>
            </a:lvl1pPr>
          </a:lstStyle>
          <a:p>
            <a:r>
              <a:rPr dirty="0">
                <a:solidFill>
                  <a:schemeClr val="bg1"/>
                </a:solidFill>
              </a:rPr>
              <a:t>"</a:t>
            </a:r>
          </a:p>
        </p:txBody>
      </p:sp>
      <p:sp>
        <p:nvSpPr>
          <p:cNvPr id="15" name="Рисунок 4">
            <a:extLst>
              <a:ext uri="{FF2B5EF4-FFF2-40B4-BE49-F238E27FC236}">
                <a16:creationId xmlns:a16="http://schemas.microsoft.com/office/drawing/2014/main" xmlns="" id="{4F13A077-F968-6B4D-8C99-385CE0E25CBF}"/>
              </a:ext>
            </a:extLst>
          </p:cNvPr>
          <p:cNvSpPr>
            <a:spLocks noGrp="1"/>
          </p:cNvSpPr>
          <p:nvPr/>
        </p:nvSpPr>
        <p:spPr bwMode="auto">
          <a:xfrm>
            <a:off x="868681" y="1576484"/>
            <a:ext cx="22806918" cy="11590394"/>
          </a:xfrm>
          <a:prstGeom prst="plaque">
            <a:avLst>
              <a:gd name="adj" fmla="val 4573"/>
            </a:avLst>
          </a:prstGeom>
          <a:solidFill>
            <a:schemeClr val="accent2"/>
          </a:solidFill>
          <a:ln w="101600">
            <a:solidFill>
              <a:schemeClr val="accent1"/>
            </a:solidFill>
          </a:ln>
          <a:effectLst/>
          <a:extLst>
            <a:ext uri="{FAA26D3D-D897-4be2-8F04-BA451C77F1D7}"/>
          </a:extLst>
        </p:spPr>
        <p:txBody>
          <a:bodyPr vert="horz" wrap="square" lIns="38100" tIns="38100" rIns="38100" bIns="38100" numCol="1" anchor="t" anchorCtr="0" compatLnSpc="1">
            <a:prstTxWarp prst="textNoShape">
              <a:avLst/>
            </a:prstTxWarp>
          </a:bodyPr>
          <a:lstStyle/>
          <a:p>
            <a:endParaRPr lang="ru-RU" sz="6000" b="1" dirty="0">
              <a:solidFill>
                <a:schemeClr val="accent3">
                  <a:lumMod val="75000"/>
                </a:schemeClr>
              </a:solidFill>
              <a:latin typeface="Georgia" panose="02040502050405020303" pitchFamily="18" charset="0"/>
            </a:endParaRPr>
          </a:p>
          <a:p>
            <a:endParaRPr lang="ru-RU" sz="6000" dirty="0">
              <a:solidFill>
                <a:schemeClr val="accent3">
                  <a:lumMod val="75000"/>
                </a:schemeClr>
              </a:solidFill>
              <a:latin typeface="Georgia" panose="02040502050405020303" pitchFamily="18" charset="0"/>
            </a:endParaRPr>
          </a:p>
          <a:p>
            <a:endParaRPr lang="ru-RU" sz="6000" b="1" dirty="0">
              <a:solidFill>
                <a:schemeClr val="accent3">
                  <a:lumMod val="75000"/>
                </a:schemeClr>
              </a:solidFill>
              <a:latin typeface="Georgia" panose="02040502050405020303" pitchFamily="18" charset="0"/>
            </a:endParaRPr>
          </a:p>
          <a:p>
            <a:r>
              <a:rPr lang="ru-RU" sz="6000" b="1" dirty="0">
                <a:solidFill>
                  <a:schemeClr val="accent3">
                    <a:lumMod val="75000"/>
                  </a:schemeClr>
                </a:solidFill>
                <a:latin typeface="Georgia" panose="02040502050405020303" pitchFamily="18" charset="0"/>
              </a:rPr>
              <a:t>В содержание речевых норм входит:</a:t>
            </a:r>
          </a:p>
          <a:p>
            <a:endParaRPr lang="ru-RU" sz="4800" b="1" dirty="0">
              <a:solidFill>
                <a:schemeClr val="accent3">
                  <a:lumMod val="75000"/>
                </a:schemeClr>
              </a:solidFill>
              <a:latin typeface="Georgia" panose="02040502050405020303" pitchFamily="18" charset="0"/>
            </a:endParaRPr>
          </a:p>
          <a:p>
            <a:pPr marL="685800" indent="-685800" algn="l">
              <a:buFont typeface="Wingdings" panose="05000000000000000000" pitchFamily="2" charset="2"/>
              <a:buChar char="ü"/>
            </a:pPr>
            <a:r>
              <a:rPr lang="ru-RU" sz="4800" b="1" dirty="0">
                <a:solidFill>
                  <a:srgbClr val="002060"/>
                </a:solidFill>
                <a:latin typeface="Georgia" panose="02040502050405020303" pitchFamily="18" charset="0"/>
              </a:rPr>
              <a:t>Общение должно происходить на доступном для собеседника уровне, использовать при этом нужно понятные слова и словосочетания.</a:t>
            </a:r>
          </a:p>
          <a:p>
            <a:pPr marL="685800" indent="-685800" algn="l">
              <a:buFont typeface="Wingdings" panose="05000000000000000000" pitchFamily="2" charset="2"/>
              <a:buChar char="ü"/>
            </a:pPr>
            <a:r>
              <a:rPr lang="ru-RU" sz="4800" b="1" dirty="0">
                <a:solidFill>
                  <a:srgbClr val="002060"/>
                </a:solidFill>
                <a:latin typeface="Georgia" panose="02040502050405020303" pitchFamily="18" charset="0"/>
              </a:rPr>
              <a:t>    в процессе диалога давать высказаться оппоненту, не перебивать его и выслушивать до конца;</a:t>
            </a:r>
          </a:p>
          <a:p>
            <a:pPr marL="685800" indent="-685800" algn="l">
              <a:buFont typeface="Wingdings" panose="05000000000000000000" pitchFamily="2" charset="2"/>
              <a:buChar char="ü"/>
            </a:pPr>
            <a:r>
              <a:rPr lang="ru-RU" sz="4800" dirty="0">
                <a:solidFill>
                  <a:srgbClr val="002060"/>
                </a:solidFill>
                <a:latin typeface="Georgia" panose="02040502050405020303" pitchFamily="18" charset="0"/>
              </a:rPr>
              <a:t>   учитывать национальные и культурные традиции;</a:t>
            </a:r>
            <a:endParaRPr lang="ru-RU" sz="4800" b="1" dirty="0">
              <a:solidFill>
                <a:srgbClr val="002060"/>
              </a:solidFill>
              <a:latin typeface="Georgia" panose="02040502050405020303" pitchFamily="18" charset="0"/>
            </a:endParaRPr>
          </a:p>
          <a:p>
            <a:pPr marL="685800" indent="-685800" algn="l">
              <a:buFont typeface="Wingdings" panose="05000000000000000000" pitchFamily="2" charset="2"/>
              <a:buChar char="ü"/>
            </a:pPr>
            <a:r>
              <a:rPr lang="ru-RU" sz="4800" b="1" dirty="0">
                <a:solidFill>
                  <a:srgbClr val="002060"/>
                </a:solidFill>
                <a:latin typeface="Georgia" panose="02040502050405020303" pitchFamily="18" charset="0"/>
              </a:rPr>
              <a:t>    самое важное – быть вежливым и тактичным.</a:t>
            </a:r>
          </a:p>
        </p:txBody>
      </p:sp>
      <p:cxnSp>
        <p:nvCxnSpPr>
          <p:cNvPr id="10" name="Прямая соединительная линия 9"/>
          <p:cNvCxnSpPr/>
          <p:nvPr/>
        </p:nvCxnSpPr>
        <p:spPr>
          <a:xfrm>
            <a:off x="3918857" y="549122"/>
            <a:ext cx="16798834"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6" name="Text Box 3">
            <a:extLst>
              <a:ext uri="{FF2B5EF4-FFF2-40B4-BE49-F238E27FC236}">
                <a16:creationId xmlns:a16="http://schemas.microsoft.com/office/drawing/2014/main" xmlns="" id="{14448978-0932-4985-838A-0AD3BD963014}"/>
              </a:ext>
            </a:extLst>
          </p:cNvPr>
          <p:cNvSpPr txBox="1">
            <a:spLocks/>
          </p:cNvSpPr>
          <p:nvPr/>
        </p:nvSpPr>
        <p:spPr bwMode="auto">
          <a:xfrm>
            <a:off x="4617722" y="2752328"/>
            <a:ext cx="14556971" cy="1584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eaLnBrk="1">
              <a:defRPr/>
            </a:pPr>
            <a:r>
              <a:rPr lang="ru-RU" altLang="x-none" sz="6000" b="1" dirty="0">
                <a:solidFill>
                  <a:srgbClr val="C00000"/>
                </a:solidFill>
                <a:latin typeface="Century" panose="02040604050505020304" pitchFamily="18" charset="0"/>
                <a:ea typeface="Roboto Slab" pitchFamily="2" charset="0"/>
                <a:cs typeface="Times New Roman" panose="02020603050405020304" pitchFamily="18" charset="0"/>
                <a:sym typeface="Poppins Medium" charset="0"/>
              </a:rPr>
              <a:t>Правила, ведущие к успеху общения</a:t>
            </a:r>
            <a:endParaRPr lang="x-none" altLang="x-none" sz="6000" b="1" dirty="0">
              <a:solidFill>
                <a:srgbClr val="C00000"/>
              </a:solidFill>
              <a:latin typeface="Century" panose="02040604050505020304" pitchFamily="18" charset="0"/>
              <a:ea typeface="Roboto Slab" pitchFamily="2" charset="0"/>
              <a:cs typeface="Times New Roman" panose="02020603050405020304" pitchFamily="18" charset="0"/>
              <a:sym typeface="Poppins Medium" charset="0"/>
            </a:endParaRPr>
          </a:p>
        </p:txBody>
      </p:sp>
      <p:sp>
        <p:nvSpPr>
          <p:cNvPr id="7" name="Text Box 2">
            <a:extLst>
              <a:ext uri="{FF2B5EF4-FFF2-40B4-BE49-F238E27FC236}">
                <a16:creationId xmlns:a16="http://schemas.microsoft.com/office/drawing/2014/main" xmlns="" id="{060D392C-794C-4C6B-B689-BDF4DB9619CE}"/>
              </a:ext>
            </a:extLst>
          </p:cNvPr>
          <p:cNvSpPr txBox="1">
            <a:spLocks/>
          </p:cNvSpPr>
          <p:nvPr/>
        </p:nvSpPr>
        <p:spPr bwMode="auto">
          <a:xfrm>
            <a:off x="5402067" y="1706814"/>
            <a:ext cx="12138311" cy="100027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eaLnBrk="1">
              <a:defRPr/>
            </a:pPr>
            <a:r>
              <a:rPr lang="ru-RU" altLang="x-none" sz="6000" spc="300" dirty="0">
                <a:solidFill>
                  <a:srgbClr val="C00000"/>
                </a:solidFill>
                <a:latin typeface="Cambria Math" panose="02040503050406030204" pitchFamily="18" charset="0"/>
                <a:ea typeface="Cambria Math" panose="02040503050406030204" pitchFamily="18" charset="0"/>
                <a:cs typeface="Montserrat" charset="0"/>
                <a:sym typeface="Poppins SemiBold" charset="0"/>
              </a:rPr>
              <a:t>Важно!</a:t>
            </a:r>
            <a:endParaRPr lang="x-none" altLang="x-none" sz="6000" b="1" spc="300" dirty="0">
              <a:solidFill>
                <a:srgbClr val="C00000"/>
              </a:solidFill>
              <a:latin typeface="Cambria Math" panose="02040503050406030204" pitchFamily="18" charset="0"/>
              <a:ea typeface="Cambria Math" panose="02040503050406030204" pitchFamily="18" charset="0"/>
              <a:cs typeface="Montserrat" charset="0"/>
              <a:sym typeface="Poppins SemiBold" charset="0"/>
            </a:endParaRPr>
          </a:p>
        </p:txBody>
      </p:sp>
    </p:spTree>
    <p:extLst>
      <p:ext uri="{BB962C8B-B14F-4D97-AF65-F5344CB8AC3E}">
        <p14:creationId xmlns:p14="http://schemas.microsoft.com/office/powerpoint/2010/main" xmlns="" val="4497649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xEl>
                                              <p:pRg st="5" end="5"/>
                                            </p:txEl>
                                          </p:spTgt>
                                        </p:tgtEl>
                                        <p:attrNameLst>
                                          <p:attrName>style.visibility</p:attrName>
                                        </p:attrNameLst>
                                      </p:cBhvr>
                                      <p:to>
                                        <p:strVal val="visible"/>
                                      </p:to>
                                    </p:set>
                                    <p:animEffect transition="in" filter="fade">
                                      <p:cBhvr>
                                        <p:cTn id="7" dur="1250"/>
                                        <p:tgtEl>
                                          <p:spTgt spid="15">
                                            <p:txEl>
                                              <p:pRg st="5" end="5"/>
                                            </p:txEl>
                                          </p:spTgt>
                                        </p:tgtEl>
                                      </p:cBhvr>
                                    </p:animEffect>
                                    <p:anim calcmode="lin" valueType="num">
                                      <p:cBhvr>
                                        <p:cTn id="8" dur="125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9" dur="125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0"/>
                                  </p:stCondLst>
                                  <p:childTnLst>
                                    <p:set>
                                      <p:cBhvr>
                                        <p:cTn id="12" dur="1" fill="hold">
                                          <p:stCondLst>
                                            <p:cond delay="0"/>
                                          </p:stCondLst>
                                        </p:cTn>
                                        <p:tgtEl>
                                          <p:spTgt spid="15">
                                            <p:txEl>
                                              <p:pRg st="6" end="6"/>
                                            </p:txEl>
                                          </p:spTgt>
                                        </p:tgtEl>
                                        <p:attrNameLst>
                                          <p:attrName>style.visibility</p:attrName>
                                        </p:attrNameLst>
                                      </p:cBhvr>
                                      <p:to>
                                        <p:strVal val="visible"/>
                                      </p:to>
                                    </p:set>
                                    <p:animEffect transition="in" filter="fade">
                                      <p:cBhvr>
                                        <p:cTn id="13" dur="1250"/>
                                        <p:tgtEl>
                                          <p:spTgt spid="15">
                                            <p:txEl>
                                              <p:pRg st="6" end="6"/>
                                            </p:txEl>
                                          </p:spTgt>
                                        </p:tgtEl>
                                      </p:cBhvr>
                                    </p:animEffect>
                                    <p:anim calcmode="lin" valueType="num">
                                      <p:cBhvr>
                                        <p:cTn id="14" dur="125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5" dur="125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nodeType="afterEffect">
                                  <p:stCondLst>
                                    <p:cond delay="0"/>
                                  </p:stCondLst>
                                  <p:childTnLst>
                                    <p:set>
                                      <p:cBhvr>
                                        <p:cTn id="18" dur="1" fill="hold">
                                          <p:stCondLst>
                                            <p:cond delay="0"/>
                                          </p:stCondLst>
                                        </p:cTn>
                                        <p:tgtEl>
                                          <p:spTgt spid="15">
                                            <p:txEl>
                                              <p:pRg st="7" end="7"/>
                                            </p:txEl>
                                          </p:spTgt>
                                        </p:tgtEl>
                                        <p:attrNameLst>
                                          <p:attrName>style.visibility</p:attrName>
                                        </p:attrNameLst>
                                      </p:cBhvr>
                                      <p:to>
                                        <p:strVal val="visible"/>
                                      </p:to>
                                    </p:set>
                                    <p:animEffect transition="in" filter="fade">
                                      <p:cBhvr>
                                        <p:cTn id="19" dur="1250"/>
                                        <p:tgtEl>
                                          <p:spTgt spid="15">
                                            <p:txEl>
                                              <p:pRg st="7" end="7"/>
                                            </p:txEl>
                                          </p:spTgt>
                                        </p:tgtEl>
                                      </p:cBhvr>
                                    </p:animEffect>
                                    <p:anim calcmode="lin" valueType="num">
                                      <p:cBhvr>
                                        <p:cTn id="20" dur="125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21" dur="125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22" fill="hold">
                            <p:stCondLst>
                              <p:cond delay="3750"/>
                            </p:stCondLst>
                            <p:childTnLst>
                              <p:par>
                                <p:cTn id="23" presetID="42" presetClass="entr" presetSubtype="0" fill="hold" nodeType="afterEffect">
                                  <p:stCondLst>
                                    <p:cond delay="0"/>
                                  </p:stCondLst>
                                  <p:childTnLst>
                                    <p:set>
                                      <p:cBhvr>
                                        <p:cTn id="24" dur="1" fill="hold">
                                          <p:stCondLst>
                                            <p:cond delay="0"/>
                                          </p:stCondLst>
                                        </p:cTn>
                                        <p:tgtEl>
                                          <p:spTgt spid="15">
                                            <p:txEl>
                                              <p:pRg st="8" end="8"/>
                                            </p:txEl>
                                          </p:spTgt>
                                        </p:tgtEl>
                                        <p:attrNameLst>
                                          <p:attrName>style.visibility</p:attrName>
                                        </p:attrNameLst>
                                      </p:cBhvr>
                                      <p:to>
                                        <p:strVal val="visible"/>
                                      </p:to>
                                    </p:set>
                                    <p:animEffect transition="in" filter="fade">
                                      <p:cBhvr>
                                        <p:cTn id="25" dur="1250"/>
                                        <p:tgtEl>
                                          <p:spTgt spid="15">
                                            <p:txEl>
                                              <p:pRg st="8" end="8"/>
                                            </p:txEl>
                                          </p:spTgt>
                                        </p:tgtEl>
                                      </p:cBhvr>
                                    </p:animEffect>
                                    <p:anim calcmode="lin" valueType="num">
                                      <p:cBhvr>
                                        <p:cTn id="26" dur="125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27" dur="125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61" name="Rectangle"/>
          <p:cNvSpPr/>
          <p:nvPr/>
        </p:nvSpPr>
        <p:spPr>
          <a:xfrm>
            <a:off x="536143" y="1162220"/>
            <a:ext cx="23564260" cy="12203523"/>
          </a:xfrm>
          <a:prstGeom prst="rect">
            <a:avLst/>
          </a:prstGeom>
          <a:solidFill>
            <a:schemeClr val="accent4"/>
          </a:solidFill>
          <a:ln w="12700">
            <a:miter lim="400000"/>
          </a:ln>
        </p:spPr>
        <p:txBody>
          <a:bodyPr lIns="0" tIns="0" rIns="0" bIns="0" anchor="ctr"/>
          <a:lstStyle/>
          <a:p>
            <a:pPr algn="just" hangingPunct="1">
              <a:lnSpc>
                <a:spcPct val="80000"/>
              </a:lnSpc>
            </a:pPr>
            <a:endParaRPr lang="ru-RU" altLang="ru-RU" sz="3200" b="0" dirty="0">
              <a:latin typeface="Georgia" panose="02040502050405020303" pitchFamily="18" charset="0"/>
            </a:endParaRPr>
          </a:p>
        </p:txBody>
      </p:sp>
      <p:sp>
        <p:nvSpPr>
          <p:cNvPr id="165" name="&quot;"/>
          <p:cNvSpPr txBox="1"/>
          <p:nvPr/>
        </p:nvSpPr>
        <p:spPr>
          <a:xfrm>
            <a:off x="22510252" y="10954829"/>
            <a:ext cx="821819" cy="2410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5000" b="0">
                <a:solidFill>
                  <a:srgbClr val="F4F4F4"/>
                </a:solidFill>
                <a:latin typeface="Goudy Bookletter 1911"/>
                <a:ea typeface="Goudy Bookletter 1911"/>
                <a:cs typeface="Goudy Bookletter 1911"/>
                <a:sym typeface="Goudy Bookletter 1911"/>
              </a:defRPr>
            </a:lvl1pPr>
          </a:lstStyle>
          <a:p>
            <a:r>
              <a:rPr dirty="0">
                <a:solidFill>
                  <a:schemeClr val="bg1"/>
                </a:solidFill>
              </a:rPr>
              <a:t>"</a:t>
            </a:r>
          </a:p>
        </p:txBody>
      </p:sp>
      <p:sp>
        <p:nvSpPr>
          <p:cNvPr id="15" name="Рисунок 4">
            <a:extLst>
              <a:ext uri="{FF2B5EF4-FFF2-40B4-BE49-F238E27FC236}">
                <a16:creationId xmlns:a16="http://schemas.microsoft.com/office/drawing/2014/main" xmlns="" id="{4F13A077-F968-6B4D-8C99-385CE0E25CBF}"/>
              </a:ext>
            </a:extLst>
          </p:cNvPr>
          <p:cNvSpPr>
            <a:spLocks noGrp="1"/>
          </p:cNvSpPr>
          <p:nvPr/>
        </p:nvSpPr>
        <p:spPr bwMode="auto">
          <a:xfrm>
            <a:off x="868681" y="1576484"/>
            <a:ext cx="22806918" cy="11590394"/>
          </a:xfrm>
          <a:prstGeom prst="plaque">
            <a:avLst>
              <a:gd name="adj" fmla="val 4573"/>
            </a:avLst>
          </a:prstGeom>
          <a:solidFill>
            <a:schemeClr val="accent2"/>
          </a:solidFill>
          <a:ln w="101600">
            <a:solidFill>
              <a:schemeClr val="accent1"/>
            </a:solidFill>
          </a:ln>
          <a:effectLst/>
          <a:extLst>
            <a:ext uri="{FAA26D3D-D897-4be2-8F04-BA451C77F1D7}"/>
          </a:extLst>
        </p:spPr>
        <p:txBody>
          <a:bodyPr vert="horz" wrap="square" lIns="38100" tIns="38100" rIns="38100" bIns="38100" numCol="1" anchor="t" anchorCtr="0" compatLnSpc="1">
            <a:prstTxWarp prst="textNoShape">
              <a:avLst/>
            </a:prstTxWarp>
          </a:bodyPr>
          <a:lstStyle/>
          <a:p>
            <a:r>
              <a:rPr lang="ru-RU" sz="6000" b="1" dirty="0">
                <a:solidFill>
                  <a:schemeClr val="accent3">
                    <a:lumMod val="75000"/>
                  </a:schemeClr>
                </a:solidFill>
                <a:latin typeface="Georgia" panose="02040502050405020303" pitchFamily="18" charset="0"/>
              </a:rPr>
              <a:t>Слова и фразы, которые рекомендуем удалить из своего словарного запаса:</a:t>
            </a:r>
          </a:p>
          <a:p>
            <a:pPr marL="457200" indent="-457200" algn="l">
              <a:buFont typeface="Wingdings" panose="05000000000000000000" pitchFamily="2" charset="2"/>
              <a:buChar char="§"/>
            </a:pPr>
            <a:r>
              <a:rPr lang="ru-RU" sz="4000" b="1" i="1" dirty="0">
                <a:solidFill>
                  <a:srgbClr val="002060"/>
                </a:solidFill>
                <a:latin typeface="Georgia" panose="02040502050405020303" pitchFamily="18" charset="0"/>
              </a:rPr>
              <a:t>«Без обид</a:t>
            </a:r>
            <a:r>
              <a:rPr lang="ru-RU" sz="4000" b="1" dirty="0">
                <a:solidFill>
                  <a:srgbClr val="002060"/>
                </a:solidFill>
                <a:latin typeface="Georgia" panose="02040502050405020303" pitchFamily="18" charset="0"/>
              </a:rPr>
              <a:t>». Обычно люди произносят эту фразу перед тем, как сказать что-то оскорбительное или недоброе. Если вы хотите сделать свое замечание без оскорблений, возможно, стоит пересмотреть то, что вы собираетесь сказать.</a:t>
            </a:r>
          </a:p>
          <a:p>
            <a:pPr marL="457200" indent="-457200" algn="l">
              <a:buFont typeface="Wingdings" panose="05000000000000000000" pitchFamily="2" charset="2"/>
              <a:buChar char="§"/>
            </a:pPr>
            <a:r>
              <a:rPr lang="ru-RU" sz="4000" b="1" i="1" dirty="0">
                <a:solidFill>
                  <a:srgbClr val="002060"/>
                </a:solidFill>
                <a:latin typeface="Georgia" panose="02040502050405020303" pitchFamily="18" charset="0"/>
              </a:rPr>
              <a:t>«Если быть честным</a:t>
            </a:r>
            <a:r>
              <a:rPr lang="ru-RU" sz="4000" b="1" dirty="0">
                <a:solidFill>
                  <a:srgbClr val="002060"/>
                </a:solidFill>
                <a:latin typeface="Georgia" panose="02040502050405020303" pitchFamily="18" charset="0"/>
              </a:rPr>
              <a:t>». Это звучит вроде бы мягко, но все же означает лишь то, что вы не очень откровенны или честны.</a:t>
            </a:r>
          </a:p>
          <a:p>
            <a:pPr marL="457200" indent="-457200" algn="l">
              <a:buFont typeface="Wingdings" panose="05000000000000000000" pitchFamily="2" charset="2"/>
              <a:buChar char="§"/>
            </a:pPr>
            <a:r>
              <a:rPr lang="ru-RU" sz="4000" b="1" i="1" dirty="0">
                <a:solidFill>
                  <a:srgbClr val="002060"/>
                </a:solidFill>
                <a:latin typeface="Georgia" panose="02040502050405020303" pitchFamily="18" charset="0"/>
              </a:rPr>
              <a:t>«Без проблем</a:t>
            </a:r>
            <a:r>
              <a:rPr lang="ru-RU" sz="4000" b="1" dirty="0">
                <a:solidFill>
                  <a:srgbClr val="002060"/>
                </a:solidFill>
                <a:latin typeface="Georgia" panose="02040502050405020303" pitchFamily="18" charset="0"/>
              </a:rPr>
              <a:t>». Часто используют в ответ на «спасибо». Однако эта фраза двусмысленна. Она может означать не только то, что вы принимаете благодарность, но и то, что это причинило вам какое-то неудобство.</a:t>
            </a:r>
          </a:p>
          <a:p>
            <a:pPr marL="457200" indent="-457200" algn="l">
              <a:buFont typeface="Wingdings" panose="05000000000000000000" pitchFamily="2" charset="2"/>
              <a:buChar char="§"/>
            </a:pPr>
            <a:r>
              <a:rPr lang="ru-RU" sz="4000" b="1" dirty="0">
                <a:solidFill>
                  <a:srgbClr val="002060"/>
                </a:solidFill>
                <a:latin typeface="Georgia" panose="02040502050405020303" pitchFamily="18" charset="0"/>
              </a:rPr>
              <a:t>«</a:t>
            </a:r>
            <a:r>
              <a:rPr lang="ru-RU" sz="4000" b="1" i="1" dirty="0">
                <a:solidFill>
                  <a:srgbClr val="002060"/>
                </a:solidFill>
                <a:latin typeface="Georgia" panose="02040502050405020303" pitchFamily="18" charset="0"/>
              </a:rPr>
              <a:t>Я просто сказал(а)». </a:t>
            </a:r>
            <a:r>
              <a:rPr lang="ru-RU" sz="4000" b="1" dirty="0">
                <a:solidFill>
                  <a:srgbClr val="002060"/>
                </a:solidFill>
                <a:latin typeface="Georgia" panose="02040502050405020303" pitchFamily="18" charset="0"/>
              </a:rPr>
              <a:t>Эту фразу нередко произносят с наклоном головы и закатыванием глаз, подчеркивая критику. Такие действия воспринимаются собеседником как сарказм или оскорбление.</a:t>
            </a:r>
          </a:p>
          <a:p>
            <a:pPr marL="457200" indent="-457200" algn="l">
              <a:buFont typeface="Wingdings" panose="05000000000000000000" pitchFamily="2" charset="2"/>
              <a:buChar char="§"/>
            </a:pPr>
            <a:r>
              <a:rPr lang="ru-RU" sz="4000" b="1" i="1" dirty="0">
                <a:solidFill>
                  <a:srgbClr val="002060"/>
                </a:solidFill>
                <a:latin typeface="Georgia" panose="02040502050405020303" pitchFamily="18" charset="0"/>
              </a:rPr>
              <a:t>«Понимаешь, о чем я?» </a:t>
            </a:r>
            <a:r>
              <a:rPr lang="ru-RU" sz="4000" b="1" dirty="0">
                <a:solidFill>
                  <a:srgbClr val="002060"/>
                </a:solidFill>
                <a:latin typeface="Georgia" panose="02040502050405020303" pitchFamily="18" charset="0"/>
              </a:rPr>
              <a:t>Эту фразу нередко добавляют в конце предложения. Но воспринимается она вовсе не как беспокойство о том, что вас не поняли, а как подчеркивание важности вашей мысли.</a:t>
            </a:r>
          </a:p>
        </p:txBody>
      </p:sp>
      <p:cxnSp>
        <p:nvCxnSpPr>
          <p:cNvPr id="10" name="Прямая соединительная линия 9"/>
          <p:cNvCxnSpPr/>
          <p:nvPr/>
        </p:nvCxnSpPr>
        <p:spPr>
          <a:xfrm>
            <a:off x="3918857" y="549122"/>
            <a:ext cx="16798834"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xmlns="" val="11179194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pSp>
        <p:nvGrpSpPr>
          <p:cNvPr id="19" name="Группа 18"/>
          <p:cNvGrpSpPr>
            <a:grpSpLocks/>
          </p:cNvGrpSpPr>
          <p:nvPr/>
        </p:nvGrpSpPr>
        <p:grpSpPr bwMode="auto">
          <a:xfrm>
            <a:off x="1652080" y="89985"/>
            <a:ext cx="22194982" cy="2457301"/>
            <a:chOff x="7010845" y="914409"/>
            <a:chExt cx="10225013" cy="2457301"/>
          </a:xfrm>
        </p:grpSpPr>
        <p:sp>
          <p:nvSpPr>
            <p:cNvPr id="32" name="Text Box 3">
              <a:extLst>
                <a:ext uri="{FF2B5EF4-FFF2-40B4-BE49-F238E27FC236}">
                  <a16:creationId xmlns:a16="http://schemas.microsoft.com/office/drawing/2014/main" xmlns="" id="{007D5A8D-239E-8243-A9E6-7121CB72F793}"/>
                </a:ext>
              </a:extLst>
            </p:cNvPr>
            <p:cNvSpPr txBox="1">
              <a:spLocks/>
            </p:cNvSpPr>
            <p:nvPr/>
          </p:nvSpPr>
          <p:spPr bwMode="auto">
            <a:xfrm>
              <a:off x="7010845" y="1787385"/>
              <a:ext cx="10225013" cy="1584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eaLnBrk="1">
                <a:defRPr/>
              </a:pPr>
              <a:r>
                <a:rPr lang="ru-RU" altLang="x-none" sz="9600" b="1" dirty="0">
                  <a:solidFill>
                    <a:schemeClr val="accent4"/>
                  </a:solidFill>
                  <a:latin typeface="Century" panose="02040604050505020304" pitchFamily="18" charset="0"/>
                  <a:ea typeface="Roboto Slab" pitchFamily="2" charset="0"/>
                  <a:cs typeface="Times New Roman" panose="02020603050405020304" pitchFamily="18" charset="0"/>
                  <a:sym typeface="Poppins Medium" charset="0"/>
                </a:rPr>
                <a:t>Правила, ведущие к успеху общения</a:t>
              </a:r>
              <a:endParaRPr lang="x-none" altLang="x-none" sz="9600" b="1" dirty="0">
                <a:solidFill>
                  <a:schemeClr val="accent4"/>
                </a:solidFill>
                <a:latin typeface="Century" panose="02040604050505020304" pitchFamily="18" charset="0"/>
                <a:ea typeface="Roboto Slab" pitchFamily="2" charset="0"/>
                <a:cs typeface="Times New Roman" panose="02020603050405020304" pitchFamily="18" charset="0"/>
                <a:sym typeface="Poppins Medium" charset="0"/>
              </a:endParaRPr>
            </a:p>
          </p:txBody>
        </p:sp>
        <p:sp>
          <p:nvSpPr>
            <p:cNvPr id="33" name="Text Box 2">
              <a:extLst>
                <a:ext uri="{FF2B5EF4-FFF2-40B4-BE49-F238E27FC236}">
                  <a16:creationId xmlns:a16="http://schemas.microsoft.com/office/drawing/2014/main" xmlns="" id="{16915B3A-F0DC-504A-946E-346CB2B559F1}"/>
                </a:ext>
              </a:extLst>
            </p:cNvPr>
            <p:cNvSpPr txBox="1">
              <a:spLocks/>
            </p:cNvSpPr>
            <p:nvPr/>
          </p:nvSpPr>
          <p:spPr bwMode="auto">
            <a:xfrm>
              <a:off x="9218235" y="914409"/>
              <a:ext cx="5592002" cy="143116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eaLnBrk="1">
                <a:defRPr/>
              </a:pPr>
              <a:r>
                <a:rPr lang="ru-RU" altLang="x-none" sz="8800" spc="300" dirty="0">
                  <a:solidFill>
                    <a:srgbClr val="C00000"/>
                  </a:solidFill>
                  <a:latin typeface="Cambria Math" panose="02040503050406030204" pitchFamily="18" charset="0"/>
                  <a:ea typeface="Cambria Math" panose="02040503050406030204" pitchFamily="18" charset="0"/>
                  <a:cs typeface="Montserrat" charset="0"/>
                  <a:sym typeface="Poppins SemiBold" charset="0"/>
                </a:rPr>
                <a:t>Важно!</a:t>
              </a:r>
              <a:endParaRPr lang="x-none" altLang="x-none" sz="8800" b="1" spc="300" dirty="0">
                <a:solidFill>
                  <a:srgbClr val="C00000"/>
                </a:solidFill>
                <a:latin typeface="Cambria Math" panose="02040503050406030204" pitchFamily="18" charset="0"/>
                <a:ea typeface="Cambria Math" panose="02040503050406030204" pitchFamily="18" charset="0"/>
                <a:cs typeface="Montserrat" charset="0"/>
                <a:sym typeface="Poppins SemiBold" charset="0"/>
              </a:endParaRPr>
            </a:p>
          </p:txBody>
        </p:sp>
      </p:grpSp>
      <p:grpSp>
        <p:nvGrpSpPr>
          <p:cNvPr id="20" name="Группа 19"/>
          <p:cNvGrpSpPr>
            <a:grpSpLocks/>
          </p:cNvGrpSpPr>
          <p:nvPr/>
        </p:nvGrpSpPr>
        <p:grpSpPr bwMode="auto">
          <a:xfrm>
            <a:off x="3320253" y="3041160"/>
            <a:ext cx="6656387" cy="5102225"/>
            <a:chOff x="2223473" y="5327581"/>
            <a:chExt cx="6656159" cy="5102094"/>
          </a:xfrm>
        </p:grpSpPr>
        <p:sp>
          <p:nvSpPr>
            <p:cNvPr id="29" name="Нашивка 1"/>
            <p:cNvSpPr>
              <a:spLocks noChangeArrowheads="1"/>
            </p:cNvSpPr>
            <p:nvPr/>
          </p:nvSpPr>
          <p:spPr bwMode="auto">
            <a:xfrm>
              <a:off x="2223473" y="5327581"/>
              <a:ext cx="6656159" cy="5102094"/>
            </a:xfrm>
            <a:prstGeom prst="chevron">
              <a:avLst>
                <a:gd name="adj" fmla="val 18832"/>
              </a:avLst>
            </a:prstGeom>
            <a:solidFill>
              <a:schemeClr val="accent1"/>
            </a:solidFill>
            <a:ln>
              <a:noFill/>
            </a:ln>
            <a:extLst>
              <a:ext uri="{91240B29-F687-4F45-9708-019B960494DF}">
                <a14:hiddenLine xmlns:a14="http://schemas.microsoft.com/office/drawing/2010/main" xmlns="" w="12700" algn="ctr">
                  <a:solidFill>
                    <a:srgbClr val="000000"/>
                  </a:solidFill>
                  <a:miter lim="400000"/>
                  <a:headEnd/>
                  <a:tailEnd/>
                </a14:hiddenLine>
              </a:ext>
            </a:extLst>
          </p:spPr>
          <p:txBody>
            <a:bodyPr lIns="38100" tIns="38100" rIns="38100" bIns="38100" anchor="ct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eaLnBrk="1"/>
              <a:endParaRPr lang="ru-RU" altLang="ru-RU"/>
            </a:p>
          </p:txBody>
        </p:sp>
        <p:sp>
          <p:nvSpPr>
            <p:cNvPr id="30" name="Rectangle 1"/>
            <p:cNvSpPr>
              <a:spLocks noChangeArrowheads="1"/>
            </p:cNvSpPr>
            <p:nvPr/>
          </p:nvSpPr>
          <p:spPr bwMode="auto">
            <a:xfrm>
              <a:off x="3145101" y="5691982"/>
              <a:ext cx="4812900" cy="403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a:lnSpc>
                  <a:spcPct val="150000"/>
                </a:lnSpc>
              </a:pPr>
              <a:r>
                <a:rPr lang="ru-RU" altLang="en-US" sz="4400" dirty="0">
                  <a:solidFill>
                    <a:schemeClr val="tx1"/>
                  </a:solidFill>
                  <a:effectLst>
                    <a:outerShdw blurRad="38100" dist="38100" dir="2700000" algn="tl">
                      <a:srgbClr val="000000">
                        <a:alpha val="43137"/>
                      </a:srgbClr>
                    </a:outerShdw>
                  </a:effectLst>
                  <a:latin typeface="Georgia" panose="02040502050405020303" pitchFamily="18" charset="0"/>
                  <a:ea typeface="Roboto" pitchFamily="2" charset="0"/>
                  <a:cs typeface="Times New Roman" panose="02020603050405020304" pitchFamily="18" charset="0"/>
                </a:rPr>
                <a:t>Внимание и приветливость по отношению к собеседнику</a:t>
              </a:r>
              <a:endParaRPr lang="en-US" altLang="en-US" sz="4400" dirty="0">
                <a:solidFill>
                  <a:schemeClr val="tx1"/>
                </a:solidFill>
                <a:effectLst>
                  <a:outerShdw blurRad="38100" dist="38100" dir="2700000" algn="tl">
                    <a:srgbClr val="000000">
                      <a:alpha val="43137"/>
                    </a:srgbClr>
                  </a:outerShdw>
                </a:effectLst>
                <a:latin typeface="Georgia" panose="02040502050405020303" pitchFamily="18" charset="0"/>
                <a:ea typeface="Roboto" pitchFamily="2" charset="0"/>
                <a:cs typeface="Times New Roman" panose="02020603050405020304" pitchFamily="18" charset="0"/>
              </a:endParaRPr>
            </a:p>
          </p:txBody>
        </p:sp>
      </p:grpSp>
      <p:grpSp>
        <p:nvGrpSpPr>
          <p:cNvPr id="21" name="Группа 20"/>
          <p:cNvGrpSpPr>
            <a:grpSpLocks/>
          </p:cNvGrpSpPr>
          <p:nvPr/>
        </p:nvGrpSpPr>
        <p:grpSpPr bwMode="auto">
          <a:xfrm>
            <a:off x="9686131" y="3029225"/>
            <a:ext cx="6656387" cy="5102225"/>
            <a:chOff x="2223473" y="5327581"/>
            <a:chExt cx="6656159" cy="5102094"/>
          </a:xfrm>
        </p:grpSpPr>
        <p:sp>
          <p:nvSpPr>
            <p:cNvPr id="26" name="Нашивка 14">
              <a:extLst>
                <a:ext uri="{FF2B5EF4-FFF2-40B4-BE49-F238E27FC236}">
                  <a16:creationId xmlns:a16="http://schemas.microsoft.com/office/drawing/2014/main" xmlns="" id="{A762CD55-585A-8546-AD05-330202889B53}"/>
                </a:ext>
              </a:extLst>
            </p:cNvPr>
            <p:cNvSpPr/>
            <p:nvPr/>
          </p:nvSpPr>
          <p:spPr bwMode="auto">
            <a:xfrm>
              <a:off x="2223473" y="5327581"/>
              <a:ext cx="6656159" cy="5102094"/>
            </a:xfrm>
            <a:prstGeom prst="chevron">
              <a:avLst>
                <a:gd name="adj" fmla="val 18831"/>
              </a:avLst>
            </a:prstGeom>
            <a:solidFill>
              <a:schemeClr val="accent3"/>
            </a:solidFill>
            <a:ln w="12700" cap="flat" cmpd="sng" algn="ctr">
              <a:noFill/>
              <a:prstDash val="solid"/>
              <a:miter lim="400000"/>
              <a:headEnd type="none" w="med" len="med"/>
              <a:tailEnd type="none" w="med" len="med"/>
            </a:ln>
            <a:effectLst/>
          </p:spPr>
          <p:txBody>
            <a:bodyPr lIns="38100" tIns="38100" rIns="38100" bIns="38100" anchor="ct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eaLnBrk="1">
                <a:defRPr/>
              </a:pPr>
              <a:endParaRPr lang="ru-RU">
                <a:latin typeface="Poppins" charset="0"/>
                <a:ea typeface="Poppins" charset="0"/>
                <a:cs typeface="Poppins" charset="0"/>
                <a:sym typeface="Poppins" charset="0"/>
              </a:endParaRPr>
            </a:p>
          </p:txBody>
        </p:sp>
        <p:sp>
          <p:nvSpPr>
            <p:cNvPr id="27" name="Rectangle 1"/>
            <p:cNvSpPr>
              <a:spLocks noChangeArrowheads="1"/>
            </p:cNvSpPr>
            <p:nvPr/>
          </p:nvSpPr>
          <p:spPr bwMode="auto">
            <a:xfrm>
              <a:off x="3241896" y="6219832"/>
              <a:ext cx="4943111" cy="3024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a:lnSpc>
                  <a:spcPct val="150000"/>
                </a:lnSpc>
              </a:pPr>
              <a:r>
                <a:rPr lang="ru-RU" altLang="en-US" sz="4400" dirty="0">
                  <a:solidFill>
                    <a:schemeClr val="accent2"/>
                  </a:solidFill>
                  <a:latin typeface="Georgia" panose="02040502050405020303" pitchFamily="18" charset="0"/>
                  <a:ea typeface="Roboto" pitchFamily="2" charset="0"/>
                  <a:cs typeface="Times New Roman" panose="02020603050405020304" pitchFamily="18" charset="0"/>
                </a:rPr>
                <a:t>Соблюдение субординаций по возрасту</a:t>
              </a:r>
              <a:endParaRPr lang="en-US" altLang="en-US" sz="4400" dirty="0">
                <a:solidFill>
                  <a:schemeClr val="accent2"/>
                </a:solidFill>
                <a:latin typeface="Georgia" panose="02040502050405020303" pitchFamily="18" charset="0"/>
                <a:ea typeface="Roboto" pitchFamily="2" charset="0"/>
                <a:cs typeface="Times New Roman" panose="02020603050405020304" pitchFamily="18" charset="0"/>
              </a:endParaRPr>
            </a:p>
          </p:txBody>
        </p:sp>
      </p:grpSp>
      <p:grpSp>
        <p:nvGrpSpPr>
          <p:cNvPr id="22" name="Группа 21"/>
          <p:cNvGrpSpPr>
            <a:grpSpLocks/>
          </p:cNvGrpSpPr>
          <p:nvPr/>
        </p:nvGrpSpPr>
        <p:grpSpPr bwMode="auto">
          <a:xfrm>
            <a:off x="16279022" y="3005357"/>
            <a:ext cx="6656387" cy="5102225"/>
            <a:chOff x="2223473" y="5327581"/>
            <a:chExt cx="6656159" cy="5102094"/>
          </a:xfrm>
        </p:grpSpPr>
        <p:sp>
          <p:nvSpPr>
            <p:cNvPr id="23" name="Нашивка 18"/>
            <p:cNvSpPr>
              <a:spLocks noChangeArrowheads="1"/>
            </p:cNvSpPr>
            <p:nvPr/>
          </p:nvSpPr>
          <p:spPr bwMode="auto">
            <a:xfrm>
              <a:off x="2223473" y="5327581"/>
              <a:ext cx="6656159" cy="5102094"/>
            </a:xfrm>
            <a:prstGeom prst="chevron">
              <a:avLst>
                <a:gd name="adj" fmla="val 18832"/>
              </a:avLst>
            </a:prstGeom>
            <a:solidFill>
              <a:schemeClr val="accent1"/>
            </a:solidFill>
            <a:ln>
              <a:noFill/>
            </a:ln>
            <a:extLst>
              <a:ext uri="{91240B29-F687-4F45-9708-019B960494DF}">
                <a14:hiddenLine xmlns:a14="http://schemas.microsoft.com/office/drawing/2010/main" xmlns="" w="12700" algn="ctr">
                  <a:solidFill>
                    <a:srgbClr val="000000"/>
                  </a:solidFill>
                  <a:miter lim="400000"/>
                  <a:headEnd/>
                  <a:tailEnd/>
                </a14:hiddenLine>
              </a:ext>
            </a:extLst>
          </p:spPr>
          <p:txBody>
            <a:bodyPr lIns="38100" tIns="38100" rIns="38100" bIns="38100" anchor="ct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eaLnBrk="1"/>
              <a:endParaRPr lang="ru-RU" altLang="ru-RU"/>
            </a:p>
          </p:txBody>
        </p:sp>
        <p:sp>
          <p:nvSpPr>
            <p:cNvPr id="24" name="Rectangle 1"/>
            <p:cNvSpPr>
              <a:spLocks noChangeArrowheads="1"/>
            </p:cNvSpPr>
            <p:nvPr/>
          </p:nvSpPr>
          <p:spPr bwMode="auto">
            <a:xfrm>
              <a:off x="3718890" y="5715345"/>
              <a:ext cx="4466117" cy="4034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nSpc>
                  <a:spcPct val="150000"/>
                </a:lnSpc>
              </a:pPr>
              <a:r>
                <a:rPr lang="ru-RU" altLang="en-US" sz="4400" dirty="0">
                  <a:solidFill>
                    <a:schemeClr val="tx1"/>
                  </a:solidFill>
                  <a:effectLst>
                    <a:outerShdw blurRad="38100" dist="38100" dir="2700000" algn="tl">
                      <a:srgbClr val="000000">
                        <a:alpha val="43137"/>
                      </a:srgbClr>
                    </a:outerShdw>
                  </a:effectLst>
                  <a:latin typeface="Georgia" panose="02040502050405020303" pitchFamily="18" charset="0"/>
                  <a:ea typeface="Roboto" pitchFamily="2" charset="0"/>
                  <a:cs typeface="Times New Roman" panose="02020603050405020304" pitchFamily="18" charset="0"/>
                </a:rPr>
                <a:t>Учёт ответной реакции собеседника</a:t>
              </a:r>
              <a:endParaRPr lang="en-US" altLang="en-US" sz="4400" dirty="0">
                <a:solidFill>
                  <a:schemeClr val="tx1"/>
                </a:solidFill>
                <a:effectLst>
                  <a:outerShdw blurRad="38100" dist="38100" dir="2700000" algn="tl">
                    <a:srgbClr val="000000">
                      <a:alpha val="43137"/>
                    </a:srgbClr>
                  </a:outerShdw>
                </a:effectLst>
                <a:latin typeface="Georgia" panose="02040502050405020303" pitchFamily="18" charset="0"/>
                <a:ea typeface="Roboto" pitchFamily="2" charset="0"/>
                <a:cs typeface="Times New Roman" panose="02020603050405020304" pitchFamily="18" charset="0"/>
              </a:endParaRPr>
            </a:p>
          </p:txBody>
        </p:sp>
      </p:grpSp>
      <p:grpSp>
        <p:nvGrpSpPr>
          <p:cNvPr id="34" name="Группа 33"/>
          <p:cNvGrpSpPr>
            <a:grpSpLocks/>
          </p:cNvGrpSpPr>
          <p:nvPr/>
        </p:nvGrpSpPr>
        <p:grpSpPr bwMode="auto">
          <a:xfrm>
            <a:off x="5856331" y="8418697"/>
            <a:ext cx="6656388" cy="5102226"/>
            <a:chOff x="2223473" y="5327581"/>
            <a:chExt cx="6656159" cy="5102094"/>
          </a:xfrm>
        </p:grpSpPr>
        <p:sp>
          <p:nvSpPr>
            <p:cNvPr id="35" name="Нашивка 1"/>
            <p:cNvSpPr>
              <a:spLocks noChangeArrowheads="1"/>
            </p:cNvSpPr>
            <p:nvPr/>
          </p:nvSpPr>
          <p:spPr bwMode="auto">
            <a:xfrm>
              <a:off x="2223473" y="5327581"/>
              <a:ext cx="6656159" cy="5102094"/>
            </a:xfrm>
            <a:prstGeom prst="chevron">
              <a:avLst>
                <a:gd name="adj" fmla="val 18832"/>
              </a:avLst>
            </a:prstGeom>
            <a:solidFill>
              <a:schemeClr val="accent1"/>
            </a:solidFill>
            <a:ln>
              <a:noFill/>
            </a:ln>
            <a:extLst>
              <a:ext uri="{91240B29-F687-4F45-9708-019B960494DF}">
                <a14:hiddenLine xmlns:a14="http://schemas.microsoft.com/office/drawing/2010/main" xmlns="" w="12700" algn="ctr">
                  <a:solidFill>
                    <a:srgbClr val="000000"/>
                  </a:solidFill>
                  <a:miter lim="400000"/>
                  <a:headEnd/>
                  <a:tailEnd/>
                </a14:hiddenLine>
              </a:ext>
            </a:extLst>
          </p:spPr>
          <p:txBody>
            <a:bodyPr lIns="38100" tIns="38100" rIns="38100" bIns="38100" anchor="ct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eaLnBrk="1"/>
              <a:endParaRPr lang="ru-RU" altLang="ru-RU"/>
            </a:p>
          </p:txBody>
        </p:sp>
        <p:sp>
          <p:nvSpPr>
            <p:cNvPr id="36" name="Rectangle 1"/>
            <p:cNvSpPr>
              <a:spLocks noChangeArrowheads="1"/>
            </p:cNvSpPr>
            <p:nvPr/>
          </p:nvSpPr>
          <p:spPr bwMode="auto">
            <a:xfrm>
              <a:off x="3015560" y="5867721"/>
              <a:ext cx="5332773" cy="3970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eaLnBrk="1" hangingPunct="1"/>
              <a:r>
                <a:rPr lang="ru-RU" altLang="ru-RU" sz="3600" dirty="0">
                  <a:solidFill>
                    <a:schemeClr val="tx1"/>
                  </a:solidFill>
                  <a:effectLst>
                    <a:outerShdw blurRad="38100" dist="38100" dir="2700000" algn="tl">
                      <a:srgbClr val="000000">
                        <a:alpha val="43137"/>
                      </a:srgbClr>
                    </a:outerShdw>
                  </a:effectLst>
                  <a:latin typeface="Georgia" panose="02040502050405020303" pitchFamily="18" charset="0"/>
                </a:rPr>
                <a:t>Разговор на тему, предложенную собеседником, преимущественное выслушивание собеседника, а не говорение</a:t>
              </a:r>
            </a:p>
          </p:txBody>
        </p:sp>
      </p:grpSp>
      <p:grpSp>
        <p:nvGrpSpPr>
          <p:cNvPr id="38" name="Группа 37"/>
          <p:cNvGrpSpPr>
            <a:grpSpLocks/>
          </p:cNvGrpSpPr>
          <p:nvPr/>
        </p:nvGrpSpPr>
        <p:grpSpPr bwMode="auto">
          <a:xfrm>
            <a:off x="14152530" y="8418698"/>
            <a:ext cx="6656387" cy="5102225"/>
            <a:chOff x="2465275" y="5339517"/>
            <a:chExt cx="6656159" cy="5102094"/>
          </a:xfrm>
        </p:grpSpPr>
        <p:sp>
          <p:nvSpPr>
            <p:cNvPr id="39" name="Нашивка 14">
              <a:extLst>
                <a:ext uri="{FF2B5EF4-FFF2-40B4-BE49-F238E27FC236}">
                  <a16:creationId xmlns:a16="http://schemas.microsoft.com/office/drawing/2014/main" xmlns="" id="{A762CD55-585A-8546-AD05-330202889B53}"/>
                </a:ext>
              </a:extLst>
            </p:cNvPr>
            <p:cNvSpPr/>
            <p:nvPr/>
          </p:nvSpPr>
          <p:spPr bwMode="auto">
            <a:xfrm>
              <a:off x="2465275" y="5339517"/>
              <a:ext cx="6656159" cy="5102094"/>
            </a:xfrm>
            <a:prstGeom prst="chevron">
              <a:avLst>
                <a:gd name="adj" fmla="val 18831"/>
              </a:avLst>
            </a:prstGeom>
            <a:solidFill>
              <a:schemeClr val="accent3"/>
            </a:solidFill>
            <a:ln w="12700" cap="flat" cmpd="sng" algn="ctr">
              <a:noFill/>
              <a:prstDash val="solid"/>
              <a:miter lim="400000"/>
              <a:headEnd type="none" w="med" len="med"/>
              <a:tailEnd type="none" w="med" len="med"/>
            </a:ln>
            <a:effectLst/>
          </p:spPr>
          <p:txBody>
            <a:bodyPr lIns="38100" tIns="38100" rIns="38100" bIns="38100" anchor="ct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eaLnBrk="1">
                <a:defRPr/>
              </a:pPr>
              <a:endParaRPr lang="ru-RU">
                <a:latin typeface="Poppins" charset="0"/>
                <a:ea typeface="Poppins" charset="0"/>
                <a:cs typeface="Poppins" charset="0"/>
                <a:sym typeface="Poppins" charset="0"/>
              </a:endParaRPr>
            </a:p>
          </p:txBody>
        </p:sp>
        <p:sp>
          <p:nvSpPr>
            <p:cNvPr id="40" name="Rectangle 1"/>
            <p:cNvSpPr>
              <a:spLocks noChangeArrowheads="1"/>
            </p:cNvSpPr>
            <p:nvPr/>
          </p:nvSpPr>
          <p:spPr bwMode="auto">
            <a:xfrm>
              <a:off x="2996699" y="5510336"/>
              <a:ext cx="5593310" cy="4708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a:r>
                <a:rPr lang="ru-RU" altLang="ru-RU" sz="4400" dirty="0">
                  <a:solidFill>
                    <a:schemeClr val="accent2"/>
                  </a:solidFill>
                  <a:latin typeface="Georgia" panose="02040502050405020303" pitchFamily="18" charset="0"/>
                </a:rPr>
                <a:t>Для более доверительной обстановки </a:t>
              </a:r>
            </a:p>
            <a:p>
              <a:pPr algn="ctr"/>
              <a:r>
                <a:rPr lang="ru-RU" altLang="ru-RU" sz="4400" dirty="0">
                  <a:solidFill>
                    <a:schemeClr val="accent2"/>
                  </a:solidFill>
                  <a:latin typeface="Georgia" panose="02040502050405020303" pitchFamily="18" charset="0"/>
                </a:rPr>
                <a:t>обращение к собеседнику по имени и отчеству</a:t>
              </a:r>
            </a:p>
            <a:p>
              <a:endParaRPr lang="en-US" altLang="en-US" sz="3600" b="0" dirty="0">
                <a:solidFill>
                  <a:schemeClr val="accent2"/>
                </a:solidFill>
                <a:latin typeface="Bookman Old Style" panose="02050604050505020204" pitchFamily="18" charset="0"/>
                <a:ea typeface="Roboto" pitchFamily="2"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1249"/>
                                          </p:stCondLst>
                                        </p:cTn>
                                        <p:tgtEl>
                                          <p:spTgt spid="21"/>
                                        </p:tgtEl>
                                        <p:attrNameLst>
                                          <p:attrName>style.visibility</p:attrName>
                                        </p:attrNameLst>
                                      </p:cBhvr>
                                      <p:to>
                                        <p:strVal val="visible"/>
                                      </p:to>
                                    </p:set>
                                  </p:childTnLst>
                                </p:cTn>
                              </p:par>
                            </p:childTnLst>
                          </p:cTn>
                        </p:par>
                        <p:par>
                          <p:cTn id="10" fill="hold">
                            <p:stCondLst>
                              <p:cond delay="1250"/>
                            </p:stCondLst>
                            <p:childTnLst>
                              <p:par>
                                <p:cTn id="11" presetID="1" presetClass="entr" presetSubtype="0" fill="hold" nodeType="afterEffect">
                                  <p:stCondLst>
                                    <p:cond delay="0"/>
                                  </p:stCondLst>
                                  <p:childTnLst>
                                    <p:set>
                                      <p:cBhvr>
                                        <p:cTn id="12" dur="1" fill="hold">
                                          <p:stCondLst>
                                            <p:cond delay="1249"/>
                                          </p:stCondLst>
                                        </p:cTn>
                                        <p:tgtEl>
                                          <p:spTgt spid="22"/>
                                        </p:tgtEl>
                                        <p:attrNameLst>
                                          <p:attrName>style.visibility</p:attrName>
                                        </p:attrNameLst>
                                      </p:cBhvr>
                                      <p:to>
                                        <p:strVal val="visible"/>
                                      </p:to>
                                    </p:set>
                                  </p:childTnLst>
                                </p:cTn>
                              </p:par>
                            </p:childTnLst>
                          </p:cTn>
                        </p:par>
                        <p:par>
                          <p:cTn id="13" fill="hold">
                            <p:stCondLst>
                              <p:cond delay="2500"/>
                            </p:stCondLst>
                            <p:childTnLst>
                              <p:par>
                                <p:cTn id="14" presetID="1" presetClass="entr" presetSubtype="0" fill="hold" nodeType="afterEffect">
                                  <p:stCondLst>
                                    <p:cond delay="0"/>
                                  </p:stCondLst>
                                  <p:childTnLst>
                                    <p:set>
                                      <p:cBhvr>
                                        <p:cTn id="15" dur="1" fill="hold">
                                          <p:stCondLst>
                                            <p:cond delay="1249"/>
                                          </p:stCondLst>
                                        </p:cTn>
                                        <p:tgtEl>
                                          <p:spTgt spid="34"/>
                                        </p:tgtEl>
                                        <p:attrNameLst>
                                          <p:attrName>style.visibility</p:attrName>
                                        </p:attrNameLst>
                                      </p:cBhvr>
                                      <p:to>
                                        <p:strVal val="visible"/>
                                      </p:to>
                                    </p:set>
                                  </p:childTnLst>
                                </p:cTn>
                              </p:par>
                            </p:childTnLst>
                          </p:cTn>
                        </p:par>
                        <p:par>
                          <p:cTn id="16" fill="hold">
                            <p:stCondLst>
                              <p:cond delay="3750"/>
                            </p:stCondLst>
                            <p:childTnLst>
                              <p:par>
                                <p:cTn id="17" presetID="1" presetClass="entr" presetSubtype="0" fill="hold" nodeType="afterEffect">
                                  <p:stCondLst>
                                    <p:cond delay="0"/>
                                  </p:stCondLst>
                                  <p:childTnLst>
                                    <p:set>
                                      <p:cBhvr>
                                        <p:cTn id="18" dur="1" fill="hold">
                                          <p:stCondLst>
                                            <p:cond delay="1249"/>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pSp>
        <p:nvGrpSpPr>
          <p:cNvPr id="19" name="Группа 18"/>
          <p:cNvGrpSpPr>
            <a:grpSpLocks/>
          </p:cNvGrpSpPr>
          <p:nvPr/>
        </p:nvGrpSpPr>
        <p:grpSpPr bwMode="auto">
          <a:xfrm>
            <a:off x="1652080" y="387165"/>
            <a:ext cx="22194982" cy="2457301"/>
            <a:chOff x="7010845" y="914409"/>
            <a:chExt cx="10225013" cy="2457301"/>
          </a:xfrm>
        </p:grpSpPr>
        <p:sp>
          <p:nvSpPr>
            <p:cNvPr id="32" name="Text Box 3">
              <a:extLst>
                <a:ext uri="{FF2B5EF4-FFF2-40B4-BE49-F238E27FC236}">
                  <a16:creationId xmlns:a16="http://schemas.microsoft.com/office/drawing/2014/main" xmlns="" id="{007D5A8D-239E-8243-A9E6-7121CB72F793}"/>
                </a:ext>
              </a:extLst>
            </p:cNvPr>
            <p:cNvSpPr txBox="1">
              <a:spLocks/>
            </p:cNvSpPr>
            <p:nvPr/>
          </p:nvSpPr>
          <p:spPr bwMode="auto">
            <a:xfrm>
              <a:off x="7010845" y="1787385"/>
              <a:ext cx="10225013" cy="1584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eaLnBrk="1">
                <a:defRPr/>
              </a:pPr>
              <a:r>
                <a:rPr lang="ru-RU" altLang="x-none" sz="9600" b="1" dirty="0">
                  <a:solidFill>
                    <a:schemeClr val="accent4"/>
                  </a:solidFill>
                  <a:latin typeface="Century" panose="02040604050505020304" pitchFamily="18" charset="0"/>
                  <a:ea typeface="Roboto Slab" pitchFamily="2" charset="0"/>
                  <a:cs typeface="Times New Roman" panose="02020603050405020304" pitchFamily="18" charset="0"/>
                  <a:sym typeface="Poppins Medium" charset="0"/>
                </a:rPr>
                <a:t>Правила, ведущие к успеху общения</a:t>
              </a:r>
              <a:endParaRPr lang="x-none" altLang="x-none" sz="9600" b="1" dirty="0">
                <a:solidFill>
                  <a:schemeClr val="accent4"/>
                </a:solidFill>
                <a:latin typeface="Century" panose="02040604050505020304" pitchFamily="18" charset="0"/>
                <a:ea typeface="Roboto Slab" pitchFamily="2" charset="0"/>
                <a:cs typeface="Times New Roman" panose="02020603050405020304" pitchFamily="18" charset="0"/>
                <a:sym typeface="Poppins Medium" charset="0"/>
              </a:endParaRPr>
            </a:p>
          </p:txBody>
        </p:sp>
        <p:sp>
          <p:nvSpPr>
            <p:cNvPr id="33" name="Text Box 2">
              <a:extLst>
                <a:ext uri="{FF2B5EF4-FFF2-40B4-BE49-F238E27FC236}">
                  <a16:creationId xmlns:a16="http://schemas.microsoft.com/office/drawing/2014/main" xmlns="" id="{16915B3A-F0DC-504A-946E-346CB2B559F1}"/>
                </a:ext>
              </a:extLst>
            </p:cNvPr>
            <p:cNvSpPr txBox="1">
              <a:spLocks/>
            </p:cNvSpPr>
            <p:nvPr/>
          </p:nvSpPr>
          <p:spPr bwMode="auto">
            <a:xfrm>
              <a:off x="9218235" y="914409"/>
              <a:ext cx="5592002" cy="143116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eaLnBrk="1">
                <a:defRPr/>
              </a:pPr>
              <a:r>
                <a:rPr lang="ru-RU" altLang="x-none" sz="8800" spc="300" dirty="0">
                  <a:solidFill>
                    <a:srgbClr val="C00000"/>
                  </a:solidFill>
                  <a:latin typeface="Cambria Math" panose="02040503050406030204" pitchFamily="18" charset="0"/>
                  <a:ea typeface="Cambria Math" panose="02040503050406030204" pitchFamily="18" charset="0"/>
                  <a:cs typeface="Montserrat" charset="0"/>
                  <a:sym typeface="Poppins SemiBold" charset="0"/>
                </a:rPr>
                <a:t>Важно!</a:t>
              </a:r>
              <a:endParaRPr lang="x-none" altLang="x-none" sz="8800" b="1" spc="300" dirty="0">
                <a:solidFill>
                  <a:srgbClr val="C00000"/>
                </a:solidFill>
                <a:latin typeface="Cambria Math" panose="02040503050406030204" pitchFamily="18" charset="0"/>
                <a:ea typeface="Cambria Math" panose="02040503050406030204" pitchFamily="18" charset="0"/>
                <a:cs typeface="Montserrat" charset="0"/>
                <a:sym typeface="Poppins SemiBold" charset="0"/>
              </a:endParaRPr>
            </a:p>
          </p:txBody>
        </p:sp>
      </p:grpSp>
      <p:sp>
        <p:nvSpPr>
          <p:cNvPr id="25" name="TextBox 24">
            <a:extLst>
              <a:ext uri="{FF2B5EF4-FFF2-40B4-BE49-F238E27FC236}">
                <a16:creationId xmlns:a16="http://schemas.microsoft.com/office/drawing/2014/main" xmlns="" id="{9315D090-FB83-4D09-BB19-C61EFA434B06}"/>
              </a:ext>
            </a:extLst>
          </p:cNvPr>
          <p:cNvSpPr txBox="1"/>
          <p:nvPr/>
        </p:nvSpPr>
        <p:spPr>
          <a:xfrm>
            <a:off x="2200720" y="3441680"/>
            <a:ext cx="19424840" cy="3416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ru-RU" altLang="ru-RU" b="1" dirty="0"/>
              <a:t>	</a:t>
            </a:r>
            <a:r>
              <a:rPr lang="ru-RU" altLang="ru-RU" sz="5400" b="1" dirty="0">
                <a:latin typeface="Georgia" panose="02040502050405020303" pitchFamily="18" charset="0"/>
              </a:rPr>
              <a:t>Одной из причин неэффективного общения</a:t>
            </a:r>
          </a:p>
          <a:p>
            <a:r>
              <a:rPr lang="ru-RU" altLang="ru-RU" sz="5400" b="1" dirty="0">
                <a:latin typeface="Georgia" panose="02040502050405020303" pitchFamily="18" charset="0"/>
              </a:rPr>
              <a:t>называют злоупотребление категоричным словом «НЕТ», которое, по мнению психологов, почти всегда вызывает негативные эмоции. </a:t>
            </a:r>
            <a:endParaRPr lang="ru-RU" sz="5400" dirty="0"/>
          </a:p>
        </p:txBody>
      </p:sp>
      <p:pic>
        <p:nvPicPr>
          <p:cNvPr id="3" name="Рисунок 2">
            <a:extLst>
              <a:ext uri="{FF2B5EF4-FFF2-40B4-BE49-F238E27FC236}">
                <a16:creationId xmlns:a16="http://schemas.microsoft.com/office/drawing/2014/main" xmlns="" id="{150A0D0E-A4FB-4CBB-AC8A-C8D012809280}"/>
              </a:ext>
            </a:extLst>
          </p:cNvPr>
          <p:cNvPicPr>
            <a:picLocks noChangeAspect="1"/>
          </p:cNvPicPr>
          <p:nvPr/>
        </p:nvPicPr>
        <p:blipFill>
          <a:blip r:embed="rId2" cstate="print"/>
          <a:stretch>
            <a:fillRect/>
          </a:stretch>
        </p:blipFill>
        <p:spPr>
          <a:xfrm>
            <a:off x="7709217" y="7455214"/>
            <a:ext cx="8965566" cy="56648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9055311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grpSp>
        <p:nvGrpSpPr>
          <p:cNvPr id="8" name="Группа 7"/>
          <p:cNvGrpSpPr>
            <a:grpSpLocks/>
          </p:cNvGrpSpPr>
          <p:nvPr/>
        </p:nvGrpSpPr>
        <p:grpSpPr bwMode="auto">
          <a:xfrm>
            <a:off x="2348408" y="0"/>
            <a:ext cx="20373184" cy="5759922"/>
            <a:chOff x="2166624" y="-298581"/>
            <a:chExt cx="20373499" cy="5760392"/>
          </a:xfrm>
        </p:grpSpPr>
        <p:grpSp>
          <p:nvGrpSpPr>
            <p:cNvPr id="28" name="Группа 27"/>
            <p:cNvGrpSpPr>
              <a:grpSpLocks/>
            </p:cNvGrpSpPr>
            <p:nvPr/>
          </p:nvGrpSpPr>
          <p:grpSpPr bwMode="auto">
            <a:xfrm>
              <a:off x="2166624" y="-298581"/>
              <a:ext cx="17733843" cy="5055290"/>
              <a:chOff x="2166624" y="-298581"/>
              <a:chExt cx="17733843" cy="5055290"/>
            </a:xfrm>
          </p:grpSpPr>
          <p:grpSp>
            <p:nvGrpSpPr>
              <p:cNvPr id="41" name="Группа 40"/>
              <p:cNvGrpSpPr>
                <a:grpSpLocks/>
              </p:cNvGrpSpPr>
              <p:nvPr/>
            </p:nvGrpSpPr>
            <p:grpSpPr bwMode="auto">
              <a:xfrm>
                <a:off x="4512504" y="-298581"/>
                <a:ext cx="15387963" cy="5055290"/>
                <a:chOff x="4603280" y="1714248"/>
                <a:chExt cx="15387963" cy="5055290"/>
              </a:xfrm>
            </p:grpSpPr>
            <p:sp>
              <p:nvSpPr>
                <p:cNvPr id="45" name="Rectangle 1"/>
                <p:cNvSpPr>
                  <a:spLocks noChangeArrowheads="1"/>
                </p:cNvSpPr>
                <p:nvPr/>
              </p:nvSpPr>
              <p:spPr bwMode="auto">
                <a:xfrm>
                  <a:off x="10396458" y="5015069"/>
                  <a:ext cx="5741467" cy="1754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a:r>
                    <a:rPr lang="ru-RU" altLang="ru-RU" sz="5400" b="0" dirty="0">
                      <a:solidFill>
                        <a:schemeClr val="accent2"/>
                      </a:solidFill>
                      <a:latin typeface="Cambria Math" panose="02040503050406030204" pitchFamily="18" charset="0"/>
                      <a:ea typeface="Cambria Math" panose="02040503050406030204" pitchFamily="18" charset="0"/>
                    </a:rPr>
                    <a:t>Я ничего об этом не знаю.</a:t>
                  </a:r>
                  <a:endParaRPr lang="en-US" altLang="en-US" sz="5400" b="0" dirty="0">
                    <a:solidFill>
                      <a:schemeClr val="accent2"/>
                    </a:solidFill>
                    <a:latin typeface="Centaur" panose="02030504050205020304" pitchFamily="18" charset="0"/>
                    <a:ea typeface="Cambria Math" panose="02040503050406030204" pitchFamily="18" charset="0"/>
                    <a:cs typeface="Times New Roman" panose="02020603050405020304" pitchFamily="18" charset="0"/>
                  </a:endParaRPr>
                </a:p>
              </p:txBody>
            </p:sp>
            <p:sp>
              <p:nvSpPr>
                <p:cNvPr id="46" name="Text Box 3">
                  <a:extLst>
                    <a:ext uri="{FF2B5EF4-FFF2-40B4-BE49-F238E27FC236}">
                      <a16:creationId xmlns:a16="http://schemas.microsoft.com/office/drawing/2014/main" xmlns="" id="{9FEB1412-2425-5D4E-9591-AC2B1D554F50}"/>
                    </a:ext>
                  </a:extLst>
                </p:cNvPr>
                <p:cNvSpPr txBox="1">
                  <a:spLocks/>
                </p:cNvSpPr>
                <p:nvPr/>
              </p:nvSpPr>
              <p:spPr bwMode="auto">
                <a:xfrm>
                  <a:off x="4603280" y="1714248"/>
                  <a:ext cx="15387963" cy="17434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eaLnBrk="1">
                    <a:lnSpc>
                      <a:spcPct val="120000"/>
                    </a:lnSpc>
                    <a:defRPr/>
                  </a:pPr>
                  <a:r>
                    <a:rPr lang="ru-RU" altLang="x-none" sz="9600" b="1" dirty="0">
                      <a:solidFill>
                        <a:schemeClr val="accent3">
                          <a:lumMod val="20000"/>
                          <a:lumOff val="80000"/>
                        </a:schemeClr>
                      </a:solidFill>
                      <a:latin typeface="Playfair Display" pitchFamily="2" charset="0"/>
                      <a:ea typeface="Roboto Slab" pitchFamily="2" charset="0"/>
                      <a:cs typeface="Montserrat Semi" charset="0"/>
                      <a:sym typeface="Poppins Medium" charset="0"/>
                    </a:rPr>
                    <a:t>Что </a:t>
                  </a:r>
                  <a:r>
                    <a:rPr lang="ru-RU" altLang="x-none" sz="9600" b="0" i="1" u="sng" dirty="0">
                      <a:solidFill>
                        <a:schemeClr val="accent3">
                          <a:lumMod val="20000"/>
                          <a:lumOff val="80000"/>
                        </a:schemeClr>
                      </a:solidFill>
                      <a:latin typeface="Playfair Display" pitchFamily="2" charset="0"/>
                      <a:ea typeface="Roboto Slab" pitchFamily="2" charset="0"/>
                      <a:cs typeface="Montserrat Semi" charset="0"/>
                      <a:sym typeface="Poppins Medium" charset="0"/>
                    </a:rPr>
                    <a:t>не</a:t>
                  </a:r>
                  <a:r>
                    <a:rPr lang="ru-RU" altLang="x-none" sz="9600" b="0" i="1" dirty="0">
                      <a:solidFill>
                        <a:schemeClr val="accent3">
                          <a:lumMod val="20000"/>
                          <a:lumOff val="80000"/>
                        </a:schemeClr>
                      </a:solidFill>
                      <a:latin typeface="Playfair Display" pitchFamily="2" charset="0"/>
                      <a:ea typeface="Roboto Slab" pitchFamily="2" charset="0"/>
                      <a:cs typeface="Montserrat Semi" charset="0"/>
                      <a:sym typeface="Poppins Medium" charset="0"/>
                    </a:rPr>
                    <a:t> следует</a:t>
                  </a:r>
                  <a:r>
                    <a:rPr lang="ru-RU" altLang="x-none" sz="9600" b="1" dirty="0">
                      <a:solidFill>
                        <a:schemeClr val="accent3">
                          <a:lumMod val="20000"/>
                          <a:lumOff val="80000"/>
                        </a:schemeClr>
                      </a:solidFill>
                      <a:latin typeface="Playfair Display" pitchFamily="2" charset="0"/>
                      <a:ea typeface="Roboto Slab" pitchFamily="2" charset="0"/>
                      <a:cs typeface="Montserrat Semi" charset="0"/>
                      <a:sym typeface="Poppins Medium" charset="0"/>
                    </a:rPr>
                    <a:t> говорить: </a:t>
                  </a:r>
                  <a:endParaRPr lang="x-none" altLang="x-none" sz="9600" b="1" dirty="0">
                    <a:solidFill>
                      <a:schemeClr val="accent3">
                        <a:lumMod val="20000"/>
                        <a:lumOff val="80000"/>
                      </a:schemeClr>
                    </a:solidFill>
                    <a:latin typeface="Playfair Display" pitchFamily="2" charset="0"/>
                    <a:ea typeface="Roboto Slab" pitchFamily="2" charset="0"/>
                    <a:cs typeface="Montserrat Semi" charset="0"/>
                    <a:sym typeface="Poppins Medium" charset="0"/>
                  </a:endParaRPr>
                </a:p>
              </p:txBody>
            </p:sp>
          </p:grpSp>
          <p:grpSp>
            <p:nvGrpSpPr>
              <p:cNvPr id="42" name="Группа 41"/>
              <p:cNvGrpSpPr>
                <a:grpSpLocks/>
              </p:cNvGrpSpPr>
              <p:nvPr/>
            </p:nvGrpSpPr>
            <p:grpSpPr bwMode="auto">
              <a:xfrm>
                <a:off x="2166624" y="1712124"/>
                <a:ext cx="1290116" cy="1290116"/>
                <a:chOff x="6202597" y="1712124"/>
                <a:chExt cx="1290116" cy="1290116"/>
              </a:xfrm>
            </p:grpSpPr>
            <p:sp>
              <p:nvSpPr>
                <p:cNvPr id="43" name="Овал 42"/>
                <p:cNvSpPr>
                  <a:spLocks noChangeArrowheads="1"/>
                </p:cNvSpPr>
                <p:nvPr/>
              </p:nvSpPr>
              <p:spPr bwMode="auto">
                <a:xfrm>
                  <a:off x="6202597" y="1712124"/>
                  <a:ext cx="1290116" cy="1290116"/>
                </a:xfrm>
                <a:prstGeom prst="ellipse">
                  <a:avLst/>
                </a:prstGeom>
                <a:solidFill>
                  <a:schemeClr val="tx1"/>
                </a:solidFill>
                <a:ln>
                  <a:noFill/>
                </a:ln>
                <a:extLst>
                  <a:ext uri="{91240B29-F687-4F45-9708-019B960494DF}">
                    <a14:hiddenLine xmlns:a14="http://schemas.microsoft.com/office/drawing/2010/main" xmlns="" w="12700" algn="ctr">
                      <a:solidFill>
                        <a:srgbClr val="000000"/>
                      </a:solidFill>
                      <a:miter lim="400000"/>
                      <a:headEnd/>
                      <a:tailEnd/>
                    </a14:hiddenLine>
                  </a:ext>
                </a:extLst>
              </p:spPr>
              <p:txBody>
                <a:bodyPr lIns="38100" tIns="38100" rIns="38100" bIns="38100" anchor="ct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eaLnBrk="1"/>
                  <a:endParaRPr lang="ru-RU" altLang="ru-RU"/>
                </a:p>
              </p:txBody>
            </p:sp>
            <p:sp>
              <p:nvSpPr>
                <p:cNvPr id="44" name="Shape">
                  <a:extLst>
                    <a:ext uri="{FF2B5EF4-FFF2-40B4-BE49-F238E27FC236}">
                      <a16:creationId xmlns:a16="http://schemas.microsoft.com/office/drawing/2014/main" xmlns="" id="{6EF4A33C-6B67-5C40-87E3-C15CB700AF77}"/>
                    </a:ext>
                  </a:extLst>
                </p:cNvPr>
                <p:cNvSpPr/>
                <p:nvPr/>
              </p:nvSpPr>
              <p:spPr>
                <a:xfrm>
                  <a:off x="6478646" y="1967937"/>
                  <a:ext cx="738198" cy="754124"/>
                </a:xfrm>
                <a:custGeom>
                  <a:avLst/>
                  <a:gdLst/>
                  <a:ahLst/>
                  <a:cxnLst>
                    <a:cxn ang="0">
                      <a:pos x="wd2" y="hd2"/>
                    </a:cxn>
                    <a:cxn ang="5400000">
                      <a:pos x="wd2" y="hd2"/>
                    </a:cxn>
                    <a:cxn ang="10800000">
                      <a:pos x="wd2" y="hd2"/>
                    </a:cxn>
                    <a:cxn ang="16200000">
                      <a:pos x="wd2" y="hd2"/>
                    </a:cxn>
                  </a:cxnLst>
                  <a:rect l="0" t="0" r="r" b="b"/>
                  <a:pathLst>
                    <a:path w="21588" h="21600" extrusionOk="0">
                      <a:moveTo>
                        <a:pt x="10571" y="0"/>
                      </a:moveTo>
                      <a:cubicBezTo>
                        <a:pt x="10312" y="0"/>
                        <a:pt x="10117" y="1"/>
                        <a:pt x="9952" y="12"/>
                      </a:cubicBezTo>
                      <a:cubicBezTo>
                        <a:pt x="9787" y="22"/>
                        <a:pt x="9653" y="44"/>
                        <a:pt x="9514" y="87"/>
                      </a:cubicBezTo>
                      <a:cubicBezTo>
                        <a:pt x="9362" y="141"/>
                        <a:pt x="9226" y="227"/>
                        <a:pt x="9114" y="336"/>
                      </a:cubicBezTo>
                      <a:cubicBezTo>
                        <a:pt x="9002" y="445"/>
                        <a:pt x="8915" y="579"/>
                        <a:pt x="8859" y="728"/>
                      </a:cubicBezTo>
                      <a:cubicBezTo>
                        <a:pt x="8815" y="864"/>
                        <a:pt x="8793" y="996"/>
                        <a:pt x="8781" y="1157"/>
                      </a:cubicBezTo>
                      <a:cubicBezTo>
                        <a:pt x="8770" y="1318"/>
                        <a:pt x="8771" y="1509"/>
                        <a:pt x="8771" y="1761"/>
                      </a:cubicBezTo>
                      <a:lnTo>
                        <a:pt x="8771" y="2020"/>
                      </a:lnTo>
                      <a:lnTo>
                        <a:pt x="6455" y="2018"/>
                      </a:lnTo>
                      <a:cubicBezTo>
                        <a:pt x="6339" y="2012"/>
                        <a:pt x="6227" y="2058"/>
                        <a:pt x="6151" y="2144"/>
                      </a:cubicBezTo>
                      <a:cubicBezTo>
                        <a:pt x="6089" y="2215"/>
                        <a:pt x="6057" y="2308"/>
                        <a:pt x="6063" y="2401"/>
                      </a:cubicBezTo>
                      <a:lnTo>
                        <a:pt x="6063" y="5768"/>
                      </a:lnTo>
                      <a:cubicBezTo>
                        <a:pt x="6056" y="5863"/>
                        <a:pt x="6085" y="5957"/>
                        <a:pt x="6145" y="6032"/>
                      </a:cubicBezTo>
                      <a:cubicBezTo>
                        <a:pt x="6221" y="6126"/>
                        <a:pt x="6337" y="6180"/>
                        <a:pt x="6460" y="6179"/>
                      </a:cubicBezTo>
                      <a:lnTo>
                        <a:pt x="8771" y="6179"/>
                      </a:lnTo>
                      <a:lnTo>
                        <a:pt x="8771" y="7515"/>
                      </a:lnTo>
                      <a:lnTo>
                        <a:pt x="2113" y="7515"/>
                      </a:lnTo>
                      <a:cubicBezTo>
                        <a:pt x="2065" y="7512"/>
                        <a:pt x="2017" y="7518"/>
                        <a:pt x="1970" y="7532"/>
                      </a:cubicBezTo>
                      <a:cubicBezTo>
                        <a:pt x="1930" y="7544"/>
                        <a:pt x="1892" y="7563"/>
                        <a:pt x="1858" y="7587"/>
                      </a:cubicBezTo>
                      <a:lnTo>
                        <a:pt x="320" y="8875"/>
                      </a:lnTo>
                      <a:cubicBezTo>
                        <a:pt x="122" y="9057"/>
                        <a:pt x="6" y="9309"/>
                        <a:pt x="0" y="9574"/>
                      </a:cubicBezTo>
                      <a:cubicBezTo>
                        <a:pt x="-6" y="9855"/>
                        <a:pt x="110" y="10126"/>
                        <a:pt x="320" y="10318"/>
                      </a:cubicBezTo>
                      <a:lnTo>
                        <a:pt x="1867" y="11573"/>
                      </a:lnTo>
                      <a:cubicBezTo>
                        <a:pt x="1897" y="11600"/>
                        <a:pt x="1930" y="11621"/>
                        <a:pt x="1967" y="11637"/>
                      </a:cubicBezTo>
                      <a:cubicBezTo>
                        <a:pt x="2013" y="11657"/>
                        <a:pt x="2062" y="11667"/>
                        <a:pt x="2112" y="11667"/>
                      </a:cubicBezTo>
                      <a:lnTo>
                        <a:pt x="8771" y="11671"/>
                      </a:lnTo>
                      <a:lnTo>
                        <a:pt x="8771" y="20753"/>
                      </a:lnTo>
                      <a:lnTo>
                        <a:pt x="6983" y="20753"/>
                      </a:lnTo>
                      <a:cubicBezTo>
                        <a:pt x="6744" y="20753"/>
                        <a:pt x="6550" y="20942"/>
                        <a:pt x="6550" y="21176"/>
                      </a:cubicBezTo>
                      <a:cubicBezTo>
                        <a:pt x="6550" y="21410"/>
                        <a:pt x="6744" y="21600"/>
                        <a:pt x="6983" y="21600"/>
                      </a:cubicBezTo>
                      <a:lnTo>
                        <a:pt x="14576" y="21600"/>
                      </a:lnTo>
                      <a:cubicBezTo>
                        <a:pt x="14815" y="21600"/>
                        <a:pt x="15009" y="21410"/>
                        <a:pt x="15009" y="21176"/>
                      </a:cubicBezTo>
                      <a:cubicBezTo>
                        <a:pt x="15009" y="20942"/>
                        <a:pt x="14815" y="20753"/>
                        <a:pt x="14576" y="20753"/>
                      </a:cubicBezTo>
                      <a:lnTo>
                        <a:pt x="12788" y="20753"/>
                      </a:lnTo>
                      <a:lnTo>
                        <a:pt x="12788" y="14792"/>
                      </a:lnTo>
                      <a:cubicBezTo>
                        <a:pt x="12792" y="14564"/>
                        <a:pt x="12607" y="14376"/>
                        <a:pt x="12375" y="14371"/>
                      </a:cubicBezTo>
                      <a:cubicBezTo>
                        <a:pt x="12134" y="14365"/>
                        <a:pt x="11936" y="14556"/>
                        <a:pt x="11938" y="14792"/>
                      </a:cubicBezTo>
                      <a:lnTo>
                        <a:pt x="11938" y="20753"/>
                      </a:lnTo>
                      <a:lnTo>
                        <a:pt x="9621" y="20753"/>
                      </a:lnTo>
                      <a:lnTo>
                        <a:pt x="9621" y="11672"/>
                      </a:lnTo>
                      <a:lnTo>
                        <a:pt x="15133" y="11676"/>
                      </a:lnTo>
                      <a:cubicBezTo>
                        <a:pt x="15249" y="11682"/>
                        <a:pt x="15361" y="11636"/>
                        <a:pt x="15437" y="11550"/>
                      </a:cubicBezTo>
                      <a:cubicBezTo>
                        <a:pt x="15499" y="11479"/>
                        <a:pt x="15531" y="11386"/>
                        <a:pt x="15525" y="11292"/>
                      </a:cubicBezTo>
                      <a:lnTo>
                        <a:pt x="15525" y="7926"/>
                      </a:lnTo>
                      <a:cubicBezTo>
                        <a:pt x="15532" y="7831"/>
                        <a:pt x="15503" y="7736"/>
                        <a:pt x="15443" y="7662"/>
                      </a:cubicBezTo>
                      <a:cubicBezTo>
                        <a:pt x="15367" y="7568"/>
                        <a:pt x="15251" y="7514"/>
                        <a:pt x="15128" y="7515"/>
                      </a:cubicBezTo>
                      <a:lnTo>
                        <a:pt x="12788" y="7515"/>
                      </a:lnTo>
                      <a:lnTo>
                        <a:pt x="12788" y="6179"/>
                      </a:lnTo>
                      <a:lnTo>
                        <a:pt x="19475" y="6179"/>
                      </a:lnTo>
                      <a:cubicBezTo>
                        <a:pt x="19523" y="6182"/>
                        <a:pt x="19571" y="6176"/>
                        <a:pt x="19618" y="6162"/>
                      </a:cubicBezTo>
                      <a:cubicBezTo>
                        <a:pt x="19658" y="6150"/>
                        <a:pt x="19696" y="6131"/>
                        <a:pt x="19730" y="6107"/>
                      </a:cubicBezTo>
                      <a:lnTo>
                        <a:pt x="21268" y="4818"/>
                      </a:lnTo>
                      <a:cubicBezTo>
                        <a:pt x="21466" y="4637"/>
                        <a:pt x="21582" y="4385"/>
                        <a:pt x="21588" y="4120"/>
                      </a:cubicBezTo>
                      <a:cubicBezTo>
                        <a:pt x="21594" y="3839"/>
                        <a:pt x="21478" y="3568"/>
                        <a:pt x="21268" y="3376"/>
                      </a:cubicBezTo>
                      <a:lnTo>
                        <a:pt x="19721" y="2121"/>
                      </a:lnTo>
                      <a:cubicBezTo>
                        <a:pt x="19691" y="2094"/>
                        <a:pt x="19658" y="2072"/>
                        <a:pt x="19621" y="2056"/>
                      </a:cubicBezTo>
                      <a:cubicBezTo>
                        <a:pt x="19575" y="2037"/>
                        <a:pt x="19526" y="2027"/>
                        <a:pt x="19476" y="2027"/>
                      </a:cubicBezTo>
                      <a:lnTo>
                        <a:pt x="12788" y="2022"/>
                      </a:lnTo>
                      <a:lnTo>
                        <a:pt x="12788" y="1769"/>
                      </a:lnTo>
                      <a:cubicBezTo>
                        <a:pt x="12788" y="1513"/>
                        <a:pt x="12789" y="1320"/>
                        <a:pt x="12778" y="1158"/>
                      </a:cubicBezTo>
                      <a:cubicBezTo>
                        <a:pt x="12766" y="996"/>
                        <a:pt x="12744" y="864"/>
                        <a:pt x="12700" y="728"/>
                      </a:cubicBezTo>
                      <a:cubicBezTo>
                        <a:pt x="12644" y="579"/>
                        <a:pt x="12557" y="445"/>
                        <a:pt x="12445" y="336"/>
                      </a:cubicBezTo>
                      <a:cubicBezTo>
                        <a:pt x="12333" y="227"/>
                        <a:pt x="12197" y="141"/>
                        <a:pt x="12044" y="87"/>
                      </a:cubicBezTo>
                      <a:cubicBezTo>
                        <a:pt x="11905" y="44"/>
                        <a:pt x="11770" y="22"/>
                        <a:pt x="11605" y="11"/>
                      </a:cubicBezTo>
                      <a:cubicBezTo>
                        <a:pt x="11441" y="0"/>
                        <a:pt x="11246" y="0"/>
                        <a:pt x="10988" y="0"/>
                      </a:cubicBezTo>
                      <a:lnTo>
                        <a:pt x="10579" y="0"/>
                      </a:lnTo>
                      <a:lnTo>
                        <a:pt x="10571" y="0"/>
                      </a:lnTo>
                      <a:close/>
                      <a:moveTo>
                        <a:pt x="10175" y="792"/>
                      </a:moveTo>
                      <a:lnTo>
                        <a:pt x="10177" y="792"/>
                      </a:lnTo>
                      <a:lnTo>
                        <a:pt x="11384" y="792"/>
                      </a:lnTo>
                      <a:cubicBezTo>
                        <a:pt x="11463" y="792"/>
                        <a:pt x="11523" y="792"/>
                        <a:pt x="11574" y="795"/>
                      </a:cubicBezTo>
                      <a:cubicBezTo>
                        <a:pt x="11625" y="798"/>
                        <a:pt x="11666" y="805"/>
                        <a:pt x="11709" y="819"/>
                      </a:cubicBezTo>
                      <a:cubicBezTo>
                        <a:pt x="11756" y="835"/>
                        <a:pt x="11798" y="862"/>
                        <a:pt x="11832" y="895"/>
                      </a:cubicBezTo>
                      <a:cubicBezTo>
                        <a:pt x="11866" y="929"/>
                        <a:pt x="11893" y="970"/>
                        <a:pt x="11910" y="1016"/>
                      </a:cubicBezTo>
                      <a:cubicBezTo>
                        <a:pt x="11924" y="1058"/>
                        <a:pt x="11931" y="1098"/>
                        <a:pt x="11934" y="1148"/>
                      </a:cubicBezTo>
                      <a:cubicBezTo>
                        <a:pt x="11938" y="1198"/>
                        <a:pt x="11938" y="1257"/>
                        <a:pt x="11938" y="1336"/>
                      </a:cubicBezTo>
                      <a:lnTo>
                        <a:pt x="11938" y="2022"/>
                      </a:lnTo>
                      <a:lnTo>
                        <a:pt x="9621" y="2020"/>
                      </a:lnTo>
                      <a:lnTo>
                        <a:pt x="9621" y="1333"/>
                      </a:lnTo>
                      <a:cubicBezTo>
                        <a:pt x="9621" y="1256"/>
                        <a:pt x="9621" y="1197"/>
                        <a:pt x="9625" y="1148"/>
                      </a:cubicBezTo>
                      <a:cubicBezTo>
                        <a:pt x="9628" y="1098"/>
                        <a:pt x="9635" y="1058"/>
                        <a:pt x="9649" y="1016"/>
                      </a:cubicBezTo>
                      <a:cubicBezTo>
                        <a:pt x="9666" y="970"/>
                        <a:pt x="9693" y="929"/>
                        <a:pt x="9727" y="895"/>
                      </a:cubicBezTo>
                      <a:cubicBezTo>
                        <a:pt x="9761" y="862"/>
                        <a:pt x="9803" y="835"/>
                        <a:pt x="9850" y="819"/>
                      </a:cubicBezTo>
                      <a:cubicBezTo>
                        <a:pt x="9892" y="805"/>
                        <a:pt x="9934" y="799"/>
                        <a:pt x="9985" y="796"/>
                      </a:cubicBezTo>
                      <a:cubicBezTo>
                        <a:pt x="10036" y="793"/>
                        <a:pt x="10095" y="792"/>
                        <a:pt x="10175" y="792"/>
                      </a:cubicBezTo>
                      <a:close/>
                      <a:moveTo>
                        <a:pt x="6886" y="2842"/>
                      </a:moveTo>
                      <a:lnTo>
                        <a:pt x="19292" y="2842"/>
                      </a:lnTo>
                      <a:lnTo>
                        <a:pt x="20621" y="3947"/>
                      </a:lnTo>
                      <a:cubicBezTo>
                        <a:pt x="20670" y="3987"/>
                        <a:pt x="20698" y="4046"/>
                        <a:pt x="20700" y="4109"/>
                      </a:cubicBezTo>
                      <a:cubicBezTo>
                        <a:pt x="20702" y="4175"/>
                        <a:pt x="20673" y="4239"/>
                        <a:pt x="20621" y="4282"/>
                      </a:cubicBezTo>
                      <a:lnTo>
                        <a:pt x="19283" y="5371"/>
                      </a:lnTo>
                      <a:lnTo>
                        <a:pt x="6886" y="5371"/>
                      </a:lnTo>
                      <a:lnTo>
                        <a:pt x="6886" y="2842"/>
                      </a:lnTo>
                      <a:close/>
                      <a:moveTo>
                        <a:pt x="10779" y="3624"/>
                      </a:moveTo>
                      <a:cubicBezTo>
                        <a:pt x="10667" y="3624"/>
                        <a:pt x="10555" y="3666"/>
                        <a:pt x="10470" y="3750"/>
                      </a:cubicBezTo>
                      <a:cubicBezTo>
                        <a:pt x="10298" y="3918"/>
                        <a:pt x="10298" y="4189"/>
                        <a:pt x="10470" y="4356"/>
                      </a:cubicBezTo>
                      <a:cubicBezTo>
                        <a:pt x="10641" y="4524"/>
                        <a:pt x="10918" y="4524"/>
                        <a:pt x="11089" y="4356"/>
                      </a:cubicBezTo>
                      <a:cubicBezTo>
                        <a:pt x="11261" y="4189"/>
                        <a:pt x="11261" y="3918"/>
                        <a:pt x="11089" y="3750"/>
                      </a:cubicBezTo>
                      <a:cubicBezTo>
                        <a:pt x="11004" y="3666"/>
                        <a:pt x="10892" y="3624"/>
                        <a:pt x="10779" y="3624"/>
                      </a:cubicBezTo>
                      <a:close/>
                      <a:moveTo>
                        <a:pt x="9621" y="6179"/>
                      </a:moveTo>
                      <a:lnTo>
                        <a:pt x="11938" y="6179"/>
                      </a:lnTo>
                      <a:lnTo>
                        <a:pt x="11938" y="7515"/>
                      </a:lnTo>
                      <a:lnTo>
                        <a:pt x="9621" y="7515"/>
                      </a:lnTo>
                      <a:lnTo>
                        <a:pt x="9621" y="6179"/>
                      </a:lnTo>
                      <a:close/>
                      <a:moveTo>
                        <a:pt x="2305" y="8323"/>
                      </a:moveTo>
                      <a:lnTo>
                        <a:pt x="14702" y="8323"/>
                      </a:lnTo>
                      <a:lnTo>
                        <a:pt x="14702" y="10852"/>
                      </a:lnTo>
                      <a:lnTo>
                        <a:pt x="2296" y="10852"/>
                      </a:lnTo>
                      <a:lnTo>
                        <a:pt x="967" y="9747"/>
                      </a:lnTo>
                      <a:cubicBezTo>
                        <a:pt x="918" y="9707"/>
                        <a:pt x="890" y="9648"/>
                        <a:pt x="888" y="9585"/>
                      </a:cubicBezTo>
                      <a:cubicBezTo>
                        <a:pt x="886" y="9519"/>
                        <a:pt x="915" y="9455"/>
                        <a:pt x="967" y="9412"/>
                      </a:cubicBezTo>
                      <a:lnTo>
                        <a:pt x="2305" y="8323"/>
                      </a:lnTo>
                      <a:close/>
                      <a:moveTo>
                        <a:pt x="10779" y="9167"/>
                      </a:moveTo>
                      <a:cubicBezTo>
                        <a:pt x="10667" y="9167"/>
                        <a:pt x="10555" y="9208"/>
                        <a:pt x="10470" y="9292"/>
                      </a:cubicBezTo>
                      <a:cubicBezTo>
                        <a:pt x="10298" y="9460"/>
                        <a:pt x="10298" y="9731"/>
                        <a:pt x="10470" y="9898"/>
                      </a:cubicBezTo>
                      <a:cubicBezTo>
                        <a:pt x="10641" y="10066"/>
                        <a:pt x="10918" y="10066"/>
                        <a:pt x="11089" y="9898"/>
                      </a:cubicBezTo>
                      <a:cubicBezTo>
                        <a:pt x="11261" y="9731"/>
                        <a:pt x="11261" y="9460"/>
                        <a:pt x="11089" y="9292"/>
                      </a:cubicBezTo>
                      <a:cubicBezTo>
                        <a:pt x="11004" y="9208"/>
                        <a:pt x="10892" y="9167"/>
                        <a:pt x="10779" y="9167"/>
                      </a:cubicBezTo>
                      <a:close/>
                      <a:moveTo>
                        <a:pt x="12359" y="12528"/>
                      </a:moveTo>
                      <a:cubicBezTo>
                        <a:pt x="12247" y="12528"/>
                        <a:pt x="12134" y="12570"/>
                        <a:pt x="12049" y="12654"/>
                      </a:cubicBezTo>
                      <a:cubicBezTo>
                        <a:pt x="11878" y="12821"/>
                        <a:pt x="11878" y="13092"/>
                        <a:pt x="12049" y="13260"/>
                      </a:cubicBezTo>
                      <a:cubicBezTo>
                        <a:pt x="12220" y="13427"/>
                        <a:pt x="12497" y="13427"/>
                        <a:pt x="12669" y="13260"/>
                      </a:cubicBezTo>
                      <a:cubicBezTo>
                        <a:pt x="12840" y="13092"/>
                        <a:pt x="12840" y="12821"/>
                        <a:pt x="12669" y="12654"/>
                      </a:cubicBezTo>
                      <a:cubicBezTo>
                        <a:pt x="12583" y="12570"/>
                        <a:pt x="12471" y="12528"/>
                        <a:pt x="12359" y="12528"/>
                      </a:cubicBezTo>
                      <a:close/>
                    </a:path>
                  </a:pathLst>
                </a:custGeom>
                <a:solidFill>
                  <a:schemeClr val="accent1"/>
                </a:solidFill>
                <a:ln w="12700">
                  <a:miter lim="400000"/>
                </a:ln>
              </p:spPr>
              <p:txBody>
                <a:bodyPr lIns="0" tIns="0" rIns="0" bIns="0" anchor="ct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defRPr sz="3200" b="0">
                      <a:solidFill>
                        <a:srgbClr val="FFFFFF"/>
                      </a:solidFill>
                      <a:latin typeface="+mn-lt"/>
                      <a:ea typeface="+mn-ea"/>
                      <a:cs typeface="+mn-cs"/>
                      <a:sym typeface="Helvetica Neue Medium"/>
                    </a:defRPr>
                  </a:pPr>
                  <a:endParaRPr sz="3200">
                    <a:solidFill>
                      <a:srgbClr val="FFFFFF"/>
                    </a:solidFill>
                    <a:latin typeface="+mn-lt"/>
                    <a:ea typeface="+mn-ea"/>
                    <a:cs typeface="+mn-cs"/>
                    <a:sym typeface="Helvetica Neue Medium"/>
                  </a:endParaRPr>
                </a:p>
              </p:txBody>
            </p:sp>
          </p:grpSp>
        </p:grpSp>
        <p:grpSp>
          <p:nvGrpSpPr>
            <p:cNvPr id="29" name="Группа 28"/>
            <p:cNvGrpSpPr>
              <a:grpSpLocks/>
            </p:cNvGrpSpPr>
            <p:nvPr/>
          </p:nvGrpSpPr>
          <p:grpSpPr bwMode="auto">
            <a:xfrm>
              <a:off x="2811682" y="1699628"/>
              <a:ext cx="7814187" cy="3762183"/>
              <a:chOff x="2811682" y="1699628"/>
              <a:chExt cx="7814187" cy="3762183"/>
            </a:xfrm>
          </p:grpSpPr>
          <p:sp>
            <p:nvSpPr>
              <p:cNvPr id="39" name="Rectangle 1"/>
              <p:cNvSpPr>
                <a:spLocks noChangeArrowheads="1"/>
              </p:cNvSpPr>
              <p:nvPr/>
            </p:nvSpPr>
            <p:spPr bwMode="auto">
              <a:xfrm>
                <a:off x="2811682" y="3374915"/>
                <a:ext cx="5741467" cy="2086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eaLnBrk="1" hangingPunct="1">
                  <a:lnSpc>
                    <a:spcPct val="80000"/>
                  </a:lnSpc>
                </a:pPr>
                <a:r>
                  <a:rPr lang="ru-RU" altLang="ru-RU" sz="5400" b="0" dirty="0">
                    <a:solidFill>
                      <a:schemeClr val="accent2"/>
                    </a:solidFill>
                    <a:latin typeface="Cambria Math" panose="02040503050406030204" pitchFamily="18" charset="0"/>
                    <a:ea typeface="Cambria Math" panose="02040503050406030204" pitchFamily="18" charset="0"/>
                  </a:rPr>
                  <a:t>Меня не интересует ваше предложение.</a:t>
                </a:r>
              </a:p>
            </p:txBody>
          </p:sp>
          <p:sp>
            <p:nvSpPr>
              <p:cNvPr id="37" name="Овал 36"/>
              <p:cNvSpPr>
                <a:spLocks noChangeArrowheads="1"/>
              </p:cNvSpPr>
              <p:nvPr/>
            </p:nvSpPr>
            <p:spPr bwMode="auto">
              <a:xfrm>
                <a:off x="9335753" y="1699628"/>
                <a:ext cx="1290116" cy="1290116"/>
              </a:xfrm>
              <a:prstGeom prst="ellipse">
                <a:avLst/>
              </a:prstGeom>
              <a:solidFill>
                <a:schemeClr val="tx1"/>
              </a:solidFill>
              <a:ln>
                <a:noFill/>
              </a:ln>
              <a:extLst>
                <a:ext uri="{91240B29-F687-4F45-9708-019B960494DF}">
                  <a14:hiddenLine xmlns:a14="http://schemas.microsoft.com/office/drawing/2010/main" xmlns="" w="12700" algn="ctr">
                    <a:solidFill>
                      <a:srgbClr val="000000"/>
                    </a:solidFill>
                    <a:miter lim="400000"/>
                    <a:headEnd/>
                    <a:tailEnd/>
                  </a14:hiddenLine>
                </a:ext>
              </a:extLst>
            </p:spPr>
            <p:txBody>
              <a:bodyPr lIns="38100" tIns="38100" rIns="38100" bIns="38100" anchor="ct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eaLnBrk="1"/>
                <a:endParaRPr lang="ru-RU" altLang="ru-RU"/>
              </a:p>
            </p:txBody>
          </p:sp>
          <p:sp>
            <p:nvSpPr>
              <p:cNvPr id="38" name="Shape">
                <a:extLst>
                  <a:ext uri="{FF2B5EF4-FFF2-40B4-BE49-F238E27FC236}">
                    <a16:creationId xmlns:a16="http://schemas.microsoft.com/office/drawing/2014/main" xmlns="" id="{F1EDAB2C-27FA-E643-8220-67282729FB7B}"/>
                  </a:ext>
                </a:extLst>
              </p:cNvPr>
              <p:cNvSpPr/>
              <p:nvPr/>
            </p:nvSpPr>
            <p:spPr>
              <a:xfrm>
                <a:off x="9637335" y="1955236"/>
                <a:ext cx="712798" cy="833506"/>
              </a:xfrm>
              <a:custGeom>
                <a:avLst/>
                <a:gdLst/>
                <a:ahLst/>
                <a:cxnLst>
                  <a:cxn ang="0">
                    <a:pos x="wd2" y="hd2"/>
                  </a:cxn>
                  <a:cxn ang="5400000">
                    <a:pos x="wd2" y="hd2"/>
                  </a:cxn>
                  <a:cxn ang="10800000">
                    <a:pos x="wd2" y="hd2"/>
                  </a:cxn>
                  <a:cxn ang="16200000">
                    <a:pos x="wd2" y="hd2"/>
                  </a:cxn>
                </a:cxnLst>
                <a:rect l="0" t="0" r="r" b="b"/>
                <a:pathLst>
                  <a:path w="21548" h="21597" extrusionOk="0">
                    <a:moveTo>
                      <a:pt x="4572" y="0"/>
                    </a:moveTo>
                    <a:cubicBezTo>
                      <a:pt x="4297" y="0"/>
                      <a:pt x="4075" y="191"/>
                      <a:pt x="4075" y="426"/>
                    </a:cubicBezTo>
                    <a:cubicBezTo>
                      <a:pt x="4075" y="660"/>
                      <a:pt x="4297" y="851"/>
                      <a:pt x="4572" y="851"/>
                    </a:cubicBezTo>
                    <a:lnTo>
                      <a:pt x="4607" y="851"/>
                    </a:lnTo>
                    <a:lnTo>
                      <a:pt x="4607" y="1894"/>
                    </a:lnTo>
                    <a:lnTo>
                      <a:pt x="1972" y="1894"/>
                    </a:lnTo>
                    <a:cubicBezTo>
                      <a:pt x="1438" y="1897"/>
                      <a:pt x="928" y="2084"/>
                      <a:pt x="557" y="2413"/>
                    </a:cubicBezTo>
                    <a:cubicBezTo>
                      <a:pt x="175" y="2752"/>
                      <a:pt x="-26" y="3212"/>
                      <a:pt x="3" y="3682"/>
                    </a:cubicBezTo>
                    <a:lnTo>
                      <a:pt x="3" y="4836"/>
                    </a:lnTo>
                    <a:cubicBezTo>
                      <a:pt x="76" y="5848"/>
                      <a:pt x="587" y="6801"/>
                      <a:pt x="1434" y="7510"/>
                    </a:cubicBezTo>
                    <a:cubicBezTo>
                      <a:pt x="2313" y="8245"/>
                      <a:pt x="3487" y="8659"/>
                      <a:pt x="4713" y="8676"/>
                    </a:cubicBezTo>
                    <a:cubicBezTo>
                      <a:pt x="4837" y="9340"/>
                      <a:pt x="5170" y="9963"/>
                      <a:pt x="5681" y="10475"/>
                    </a:cubicBezTo>
                    <a:cubicBezTo>
                      <a:pt x="6438" y="11232"/>
                      <a:pt x="7514" y="11691"/>
                      <a:pt x="8665" y="11764"/>
                    </a:cubicBezTo>
                    <a:cubicBezTo>
                      <a:pt x="8816" y="12375"/>
                      <a:pt x="8895" y="12997"/>
                      <a:pt x="8896" y="13621"/>
                    </a:cubicBezTo>
                    <a:cubicBezTo>
                      <a:pt x="8897" y="14228"/>
                      <a:pt x="8824" y="14833"/>
                      <a:pt x="8684" y="15427"/>
                    </a:cubicBezTo>
                    <a:lnTo>
                      <a:pt x="8355" y="15427"/>
                    </a:lnTo>
                    <a:lnTo>
                      <a:pt x="8348" y="15427"/>
                    </a:lnTo>
                    <a:cubicBezTo>
                      <a:pt x="8146" y="15427"/>
                      <a:pt x="7994" y="15428"/>
                      <a:pt x="7865" y="15435"/>
                    </a:cubicBezTo>
                    <a:cubicBezTo>
                      <a:pt x="7737" y="15443"/>
                      <a:pt x="7631" y="15457"/>
                      <a:pt x="7523" y="15487"/>
                    </a:cubicBezTo>
                    <a:cubicBezTo>
                      <a:pt x="7404" y="15524"/>
                      <a:pt x="7298" y="15582"/>
                      <a:pt x="7211" y="15657"/>
                    </a:cubicBezTo>
                    <a:cubicBezTo>
                      <a:pt x="7123" y="15732"/>
                      <a:pt x="7055" y="15823"/>
                      <a:pt x="7012" y="15925"/>
                    </a:cubicBezTo>
                    <a:cubicBezTo>
                      <a:pt x="6977" y="16018"/>
                      <a:pt x="6960" y="16108"/>
                      <a:pt x="6951" y="16218"/>
                    </a:cubicBezTo>
                    <a:cubicBezTo>
                      <a:pt x="6942" y="16328"/>
                      <a:pt x="6942" y="16458"/>
                      <a:pt x="6942" y="16631"/>
                    </a:cubicBezTo>
                    <a:lnTo>
                      <a:pt x="6942" y="19187"/>
                    </a:lnTo>
                    <a:lnTo>
                      <a:pt x="6231" y="19184"/>
                    </a:lnTo>
                    <a:cubicBezTo>
                      <a:pt x="5784" y="19210"/>
                      <a:pt x="5369" y="19389"/>
                      <a:pt x="5078" y="19680"/>
                    </a:cubicBezTo>
                    <a:cubicBezTo>
                      <a:pt x="4834" y="19925"/>
                      <a:pt x="4694" y="20234"/>
                      <a:pt x="4683" y="20556"/>
                    </a:cubicBezTo>
                    <a:lnTo>
                      <a:pt x="4683" y="21224"/>
                    </a:lnTo>
                    <a:cubicBezTo>
                      <a:pt x="4680" y="21330"/>
                      <a:pt x="4732" y="21433"/>
                      <a:pt x="4825" y="21505"/>
                    </a:cubicBezTo>
                    <a:cubicBezTo>
                      <a:pt x="4905" y="21566"/>
                      <a:pt x="5010" y="21600"/>
                      <a:pt x="5119" y="21597"/>
                    </a:cubicBezTo>
                    <a:lnTo>
                      <a:pt x="16380" y="21597"/>
                    </a:lnTo>
                    <a:cubicBezTo>
                      <a:pt x="16527" y="21600"/>
                      <a:pt x="16668" y="21551"/>
                      <a:pt x="16770" y="21461"/>
                    </a:cubicBezTo>
                    <a:cubicBezTo>
                      <a:pt x="16867" y="21374"/>
                      <a:pt x="16921" y="21258"/>
                      <a:pt x="16917" y="21138"/>
                    </a:cubicBezTo>
                    <a:lnTo>
                      <a:pt x="16917" y="20601"/>
                    </a:lnTo>
                    <a:cubicBezTo>
                      <a:pt x="16906" y="20256"/>
                      <a:pt x="16753" y="19925"/>
                      <a:pt x="16484" y="19668"/>
                    </a:cubicBezTo>
                    <a:cubicBezTo>
                      <a:pt x="16165" y="19362"/>
                      <a:pt x="15712" y="19184"/>
                      <a:pt x="15233" y="19176"/>
                    </a:cubicBezTo>
                    <a:lnTo>
                      <a:pt x="14692" y="19176"/>
                    </a:lnTo>
                    <a:lnTo>
                      <a:pt x="14692" y="16637"/>
                    </a:lnTo>
                    <a:cubicBezTo>
                      <a:pt x="14692" y="16461"/>
                      <a:pt x="14691" y="16330"/>
                      <a:pt x="14683" y="16219"/>
                    </a:cubicBezTo>
                    <a:cubicBezTo>
                      <a:pt x="14674" y="16108"/>
                      <a:pt x="14657" y="16018"/>
                      <a:pt x="14622" y="15925"/>
                    </a:cubicBezTo>
                    <a:cubicBezTo>
                      <a:pt x="14579" y="15823"/>
                      <a:pt x="14510" y="15732"/>
                      <a:pt x="14423" y="15657"/>
                    </a:cubicBezTo>
                    <a:cubicBezTo>
                      <a:pt x="14336" y="15582"/>
                      <a:pt x="14229" y="15524"/>
                      <a:pt x="14110" y="15487"/>
                    </a:cubicBezTo>
                    <a:cubicBezTo>
                      <a:pt x="14002" y="15457"/>
                      <a:pt x="13896" y="15442"/>
                      <a:pt x="13768" y="15435"/>
                    </a:cubicBezTo>
                    <a:cubicBezTo>
                      <a:pt x="13639" y="15427"/>
                      <a:pt x="13487" y="15427"/>
                      <a:pt x="13286" y="15427"/>
                    </a:cubicBezTo>
                    <a:lnTo>
                      <a:pt x="12859" y="15427"/>
                    </a:lnTo>
                    <a:cubicBezTo>
                      <a:pt x="12719" y="14833"/>
                      <a:pt x="12647" y="14228"/>
                      <a:pt x="12648" y="13621"/>
                    </a:cubicBezTo>
                    <a:cubicBezTo>
                      <a:pt x="12649" y="12996"/>
                      <a:pt x="12727" y="12373"/>
                      <a:pt x="12878" y="11761"/>
                    </a:cubicBezTo>
                    <a:cubicBezTo>
                      <a:pt x="14007" y="11691"/>
                      <a:pt x="15062" y="11252"/>
                      <a:pt x="15820" y="10530"/>
                    </a:cubicBezTo>
                    <a:cubicBezTo>
                      <a:pt x="16371" y="10005"/>
                      <a:pt x="16731" y="9361"/>
                      <a:pt x="16871" y="8674"/>
                    </a:cubicBezTo>
                    <a:cubicBezTo>
                      <a:pt x="18084" y="8650"/>
                      <a:pt x="19244" y="8238"/>
                      <a:pt x="20115" y="7510"/>
                    </a:cubicBezTo>
                    <a:cubicBezTo>
                      <a:pt x="20962" y="6801"/>
                      <a:pt x="21471" y="5848"/>
                      <a:pt x="21545" y="4836"/>
                    </a:cubicBezTo>
                    <a:lnTo>
                      <a:pt x="21545" y="3682"/>
                    </a:lnTo>
                    <a:cubicBezTo>
                      <a:pt x="21574" y="3212"/>
                      <a:pt x="21374" y="2753"/>
                      <a:pt x="20992" y="2413"/>
                    </a:cubicBezTo>
                    <a:cubicBezTo>
                      <a:pt x="20621" y="2084"/>
                      <a:pt x="20110" y="1897"/>
                      <a:pt x="19576" y="1894"/>
                    </a:cubicBezTo>
                    <a:lnTo>
                      <a:pt x="16940" y="1894"/>
                    </a:lnTo>
                    <a:lnTo>
                      <a:pt x="16940" y="850"/>
                    </a:lnTo>
                    <a:cubicBezTo>
                      <a:pt x="17205" y="841"/>
                      <a:pt x="17418" y="655"/>
                      <a:pt x="17418" y="426"/>
                    </a:cubicBezTo>
                    <a:cubicBezTo>
                      <a:pt x="17418" y="191"/>
                      <a:pt x="17195" y="0"/>
                      <a:pt x="16921" y="0"/>
                    </a:cubicBezTo>
                    <a:lnTo>
                      <a:pt x="4572" y="0"/>
                    </a:lnTo>
                    <a:close/>
                    <a:moveTo>
                      <a:pt x="5600" y="851"/>
                    </a:moveTo>
                    <a:lnTo>
                      <a:pt x="15947" y="851"/>
                    </a:lnTo>
                    <a:lnTo>
                      <a:pt x="15942" y="7870"/>
                    </a:lnTo>
                    <a:cubicBezTo>
                      <a:pt x="15949" y="7989"/>
                      <a:pt x="15947" y="8109"/>
                      <a:pt x="15937" y="8228"/>
                    </a:cubicBezTo>
                    <a:cubicBezTo>
                      <a:pt x="15878" y="8926"/>
                      <a:pt x="15541" y="9587"/>
                      <a:pt x="14969" y="10087"/>
                    </a:cubicBezTo>
                    <a:cubicBezTo>
                      <a:pt x="14341" y="10636"/>
                      <a:pt x="13480" y="10945"/>
                      <a:pt x="12582" y="10945"/>
                    </a:cubicBezTo>
                    <a:lnTo>
                      <a:pt x="8826" y="10945"/>
                    </a:lnTo>
                    <a:cubicBezTo>
                      <a:pt x="7856" y="10895"/>
                      <a:pt x="6955" y="10498"/>
                      <a:pt x="6345" y="9850"/>
                    </a:cubicBezTo>
                    <a:cubicBezTo>
                      <a:pt x="5848" y="9324"/>
                      <a:pt x="5580" y="8666"/>
                      <a:pt x="5587" y="7989"/>
                    </a:cubicBezTo>
                    <a:cubicBezTo>
                      <a:pt x="5601" y="7823"/>
                      <a:pt x="5486" y="7668"/>
                      <a:pt x="5304" y="7609"/>
                    </a:cubicBezTo>
                    <a:cubicBezTo>
                      <a:pt x="5063" y="7531"/>
                      <a:pt x="4798" y="7639"/>
                      <a:pt x="4710" y="7843"/>
                    </a:cubicBezTo>
                    <a:cubicBezTo>
                      <a:pt x="3686" y="7824"/>
                      <a:pt x="2712" y="7457"/>
                      <a:pt x="2011" y="6815"/>
                    </a:cubicBezTo>
                    <a:cubicBezTo>
                      <a:pt x="1377" y="6235"/>
                      <a:pt x="1014" y="5475"/>
                      <a:pt x="991" y="4681"/>
                    </a:cubicBezTo>
                    <a:lnTo>
                      <a:pt x="991" y="3456"/>
                    </a:lnTo>
                    <a:cubicBezTo>
                      <a:pt x="996" y="3282"/>
                      <a:pt x="1072" y="3115"/>
                      <a:pt x="1207" y="2984"/>
                    </a:cubicBezTo>
                    <a:cubicBezTo>
                      <a:pt x="1371" y="2827"/>
                      <a:pt x="1606" y="2736"/>
                      <a:pt x="1852" y="2736"/>
                    </a:cubicBezTo>
                    <a:lnTo>
                      <a:pt x="4607" y="2736"/>
                    </a:lnTo>
                    <a:lnTo>
                      <a:pt x="4607" y="4864"/>
                    </a:lnTo>
                    <a:cubicBezTo>
                      <a:pt x="4607" y="5099"/>
                      <a:pt x="4829" y="5289"/>
                      <a:pt x="5104" y="5289"/>
                    </a:cubicBezTo>
                    <a:cubicBezTo>
                      <a:pt x="5378" y="5289"/>
                      <a:pt x="5601" y="5098"/>
                      <a:pt x="5600" y="4864"/>
                    </a:cubicBezTo>
                    <a:lnTo>
                      <a:pt x="5600" y="851"/>
                    </a:lnTo>
                    <a:close/>
                    <a:moveTo>
                      <a:pt x="13883" y="2513"/>
                    </a:moveTo>
                    <a:cubicBezTo>
                      <a:pt x="13609" y="2513"/>
                      <a:pt x="13386" y="2703"/>
                      <a:pt x="13386" y="2938"/>
                    </a:cubicBezTo>
                    <a:cubicBezTo>
                      <a:pt x="13386" y="3173"/>
                      <a:pt x="13608" y="3364"/>
                      <a:pt x="13883" y="3364"/>
                    </a:cubicBezTo>
                    <a:cubicBezTo>
                      <a:pt x="14157" y="3364"/>
                      <a:pt x="14380" y="3173"/>
                      <a:pt x="14379" y="2938"/>
                    </a:cubicBezTo>
                    <a:cubicBezTo>
                      <a:pt x="14379" y="2703"/>
                      <a:pt x="14158" y="2513"/>
                      <a:pt x="13883" y="2513"/>
                    </a:cubicBezTo>
                    <a:close/>
                    <a:moveTo>
                      <a:pt x="16940" y="2736"/>
                    </a:moveTo>
                    <a:lnTo>
                      <a:pt x="19696" y="2736"/>
                    </a:lnTo>
                    <a:cubicBezTo>
                      <a:pt x="19942" y="2736"/>
                      <a:pt x="20177" y="2827"/>
                      <a:pt x="20341" y="2984"/>
                    </a:cubicBezTo>
                    <a:cubicBezTo>
                      <a:pt x="20477" y="3115"/>
                      <a:pt x="20553" y="3282"/>
                      <a:pt x="20557" y="3456"/>
                    </a:cubicBezTo>
                    <a:lnTo>
                      <a:pt x="20557" y="4681"/>
                    </a:lnTo>
                    <a:cubicBezTo>
                      <a:pt x="20535" y="5475"/>
                      <a:pt x="20172" y="6235"/>
                      <a:pt x="19538" y="6815"/>
                    </a:cubicBezTo>
                    <a:cubicBezTo>
                      <a:pt x="18860" y="7435"/>
                      <a:pt x="17927" y="7798"/>
                      <a:pt x="16940" y="7838"/>
                    </a:cubicBezTo>
                    <a:lnTo>
                      <a:pt x="16940" y="2736"/>
                    </a:lnTo>
                    <a:close/>
                    <a:moveTo>
                      <a:pt x="13890" y="4044"/>
                    </a:moveTo>
                    <a:cubicBezTo>
                      <a:pt x="13629" y="4041"/>
                      <a:pt x="13414" y="4221"/>
                      <a:pt x="13412" y="4445"/>
                    </a:cubicBezTo>
                    <a:lnTo>
                      <a:pt x="13412" y="7254"/>
                    </a:lnTo>
                    <a:cubicBezTo>
                      <a:pt x="13398" y="7509"/>
                      <a:pt x="13292" y="7754"/>
                      <a:pt x="13109" y="7955"/>
                    </a:cubicBezTo>
                    <a:cubicBezTo>
                      <a:pt x="12915" y="8168"/>
                      <a:pt x="12649" y="8318"/>
                      <a:pt x="12366" y="8435"/>
                    </a:cubicBezTo>
                    <a:cubicBezTo>
                      <a:pt x="12261" y="8478"/>
                      <a:pt x="12154" y="8517"/>
                      <a:pt x="12042" y="8541"/>
                    </a:cubicBezTo>
                    <a:cubicBezTo>
                      <a:pt x="11910" y="8570"/>
                      <a:pt x="11773" y="8579"/>
                      <a:pt x="11638" y="8567"/>
                    </a:cubicBezTo>
                    <a:cubicBezTo>
                      <a:pt x="11413" y="8572"/>
                      <a:pt x="11226" y="8716"/>
                      <a:pt x="11195" y="8906"/>
                    </a:cubicBezTo>
                    <a:cubicBezTo>
                      <a:pt x="11157" y="9146"/>
                      <a:pt x="11371" y="9362"/>
                      <a:pt x="11654" y="9368"/>
                    </a:cubicBezTo>
                    <a:cubicBezTo>
                      <a:pt x="11981" y="9384"/>
                      <a:pt x="12309" y="9343"/>
                      <a:pt x="12617" y="9247"/>
                    </a:cubicBezTo>
                    <a:cubicBezTo>
                      <a:pt x="13065" y="9108"/>
                      <a:pt x="13453" y="8861"/>
                      <a:pt x="13770" y="8556"/>
                    </a:cubicBezTo>
                    <a:cubicBezTo>
                      <a:pt x="13939" y="8394"/>
                      <a:pt x="14086" y="8216"/>
                      <a:pt x="14188" y="8019"/>
                    </a:cubicBezTo>
                    <a:cubicBezTo>
                      <a:pt x="14287" y="7828"/>
                      <a:pt x="14343" y="7622"/>
                      <a:pt x="14352" y="7412"/>
                    </a:cubicBezTo>
                    <a:lnTo>
                      <a:pt x="14352" y="4442"/>
                    </a:lnTo>
                    <a:cubicBezTo>
                      <a:pt x="14350" y="4224"/>
                      <a:pt x="14145" y="4047"/>
                      <a:pt x="13890" y="4044"/>
                    </a:cubicBezTo>
                    <a:close/>
                    <a:moveTo>
                      <a:pt x="5104" y="6129"/>
                    </a:moveTo>
                    <a:cubicBezTo>
                      <a:pt x="4830" y="6129"/>
                      <a:pt x="4607" y="6319"/>
                      <a:pt x="4607" y="6554"/>
                    </a:cubicBezTo>
                    <a:cubicBezTo>
                      <a:pt x="4607" y="6789"/>
                      <a:pt x="4829" y="6980"/>
                      <a:pt x="5104" y="6980"/>
                    </a:cubicBezTo>
                    <a:cubicBezTo>
                      <a:pt x="5378" y="6980"/>
                      <a:pt x="5601" y="6789"/>
                      <a:pt x="5600" y="6554"/>
                    </a:cubicBezTo>
                    <a:cubicBezTo>
                      <a:pt x="5600" y="6319"/>
                      <a:pt x="5378" y="6130"/>
                      <a:pt x="5104" y="6129"/>
                    </a:cubicBezTo>
                    <a:close/>
                    <a:moveTo>
                      <a:pt x="11879" y="11771"/>
                    </a:moveTo>
                    <a:cubicBezTo>
                      <a:pt x="11738" y="12396"/>
                      <a:pt x="11666" y="13031"/>
                      <a:pt x="11668" y="13667"/>
                    </a:cubicBezTo>
                    <a:cubicBezTo>
                      <a:pt x="11670" y="14258"/>
                      <a:pt x="11736" y="14847"/>
                      <a:pt x="11861" y="15427"/>
                    </a:cubicBezTo>
                    <a:lnTo>
                      <a:pt x="9682" y="15427"/>
                    </a:lnTo>
                    <a:cubicBezTo>
                      <a:pt x="9807" y="14847"/>
                      <a:pt x="9873" y="14258"/>
                      <a:pt x="9875" y="13667"/>
                    </a:cubicBezTo>
                    <a:cubicBezTo>
                      <a:pt x="9877" y="13033"/>
                      <a:pt x="9806" y="12400"/>
                      <a:pt x="9666" y="11777"/>
                    </a:cubicBezTo>
                    <a:lnTo>
                      <a:pt x="11879" y="11771"/>
                    </a:lnTo>
                    <a:close/>
                    <a:moveTo>
                      <a:pt x="7852" y="16226"/>
                    </a:moveTo>
                    <a:lnTo>
                      <a:pt x="13695" y="16226"/>
                    </a:lnTo>
                    <a:lnTo>
                      <a:pt x="13695" y="19176"/>
                    </a:lnTo>
                    <a:lnTo>
                      <a:pt x="10701" y="19176"/>
                    </a:lnTo>
                    <a:cubicBezTo>
                      <a:pt x="10453" y="19191"/>
                      <a:pt x="10258" y="19363"/>
                      <a:pt x="10248" y="19576"/>
                    </a:cubicBezTo>
                    <a:cubicBezTo>
                      <a:pt x="10238" y="19802"/>
                      <a:pt x="10437" y="19995"/>
                      <a:pt x="10701" y="20013"/>
                    </a:cubicBezTo>
                    <a:lnTo>
                      <a:pt x="15202" y="20013"/>
                    </a:lnTo>
                    <a:cubicBezTo>
                      <a:pt x="15405" y="20020"/>
                      <a:pt x="15598" y="20096"/>
                      <a:pt x="15736" y="20225"/>
                    </a:cubicBezTo>
                    <a:cubicBezTo>
                      <a:pt x="15853" y="20334"/>
                      <a:pt x="15923" y="20473"/>
                      <a:pt x="15936" y="20620"/>
                    </a:cubicBezTo>
                    <a:lnTo>
                      <a:pt x="15936" y="20755"/>
                    </a:lnTo>
                    <a:lnTo>
                      <a:pt x="5635" y="20755"/>
                    </a:lnTo>
                    <a:lnTo>
                      <a:pt x="5635" y="20620"/>
                    </a:lnTo>
                    <a:cubicBezTo>
                      <a:pt x="5669" y="20461"/>
                      <a:pt x="5764" y="20317"/>
                      <a:pt x="5904" y="20210"/>
                    </a:cubicBezTo>
                    <a:cubicBezTo>
                      <a:pt x="6065" y="20087"/>
                      <a:pt x="6276" y="20020"/>
                      <a:pt x="6492" y="20025"/>
                    </a:cubicBezTo>
                    <a:lnTo>
                      <a:pt x="8093" y="20025"/>
                    </a:lnTo>
                    <a:cubicBezTo>
                      <a:pt x="8356" y="20011"/>
                      <a:pt x="8559" y="19820"/>
                      <a:pt x="8551" y="19595"/>
                    </a:cubicBezTo>
                    <a:cubicBezTo>
                      <a:pt x="8544" y="19379"/>
                      <a:pt x="8344" y="19204"/>
                      <a:pt x="8093" y="19192"/>
                    </a:cubicBezTo>
                    <a:lnTo>
                      <a:pt x="7852" y="19192"/>
                    </a:lnTo>
                    <a:lnTo>
                      <a:pt x="7852" y="16226"/>
                    </a:lnTo>
                    <a:close/>
                  </a:path>
                </a:pathLst>
              </a:custGeom>
              <a:solidFill>
                <a:schemeClr val="accent1"/>
              </a:solidFill>
              <a:ln w="12700">
                <a:miter lim="400000"/>
              </a:ln>
            </p:spPr>
            <p:txBody>
              <a:bodyPr lIns="0" tIns="0" rIns="0" bIns="0" anchor="ct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defRPr sz="3200" b="0">
                    <a:solidFill>
                      <a:srgbClr val="FFFFFF"/>
                    </a:solidFill>
                    <a:latin typeface="+mn-lt"/>
                    <a:ea typeface="+mn-ea"/>
                    <a:cs typeface="+mn-cs"/>
                    <a:sym typeface="Helvetica Neue Medium"/>
                  </a:defRPr>
                </a:pPr>
                <a:endParaRPr sz="3200">
                  <a:solidFill>
                    <a:srgbClr val="FFFFFF"/>
                  </a:solidFill>
                  <a:latin typeface="+mn-lt"/>
                  <a:ea typeface="+mn-ea"/>
                  <a:cs typeface="+mn-cs"/>
                  <a:sym typeface="Helvetica Neue Medium"/>
                </a:endParaRPr>
              </a:p>
            </p:txBody>
          </p:sp>
        </p:grpSp>
        <p:grpSp>
          <p:nvGrpSpPr>
            <p:cNvPr id="30" name="Группа 29"/>
            <p:cNvGrpSpPr>
              <a:grpSpLocks/>
            </p:cNvGrpSpPr>
            <p:nvPr/>
          </p:nvGrpSpPr>
          <p:grpSpPr bwMode="auto">
            <a:xfrm>
              <a:off x="16507646" y="1699628"/>
              <a:ext cx="6032477" cy="3692242"/>
              <a:chOff x="16507646" y="1699628"/>
              <a:chExt cx="6032477" cy="3692242"/>
            </a:xfrm>
          </p:grpSpPr>
          <p:sp>
            <p:nvSpPr>
              <p:cNvPr id="34" name="Rectangle 1"/>
              <p:cNvSpPr>
                <a:spLocks noChangeArrowheads="1"/>
              </p:cNvSpPr>
              <p:nvPr/>
            </p:nvSpPr>
            <p:spPr bwMode="auto">
              <a:xfrm>
                <a:off x="16798656" y="3304975"/>
                <a:ext cx="5741467" cy="2086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eaLnBrk="1" hangingPunct="1">
                  <a:lnSpc>
                    <a:spcPct val="80000"/>
                  </a:lnSpc>
                </a:pPr>
                <a:r>
                  <a:rPr lang="ru-RU" altLang="ru-RU" sz="5400" b="0" dirty="0">
                    <a:solidFill>
                      <a:schemeClr val="accent2"/>
                    </a:solidFill>
                    <a:latin typeface="Cambria Math" panose="02040503050406030204" pitchFamily="18" charset="0"/>
                    <a:ea typeface="Cambria Math" panose="02040503050406030204" pitchFamily="18" charset="0"/>
                  </a:rPr>
                  <a:t>Я с вами не согласен, это совсем не так.</a:t>
                </a:r>
              </a:p>
            </p:txBody>
          </p:sp>
          <p:sp>
            <p:nvSpPr>
              <p:cNvPr id="32" name="Овал 31"/>
              <p:cNvSpPr>
                <a:spLocks noChangeArrowheads="1"/>
              </p:cNvSpPr>
              <p:nvPr/>
            </p:nvSpPr>
            <p:spPr bwMode="auto">
              <a:xfrm>
                <a:off x="16507646" y="1699628"/>
                <a:ext cx="1290116" cy="1290116"/>
              </a:xfrm>
              <a:prstGeom prst="ellipse">
                <a:avLst/>
              </a:prstGeom>
              <a:solidFill>
                <a:schemeClr val="tx1"/>
              </a:solidFill>
              <a:ln>
                <a:noFill/>
              </a:ln>
              <a:extLst>
                <a:ext uri="{91240B29-F687-4F45-9708-019B960494DF}">
                  <a14:hiddenLine xmlns:a14="http://schemas.microsoft.com/office/drawing/2010/main" xmlns="" w="12700" algn="ctr">
                    <a:solidFill>
                      <a:srgbClr val="000000"/>
                    </a:solidFill>
                    <a:miter lim="400000"/>
                    <a:headEnd/>
                    <a:tailEnd/>
                  </a14:hiddenLine>
                </a:ext>
              </a:extLst>
            </p:spPr>
            <p:txBody>
              <a:bodyPr lIns="38100" tIns="38100" rIns="38100" bIns="38100" anchor="ct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eaLnBrk="1"/>
                <a:endParaRPr lang="ru-RU" altLang="ru-RU"/>
              </a:p>
            </p:txBody>
          </p:sp>
          <p:sp>
            <p:nvSpPr>
              <p:cNvPr id="33" name="Shape">
                <a:extLst>
                  <a:ext uri="{FF2B5EF4-FFF2-40B4-BE49-F238E27FC236}">
                    <a16:creationId xmlns:a16="http://schemas.microsoft.com/office/drawing/2014/main" xmlns="" id="{53EBA672-C0AE-CF48-9AE8-846720AA65EC}"/>
                  </a:ext>
                </a:extLst>
              </p:cNvPr>
              <p:cNvSpPr/>
              <p:nvPr/>
            </p:nvSpPr>
            <p:spPr>
              <a:xfrm>
                <a:off x="16725631" y="2058432"/>
                <a:ext cx="846151" cy="623938"/>
              </a:xfrm>
              <a:custGeom>
                <a:avLst/>
                <a:gdLst/>
                <a:ahLst/>
                <a:cxnLst>
                  <a:cxn ang="0">
                    <a:pos x="wd2" y="hd2"/>
                  </a:cxn>
                  <a:cxn ang="5400000">
                    <a:pos x="wd2" y="hd2"/>
                  </a:cxn>
                  <a:cxn ang="10800000">
                    <a:pos x="wd2" y="hd2"/>
                  </a:cxn>
                  <a:cxn ang="16200000">
                    <a:pos x="wd2" y="hd2"/>
                  </a:cxn>
                </a:cxnLst>
                <a:rect l="0" t="0" r="r" b="b"/>
                <a:pathLst>
                  <a:path w="21600" h="21459" extrusionOk="0">
                    <a:moveTo>
                      <a:pt x="5389" y="0"/>
                    </a:moveTo>
                    <a:cubicBezTo>
                      <a:pt x="5281" y="0"/>
                      <a:pt x="5174" y="55"/>
                      <a:pt x="5092" y="166"/>
                    </a:cubicBezTo>
                    <a:cubicBezTo>
                      <a:pt x="4928" y="386"/>
                      <a:pt x="4928" y="743"/>
                      <a:pt x="5092" y="963"/>
                    </a:cubicBezTo>
                    <a:cubicBezTo>
                      <a:pt x="5256" y="1183"/>
                      <a:pt x="5522" y="1183"/>
                      <a:pt x="5686" y="963"/>
                    </a:cubicBezTo>
                    <a:cubicBezTo>
                      <a:pt x="5849" y="743"/>
                      <a:pt x="5849" y="386"/>
                      <a:pt x="5686" y="166"/>
                    </a:cubicBezTo>
                    <a:cubicBezTo>
                      <a:pt x="5604" y="55"/>
                      <a:pt x="5496" y="0"/>
                      <a:pt x="5389" y="0"/>
                    </a:cubicBezTo>
                    <a:close/>
                    <a:moveTo>
                      <a:pt x="16177" y="0"/>
                    </a:moveTo>
                    <a:cubicBezTo>
                      <a:pt x="16070" y="0"/>
                      <a:pt x="15962" y="55"/>
                      <a:pt x="15881" y="166"/>
                    </a:cubicBezTo>
                    <a:cubicBezTo>
                      <a:pt x="15717" y="386"/>
                      <a:pt x="15717" y="743"/>
                      <a:pt x="15881" y="963"/>
                    </a:cubicBezTo>
                    <a:cubicBezTo>
                      <a:pt x="16044" y="1183"/>
                      <a:pt x="16310" y="1183"/>
                      <a:pt x="16474" y="963"/>
                    </a:cubicBezTo>
                    <a:cubicBezTo>
                      <a:pt x="16638" y="743"/>
                      <a:pt x="16638" y="386"/>
                      <a:pt x="16474" y="166"/>
                    </a:cubicBezTo>
                    <a:cubicBezTo>
                      <a:pt x="16392" y="55"/>
                      <a:pt x="16285" y="0"/>
                      <a:pt x="16177" y="0"/>
                    </a:cubicBezTo>
                    <a:close/>
                    <a:moveTo>
                      <a:pt x="15196" y="1212"/>
                    </a:moveTo>
                    <a:cubicBezTo>
                      <a:pt x="15102" y="1214"/>
                      <a:pt x="15008" y="1259"/>
                      <a:pt x="14934" y="1348"/>
                    </a:cubicBezTo>
                    <a:lnTo>
                      <a:pt x="13740" y="2954"/>
                    </a:lnTo>
                    <a:cubicBezTo>
                      <a:pt x="13581" y="3168"/>
                      <a:pt x="13462" y="3329"/>
                      <a:pt x="13367" y="3473"/>
                    </a:cubicBezTo>
                    <a:cubicBezTo>
                      <a:pt x="13273" y="3618"/>
                      <a:pt x="13204" y="3747"/>
                      <a:pt x="13147" y="3896"/>
                    </a:cubicBezTo>
                    <a:cubicBezTo>
                      <a:pt x="13088" y="4066"/>
                      <a:pt x="13058" y="4249"/>
                      <a:pt x="13058" y="4432"/>
                    </a:cubicBezTo>
                    <a:cubicBezTo>
                      <a:pt x="13058" y="4615"/>
                      <a:pt x="13088" y="4798"/>
                      <a:pt x="13147" y="4968"/>
                    </a:cubicBezTo>
                    <a:cubicBezTo>
                      <a:pt x="13149" y="4973"/>
                      <a:pt x="13151" y="4977"/>
                      <a:pt x="13153" y="4982"/>
                    </a:cubicBezTo>
                    <a:lnTo>
                      <a:pt x="12665" y="5640"/>
                    </a:lnTo>
                    <a:lnTo>
                      <a:pt x="9119" y="5640"/>
                    </a:lnTo>
                    <a:lnTo>
                      <a:pt x="8490" y="4848"/>
                    </a:lnTo>
                    <a:cubicBezTo>
                      <a:pt x="8524" y="4713"/>
                      <a:pt x="8542" y="4573"/>
                      <a:pt x="8542" y="4432"/>
                    </a:cubicBezTo>
                    <a:cubicBezTo>
                      <a:pt x="8542" y="4249"/>
                      <a:pt x="8512" y="4066"/>
                      <a:pt x="8453" y="3896"/>
                    </a:cubicBezTo>
                    <a:cubicBezTo>
                      <a:pt x="8396" y="3747"/>
                      <a:pt x="8327" y="3618"/>
                      <a:pt x="8234" y="3475"/>
                    </a:cubicBezTo>
                    <a:cubicBezTo>
                      <a:pt x="8140" y="3331"/>
                      <a:pt x="8022" y="3172"/>
                      <a:pt x="7865" y="2961"/>
                    </a:cubicBezTo>
                    <a:lnTo>
                      <a:pt x="6724" y="1426"/>
                    </a:lnTo>
                    <a:cubicBezTo>
                      <a:pt x="6548" y="1203"/>
                      <a:pt x="6269" y="1226"/>
                      <a:pt x="6114" y="1475"/>
                    </a:cubicBezTo>
                    <a:cubicBezTo>
                      <a:pt x="5993" y="1670"/>
                      <a:pt x="5987" y="1952"/>
                      <a:pt x="6101" y="2155"/>
                    </a:cubicBezTo>
                    <a:lnTo>
                      <a:pt x="7564" y="4123"/>
                    </a:lnTo>
                    <a:cubicBezTo>
                      <a:pt x="7594" y="4163"/>
                      <a:pt x="7617" y="4194"/>
                      <a:pt x="7635" y="4221"/>
                    </a:cubicBezTo>
                    <a:cubicBezTo>
                      <a:pt x="7652" y="4249"/>
                      <a:pt x="7666" y="4273"/>
                      <a:pt x="7677" y="4301"/>
                    </a:cubicBezTo>
                    <a:cubicBezTo>
                      <a:pt x="7688" y="4334"/>
                      <a:pt x="7694" y="4369"/>
                      <a:pt x="7694" y="4404"/>
                    </a:cubicBezTo>
                    <a:cubicBezTo>
                      <a:pt x="7694" y="4439"/>
                      <a:pt x="7688" y="4473"/>
                      <a:pt x="7677" y="4506"/>
                    </a:cubicBezTo>
                    <a:cubicBezTo>
                      <a:pt x="7666" y="4534"/>
                      <a:pt x="7653" y="4558"/>
                      <a:pt x="7635" y="4586"/>
                    </a:cubicBezTo>
                    <a:cubicBezTo>
                      <a:pt x="7616" y="4613"/>
                      <a:pt x="7593" y="4644"/>
                      <a:pt x="7563" y="4685"/>
                    </a:cubicBezTo>
                    <a:lnTo>
                      <a:pt x="3327" y="10386"/>
                    </a:lnTo>
                    <a:cubicBezTo>
                      <a:pt x="3297" y="10427"/>
                      <a:pt x="3274" y="10457"/>
                      <a:pt x="3254" y="10481"/>
                    </a:cubicBezTo>
                    <a:cubicBezTo>
                      <a:pt x="3233" y="10505"/>
                      <a:pt x="3215" y="10522"/>
                      <a:pt x="3194" y="10537"/>
                    </a:cubicBezTo>
                    <a:cubicBezTo>
                      <a:pt x="3170" y="10552"/>
                      <a:pt x="3144" y="10560"/>
                      <a:pt x="3119" y="10560"/>
                    </a:cubicBezTo>
                    <a:cubicBezTo>
                      <a:pt x="3093" y="10560"/>
                      <a:pt x="3067" y="10552"/>
                      <a:pt x="3042" y="10537"/>
                    </a:cubicBezTo>
                    <a:cubicBezTo>
                      <a:pt x="3021" y="10522"/>
                      <a:pt x="3003" y="10504"/>
                      <a:pt x="2983" y="10480"/>
                    </a:cubicBezTo>
                    <a:cubicBezTo>
                      <a:pt x="2962" y="10456"/>
                      <a:pt x="2939" y="10426"/>
                      <a:pt x="2909" y="10385"/>
                    </a:cubicBezTo>
                    <a:lnTo>
                      <a:pt x="977" y="7786"/>
                    </a:lnTo>
                    <a:cubicBezTo>
                      <a:pt x="948" y="7746"/>
                      <a:pt x="925" y="7715"/>
                      <a:pt x="907" y="7688"/>
                    </a:cubicBezTo>
                    <a:cubicBezTo>
                      <a:pt x="889" y="7660"/>
                      <a:pt x="877" y="7636"/>
                      <a:pt x="866" y="7607"/>
                    </a:cubicBezTo>
                    <a:cubicBezTo>
                      <a:pt x="854" y="7575"/>
                      <a:pt x="849" y="7541"/>
                      <a:pt x="849" y="7506"/>
                    </a:cubicBezTo>
                    <a:cubicBezTo>
                      <a:pt x="849" y="7471"/>
                      <a:pt x="854" y="7436"/>
                      <a:pt x="866" y="7403"/>
                    </a:cubicBezTo>
                    <a:cubicBezTo>
                      <a:pt x="877" y="7375"/>
                      <a:pt x="889" y="7351"/>
                      <a:pt x="907" y="7323"/>
                    </a:cubicBezTo>
                    <a:cubicBezTo>
                      <a:pt x="925" y="7295"/>
                      <a:pt x="948" y="7265"/>
                      <a:pt x="977" y="7224"/>
                    </a:cubicBezTo>
                    <a:lnTo>
                      <a:pt x="4577" y="2380"/>
                    </a:lnTo>
                    <a:cubicBezTo>
                      <a:pt x="4723" y="2203"/>
                      <a:pt x="4756" y="1912"/>
                      <a:pt x="4654" y="1686"/>
                    </a:cubicBezTo>
                    <a:cubicBezTo>
                      <a:pt x="4504" y="1350"/>
                      <a:pt x="4155" y="1302"/>
                      <a:pt x="3957" y="1590"/>
                    </a:cubicBezTo>
                    <a:lnTo>
                      <a:pt x="682" y="5999"/>
                    </a:lnTo>
                    <a:cubicBezTo>
                      <a:pt x="523" y="6213"/>
                      <a:pt x="403" y="6374"/>
                      <a:pt x="309" y="6518"/>
                    </a:cubicBezTo>
                    <a:cubicBezTo>
                      <a:pt x="215" y="6663"/>
                      <a:pt x="146" y="6791"/>
                      <a:pt x="88" y="6941"/>
                    </a:cubicBezTo>
                    <a:cubicBezTo>
                      <a:pt x="30" y="7111"/>
                      <a:pt x="0" y="7294"/>
                      <a:pt x="0" y="7477"/>
                    </a:cubicBezTo>
                    <a:cubicBezTo>
                      <a:pt x="0" y="7660"/>
                      <a:pt x="30" y="7843"/>
                      <a:pt x="88" y="8013"/>
                    </a:cubicBezTo>
                    <a:cubicBezTo>
                      <a:pt x="146" y="8162"/>
                      <a:pt x="215" y="8291"/>
                      <a:pt x="308" y="8434"/>
                    </a:cubicBezTo>
                    <a:cubicBezTo>
                      <a:pt x="401" y="8578"/>
                      <a:pt x="520" y="8737"/>
                      <a:pt x="676" y="8948"/>
                    </a:cubicBezTo>
                    <a:lnTo>
                      <a:pt x="2041" y="10784"/>
                    </a:lnTo>
                    <a:cubicBezTo>
                      <a:pt x="2200" y="10999"/>
                      <a:pt x="2319" y="11159"/>
                      <a:pt x="2427" y="11286"/>
                    </a:cubicBezTo>
                    <a:cubicBezTo>
                      <a:pt x="2534" y="11412"/>
                      <a:pt x="2630" y="11505"/>
                      <a:pt x="2741" y="11583"/>
                    </a:cubicBezTo>
                    <a:cubicBezTo>
                      <a:pt x="2868" y="11662"/>
                      <a:pt x="3004" y="11702"/>
                      <a:pt x="3140" y="11702"/>
                    </a:cubicBezTo>
                    <a:cubicBezTo>
                      <a:pt x="3242" y="11702"/>
                      <a:pt x="3345" y="11679"/>
                      <a:pt x="3444" y="11634"/>
                    </a:cubicBezTo>
                    <a:lnTo>
                      <a:pt x="4917" y="13617"/>
                    </a:lnTo>
                    <a:cubicBezTo>
                      <a:pt x="4638" y="14347"/>
                      <a:pt x="4725" y="15266"/>
                      <a:pt x="5180" y="15879"/>
                    </a:cubicBezTo>
                    <a:cubicBezTo>
                      <a:pt x="5473" y="16273"/>
                      <a:pt x="5861" y="16461"/>
                      <a:pt x="6245" y="16444"/>
                    </a:cubicBezTo>
                    <a:cubicBezTo>
                      <a:pt x="6240" y="16951"/>
                      <a:pt x="6380" y="17459"/>
                      <a:pt x="6667" y="17846"/>
                    </a:cubicBezTo>
                    <a:cubicBezTo>
                      <a:pt x="6957" y="18236"/>
                      <a:pt x="7340" y="18424"/>
                      <a:pt x="7721" y="18412"/>
                    </a:cubicBezTo>
                    <a:cubicBezTo>
                      <a:pt x="7709" y="18929"/>
                      <a:pt x="7848" y="19452"/>
                      <a:pt x="8141" y="19847"/>
                    </a:cubicBezTo>
                    <a:cubicBezTo>
                      <a:pt x="8603" y="20468"/>
                      <a:pt x="9300" y="20579"/>
                      <a:pt x="9847" y="20181"/>
                    </a:cubicBezTo>
                    <a:lnTo>
                      <a:pt x="10437" y="20969"/>
                    </a:lnTo>
                    <a:cubicBezTo>
                      <a:pt x="10821" y="21469"/>
                      <a:pt x="11395" y="21600"/>
                      <a:pt x="11880" y="21298"/>
                    </a:cubicBezTo>
                    <a:cubicBezTo>
                      <a:pt x="12336" y="21013"/>
                      <a:pt x="12627" y="20397"/>
                      <a:pt x="12625" y="19720"/>
                    </a:cubicBezTo>
                    <a:cubicBezTo>
                      <a:pt x="12974" y="19708"/>
                      <a:pt x="13305" y="19507"/>
                      <a:pt x="13543" y="19163"/>
                    </a:cubicBezTo>
                    <a:cubicBezTo>
                      <a:pt x="13778" y="18822"/>
                      <a:pt x="13902" y="18370"/>
                      <a:pt x="13888" y="17906"/>
                    </a:cubicBezTo>
                    <a:cubicBezTo>
                      <a:pt x="14254" y="17903"/>
                      <a:pt x="14605" y="17707"/>
                      <a:pt x="14864" y="17360"/>
                    </a:cubicBezTo>
                    <a:cubicBezTo>
                      <a:pt x="15145" y="16985"/>
                      <a:pt x="15295" y="16468"/>
                      <a:pt x="15277" y="15936"/>
                    </a:cubicBezTo>
                    <a:cubicBezTo>
                      <a:pt x="15749" y="15913"/>
                      <a:pt x="16180" y="15567"/>
                      <a:pt x="16420" y="15020"/>
                    </a:cubicBezTo>
                    <a:cubicBezTo>
                      <a:pt x="16667" y="14457"/>
                      <a:pt x="16678" y="13762"/>
                      <a:pt x="16449" y="13186"/>
                    </a:cubicBezTo>
                    <a:lnTo>
                      <a:pt x="16442" y="13175"/>
                    </a:lnTo>
                    <a:lnTo>
                      <a:pt x="17883" y="11431"/>
                    </a:lnTo>
                    <a:cubicBezTo>
                      <a:pt x="17941" y="11488"/>
                      <a:pt x="17999" y="11539"/>
                      <a:pt x="18062" y="11583"/>
                    </a:cubicBezTo>
                    <a:cubicBezTo>
                      <a:pt x="18188" y="11662"/>
                      <a:pt x="18324" y="11702"/>
                      <a:pt x="18460" y="11702"/>
                    </a:cubicBezTo>
                    <a:cubicBezTo>
                      <a:pt x="18596" y="11702"/>
                      <a:pt x="18732" y="11662"/>
                      <a:pt x="18859" y="11583"/>
                    </a:cubicBezTo>
                    <a:cubicBezTo>
                      <a:pt x="18970" y="11505"/>
                      <a:pt x="19065" y="11413"/>
                      <a:pt x="19172" y="11287"/>
                    </a:cubicBezTo>
                    <a:cubicBezTo>
                      <a:pt x="19279" y="11161"/>
                      <a:pt x="19397" y="11002"/>
                      <a:pt x="19554" y="10791"/>
                    </a:cubicBezTo>
                    <a:lnTo>
                      <a:pt x="20918" y="8955"/>
                    </a:lnTo>
                    <a:cubicBezTo>
                      <a:pt x="21077" y="8741"/>
                      <a:pt x="21197" y="8580"/>
                      <a:pt x="21291" y="8436"/>
                    </a:cubicBezTo>
                    <a:cubicBezTo>
                      <a:pt x="21385" y="8291"/>
                      <a:pt x="21454" y="8162"/>
                      <a:pt x="21512" y="8013"/>
                    </a:cubicBezTo>
                    <a:cubicBezTo>
                      <a:pt x="21570" y="7843"/>
                      <a:pt x="21600" y="7660"/>
                      <a:pt x="21600" y="7477"/>
                    </a:cubicBezTo>
                    <a:cubicBezTo>
                      <a:pt x="21600" y="7294"/>
                      <a:pt x="21570" y="7111"/>
                      <a:pt x="21512" y="6941"/>
                    </a:cubicBezTo>
                    <a:cubicBezTo>
                      <a:pt x="21454" y="6791"/>
                      <a:pt x="21385" y="6663"/>
                      <a:pt x="21292" y="6519"/>
                    </a:cubicBezTo>
                    <a:cubicBezTo>
                      <a:pt x="21199" y="6375"/>
                      <a:pt x="21080" y="6216"/>
                      <a:pt x="20924" y="6005"/>
                    </a:cubicBezTo>
                    <a:lnTo>
                      <a:pt x="17680" y="1641"/>
                    </a:lnTo>
                    <a:cubicBezTo>
                      <a:pt x="17515" y="1374"/>
                      <a:pt x="17214" y="1361"/>
                      <a:pt x="17037" y="1612"/>
                    </a:cubicBezTo>
                    <a:cubicBezTo>
                      <a:pt x="16875" y="1840"/>
                      <a:pt x="16882" y="2201"/>
                      <a:pt x="17051" y="2419"/>
                    </a:cubicBezTo>
                    <a:lnTo>
                      <a:pt x="20623" y="7224"/>
                    </a:lnTo>
                    <a:cubicBezTo>
                      <a:pt x="20652" y="7265"/>
                      <a:pt x="20675" y="7295"/>
                      <a:pt x="20693" y="7323"/>
                    </a:cubicBezTo>
                    <a:cubicBezTo>
                      <a:pt x="20711" y="7351"/>
                      <a:pt x="20723" y="7375"/>
                      <a:pt x="20734" y="7403"/>
                    </a:cubicBezTo>
                    <a:cubicBezTo>
                      <a:pt x="20746" y="7436"/>
                      <a:pt x="20751" y="7470"/>
                      <a:pt x="20751" y="7505"/>
                    </a:cubicBezTo>
                    <a:cubicBezTo>
                      <a:pt x="20751" y="7540"/>
                      <a:pt x="20746" y="7575"/>
                      <a:pt x="20734" y="7607"/>
                    </a:cubicBezTo>
                    <a:cubicBezTo>
                      <a:pt x="20723" y="7636"/>
                      <a:pt x="20710" y="7660"/>
                      <a:pt x="20692" y="7688"/>
                    </a:cubicBezTo>
                    <a:cubicBezTo>
                      <a:pt x="20674" y="7715"/>
                      <a:pt x="20652" y="7746"/>
                      <a:pt x="20621" y="7787"/>
                    </a:cubicBezTo>
                    <a:lnTo>
                      <a:pt x="18690" y="10386"/>
                    </a:lnTo>
                    <a:cubicBezTo>
                      <a:pt x="18661" y="10427"/>
                      <a:pt x="18638" y="10457"/>
                      <a:pt x="18617" y="10481"/>
                    </a:cubicBezTo>
                    <a:cubicBezTo>
                      <a:pt x="18597" y="10505"/>
                      <a:pt x="18579" y="10523"/>
                      <a:pt x="18558" y="10538"/>
                    </a:cubicBezTo>
                    <a:cubicBezTo>
                      <a:pt x="18533" y="10553"/>
                      <a:pt x="18507" y="10560"/>
                      <a:pt x="18481" y="10560"/>
                    </a:cubicBezTo>
                    <a:cubicBezTo>
                      <a:pt x="18456" y="10560"/>
                      <a:pt x="18430" y="10553"/>
                      <a:pt x="18406" y="10538"/>
                    </a:cubicBezTo>
                    <a:cubicBezTo>
                      <a:pt x="18385" y="10523"/>
                      <a:pt x="18367" y="10505"/>
                      <a:pt x="18346" y="10481"/>
                    </a:cubicBezTo>
                    <a:cubicBezTo>
                      <a:pt x="18326" y="10457"/>
                      <a:pt x="18303" y="10426"/>
                      <a:pt x="18272" y="10385"/>
                    </a:cubicBezTo>
                    <a:lnTo>
                      <a:pt x="14036" y="4684"/>
                    </a:lnTo>
                    <a:cubicBezTo>
                      <a:pt x="14006" y="4644"/>
                      <a:pt x="13983" y="4613"/>
                      <a:pt x="13965" y="4586"/>
                    </a:cubicBezTo>
                    <a:cubicBezTo>
                      <a:pt x="13948" y="4558"/>
                      <a:pt x="13935" y="4534"/>
                      <a:pt x="13924" y="4506"/>
                    </a:cubicBezTo>
                    <a:cubicBezTo>
                      <a:pt x="13913" y="4473"/>
                      <a:pt x="13907" y="4439"/>
                      <a:pt x="13907" y="4404"/>
                    </a:cubicBezTo>
                    <a:cubicBezTo>
                      <a:pt x="13907" y="4369"/>
                      <a:pt x="13913" y="4334"/>
                      <a:pt x="13924" y="4301"/>
                    </a:cubicBezTo>
                    <a:cubicBezTo>
                      <a:pt x="13935" y="4273"/>
                      <a:pt x="13948" y="4249"/>
                      <a:pt x="13966" y="4221"/>
                    </a:cubicBezTo>
                    <a:cubicBezTo>
                      <a:pt x="13984" y="4193"/>
                      <a:pt x="14007" y="4163"/>
                      <a:pt x="14037" y="4122"/>
                    </a:cubicBezTo>
                    <a:lnTo>
                      <a:pt x="15499" y="2155"/>
                    </a:lnTo>
                    <a:cubicBezTo>
                      <a:pt x="15663" y="1918"/>
                      <a:pt x="15646" y="1544"/>
                      <a:pt x="15461" y="1337"/>
                    </a:cubicBezTo>
                    <a:cubicBezTo>
                      <a:pt x="15384" y="1252"/>
                      <a:pt x="15290" y="1210"/>
                      <a:pt x="15196" y="1212"/>
                    </a:cubicBezTo>
                    <a:close/>
                    <a:moveTo>
                      <a:pt x="7970" y="5761"/>
                    </a:moveTo>
                    <a:lnTo>
                      <a:pt x="8585" y="6605"/>
                    </a:lnTo>
                    <a:cubicBezTo>
                      <a:pt x="8624" y="6651"/>
                      <a:pt x="8667" y="6689"/>
                      <a:pt x="8714" y="6717"/>
                    </a:cubicBezTo>
                    <a:cubicBezTo>
                      <a:pt x="8779" y="6756"/>
                      <a:pt x="8848" y="6775"/>
                      <a:pt x="8919" y="6775"/>
                    </a:cubicBezTo>
                    <a:lnTo>
                      <a:pt x="9560" y="6775"/>
                    </a:lnTo>
                    <a:lnTo>
                      <a:pt x="7651" y="9344"/>
                    </a:lnTo>
                    <a:cubicBezTo>
                      <a:pt x="7244" y="9987"/>
                      <a:pt x="7221" y="10922"/>
                      <a:pt x="7595" y="11599"/>
                    </a:cubicBezTo>
                    <a:cubicBezTo>
                      <a:pt x="8066" y="12450"/>
                      <a:pt x="8967" y="12605"/>
                      <a:pt x="9581" y="11942"/>
                    </a:cubicBezTo>
                    <a:lnTo>
                      <a:pt x="11177" y="9794"/>
                    </a:lnTo>
                    <a:lnTo>
                      <a:pt x="12764" y="9794"/>
                    </a:lnTo>
                    <a:lnTo>
                      <a:pt x="15684" y="13724"/>
                    </a:lnTo>
                    <a:cubicBezTo>
                      <a:pt x="15811" y="13962"/>
                      <a:pt x="15815" y="14282"/>
                      <a:pt x="15695" y="14526"/>
                    </a:cubicBezTo>
                    <a:cubicBezTo>
                      <a:pt x="15527" y="14867"/>
                      <a:pt x="15186" y="14960"/>
                      <a:pt x="14933" y="14733"/>
                    </a:cubicBezTo>
                    <a:lnTo>
                      <a:pt x="13863" y="13294"/>
                    </a:lnTo>
                    <a:cubicBezTo>
                      <a:pt x="13685" y="13097"/>
                      <a:pt x="13422" y="13130"/>
                      <a:pt x="13274" y="13368"/>
                    </a:cubicBezTo>
                    <a:cubicBezTo>
                      <a:pt x="13146" y="13575"/>
                      <a:pt x="13149" y="13876"/>
                      <a:pt x="13279" y="14080"/>
                    </a:cubicBezTo>
                    <a:lnTo>
                      <a:pt x="14323" y="15485"/>
                    </a:lnTo>
                    <a:cubicBezTo>
                      <a:pt x="14516" y="15791"/>
                      <a:pt x="14513" y="16241"/>
                      <a:pt x="14317" y="16543"/>
                    </a:cubicBezTo>
                    <a:cubicBezTo>
                      <a:pt x="14073" y="16918"/>
                      <a:pt x="13641" y="16926"/>
                      <a:pt x="13390" y="16559"/>
                    </a:cubicBezTo>
                    <a:lnTo>
                      <a:pt x="12523" y="15435"/>
                    </a:lnTo>
                    <a:cubicBezTo>
                      <a:pt x="12346" y="15184"/>
                      <a:pt x="12049" y="15186"/>
                      <a:pt x="11873" y="15438"/>
                    </a:cubicBezTo>
                    <a:cubicBezTo>
                      <a:pt x="11706" y="15678"/>
                      <a:pt x="11716" y="16056"/>
                      <a:pt x="11895" y="16280"/>
                    </a:cubicBezTo>
                    <a:lnTo>
                      <a:pt x="12887" y="17615"/>
                    </a:lnTo>
                    <a:cubicBezTo>
                      <a:pt x="13034" y="17825"/>
                      <a:pt x="13049" y="18147"/>
                      <a:pt x="12923" y="18382"/>
                    </a:cubicBezTo>
                    <a:cubicBezTo>
                      <a:pt x="12762" y="18680"/>
                      <a:pt x="12445" y="18728"/>
                      <a:pt x="12240" y="18485"/>
                    </a:cubicBezTo>
                    <a:lnTo>
                      <a:pt x="11792" y="17882"/>
                    </a:lnTo>
                    <a:cubicBezTo>
                      <a:pt x="11648" y="17631"/>
                      <a:pt x="11378" y="17592"/>
                      <a:pt x="11198" y="17796"/>
                    </a:cubicBezTo>
                    <a:cubicBezTo>
                      <a:pt x="10995" y="18026"/>
                      <a:pt x="10997" y="18448"/>
                      <a:pt x="11204" y="18673"/>
                    </a:cubicBezTo>
                    <a:lnTo>
                      <a:pt x="11694" y="19334"/>
                    </a:lnTo>
                    <a:cubicBezTo>
                      <a:pt x="11828" y="19559"/>
                      <a:pt x="11827" y="19878"/>
                      <a:pt x="11692" y="20101"/>
                    </a:cubicBezTo>
                    <a:cubicBezTo>
                      <a:pt x="11533" y="20363"/>
                      <a:pt x="11249" y="20408"/>
                      <a:pt x="11049" y="20202"/>
                    </a:cubicBezTo>
                    <a:lnTo>
                      <a:pt x="10438" y="19379"/>
                    </a:lnTo>
                    <a:cubicBezTo>
                      <a:pt x="10726" y="18646"/>
                      <a:pt x="10640" y="17718"/>
                      <a:pt x="10182" y="17101"/>
                    </a:cubicBezTo>
                    <a:cubicBezTo>
                      <a:pt x="9900" y="16722"/>
                      <a:pt x="9531" y="16532"/>
                      <a:pt x="9161" y="16532"/>
                    </a:cubicBezTo>
                    <a:cubicBezTo>
                      <a:pt x="9150" y="16532"/>
                      <a:pt x="9139" y="16534"/>
                      <a:pt x="9127" y="16534"/>
                    </a:cubicBezTo>
                    <a:cubicBezTo>
                      <a:pt x="9139" y="16017"/>
                      <a:pt x="9001" y="15495"/>
                      <a:pt x="8707" y="15100"/>
                    </a:cubicBezTo>
                    <a:cubicBezTo>
                      <a:pt x="8426" y="14721"/>
                      <a:pt x="8057" y="14531"/>
                      <a:pt x="7687" y="14531"/>
                    </a:cubicBezTo>
                    <a:cubicBezTo>
                      <a:pt x="7672" y="14531"/>
                      <a:pt x="7657" y="14533"/>
                      <a:pt x="7642" y="14534"/>
                    </a:cubicBezTo>
                    <a:cubicBezTo>
                      <a:pt x="7648" y="14028"/>
                      <a:pt x="7508" y="13519"/>
                      <a:pt x="7220" y="13133"/>
                    </a:cubicBezTo>
                    <a:cubicBezTo>
                      <a:pt x="6939" y="12754"/>
                      <a:pt x="6570" y="12564"/>
                      <a:pt x="6200" y="12564"/>
                    </a:cubicBezTo>
                    <a:cubicBezTo>
                      <a:pt x="5966" y="12564"/>
                      <a:pt x="5732" y="12641"/>
                      <a:pt x="5520" y="12793"/>
                    </a:cubicBezTo>
                    <a:lnTo>
                      <a:pt x="4132" y="10925"/>
                    </a:lnTo>
                    <a:cubicBezTo>
                      <a:pt x="4166" y="10881"/>
                      <a:pt x="4195" y="10842"/>
                      <a:pt x="4233" y="10791"/>
                    </a:cubicBezTo>
                    <a:lnTo>
                      <a:pt x="7861" y="5910"/>
                    </a:lnTo>
                    <a:cubicBezTo>
                      <a:pt x="7902" y="5854"/>
                      <a:pt x="7934" y="5810"/>
                      <a:pt x="7970" y="5761"/>
                    </a:cubicBezTo>
                    <a:close/>
                    <a:moveTo>
                      <a:pt x="13728" y="5895"/>
                    </a:moveTo>
                    <a:cubicBezTo>
                      <a:pt x="13731" y="5898"/>
                      <a:pt x="13732" y="5900"/>
                      <a:pt x="13735" y="5904"/>
                    </a:cubicBezTo>
                    <a:lnTo>
                      <a:pt x="17251" y="10635"/>
                    </a:lnTo>
                    <a:lnTo>
                      <a:pt x="15866" y="12389"/>
                    </a:lnTo>
                    <a:lnTo>
                      <a:pt x="13304" y="8883"/>
                    </a:lnTo>
                    <a:cubicBezTo>
                      <a:pt x="13268" y="8828"/>
                      <a:pt x="13225" y="8782"/>
                      <a:pt x="13176" y="8749"/>
                    </a:cubicBezTo>
                    <a:cubicBezTo>
                      <a:pt x="13130" y="8717"/>
                      <a:pt x="13081" y="8698"/>
                      <a:pt x="13030" y="8691"/>
                    </a:cubicBezTo>
                    <a:lnTo>
                      <a:pt x="11018" y="8691"/>
                    </a:lnTo>
                    <a:cubicBezTo>
                      <a:pt x="10962" y="8682"/>
                      <a:pt x="10905" y="8689"/>
                      <a:pt x="10852" y="8713"/>
                    </a:cubicBezTo>
                    <a:cubicBezTo>
                      <a:pt x="10804" y="8735"/>
                      <a:pt x="10761" y="8768"/>
                      <a:pt x="10723" y="8812"/>
                    </a:cubicBezTo>
                    <a:lnTo>
                      <a:pt x="9101" y="10996"/>
                    </a:lnTo>
                    <a:cubicBezTo>
                      <a:pt x="8858" y="11229"/>
                      <a:pt x="8520" y="11152"/>
                      <a:pt x="8347" y="10824"/>
                    </a:cubicBezTo>
                    <a:cubicBezTo>
                      <a:pt x="8216" y="10574"/>
                      <a:pt x="8221" y="10239"/>
                      <a:pt x="8358" y="9996"/>
                    </a:cubicBezTo>
                    <a:lnTo>
                      <a:pt x="10752" y="6775"/>
                    </a:lnTo>
                    <a:lnTo>
                      <a:pt x="12802" y="6775"/>
                    </a:lnTo>
                    <a:cubicBezTo>
                      <a:pt x="12865" y="6782"/>
                      <a:pt x="12929" y="6771"/>
                      <a:pt x="12989" y="6743"/>
                    </a:cubicBezTo>
                    <a:cubicBezTo>
                      <a:pt x="13035" y="6721"/>
                      <a:pt x="13079" y="6688"/>
                      <a:pt x="13117" y="6646"/>
                    </a:cubicBezTo>
                    <a:lnTo>
                      <a:pt x="13728" y="5895"/>
                    </a:lnTo>
                    <a:close/>
                    <a:moveTo>
                      <a:pt x="2893" y="7209"/>
                    </a:moveTo>
                    <a:cubicBezTo>
                      <a:pt x="2785" y="7209"/>
                      <a:pt x="2678" y="7264"/>
                      <a:pt x="2596" y="7374"/>
                    </a:cubicBezTo>
                    <a:cubicBezTo>
                      <a:pt x="2432" y="7595"/>
                      <a:pt x="2432" y="7951"/>
                      <a:pt x="2596" y="8172"/>
                    </a:cubicBezTo>
                    <a:cubicBezTo>
                      <a:pt x="2760" y="8392"/>
                      <a:pt x="3025" y="8392"/>
                      <a:pt x="3189" y="8172"/>
                    </a:cubicBezTo>
                    <a:cubicBezTo>
                      <a:pt x="3353" y="7951"/>
                      <a:pt x="3353" y="7595"/>
                      <a:pt x="3189" y="7374"/>
                    </a:cubicBezTo>
                    <a:cubicBezTo>
                      <a:pt x="3107" y="7264"/>
                      <a:pt x="3000" y="7209"/>
                      <a:pt x="2893" y="7209"/>
                    </a:cubicBezTo>
                    <a:close/>
                    <a:moveTo>
                      <a:pt x="18677" y="7209"/>
                    </a:moveTo>
                    <a:cubicBezTo>
                      <a:pt x="18570" y="7209"/>
                      <a:pt x="18463" y="7264"/>
                      <a:pt x="18381" y="7374"/>
                    </a:cubicBezTo>
                    <a:cubicBezTo>
                      <a:pt x="18217" y="7595"/>
                      <a:pt x="18217" y="7951"/>
                      <a:pt x="18381" y="8172"/>
                    </a:cubicBezTo>
                    <a:cubicBezTo>
                      <a:pt x="18544" y="8392"/>
                      <a:pt x="18810" y="8392"/>
                      <a:pt x="18974" y="8172"/>
                    </a:cubicBezTo>
                    <a:cubicBezTo>
                      <a:pt x="19138" y="7951"/>
                      <a:pt x="19138" y="7595"/>
                      <a:pt x="18974" y="7374"/>
                    </a:cubicBezTo>
                    <a:cubicBezTo>
                      <a:pt x="18892" y="7264"/>
                      <a:pt x="18784" y="7209"/>
                      <a:pt x="18677" y="7209"/>
                    </a:cubicBezTo>
                    <a:close/>
                    <a:moveTo>
                      <a:pt x="6200" y="13670"/>
                    </a:moveTo>
                    <a:cubicBezTo>
                      <a:pt x="6359" y="13670"/>
                      <a:pt x="6518" y="13751"/>
                      <a:pt x="6640" y="13915"/>
                    </a:cubicBezTo>
                    <a:cubicBezTo>
                      <a:pt x="6882" y="14241"/>
                      <a:pt x="6882" y="14770"/>
                      <a:pt x="6640" y="15097"/>
                    </a:cubicBezTo>
                    <a:cubicBezTo>
                      <a:pt x="6397" y="15423"/>
                      <a:pt x="6004" y="15423"/>
                      <a:pt x="5761" y="15097"/>
                    </a:cubicBezTo>
                    <a:cubicBezTo>
                      <a:pt x="5518" y="14770"/>
                      <a:pt x="5518" y="14241"/>
                      <a:pt x="5761" y="13915"/>
                    </a:cubicBezTo>
                    <a:cubicBezTo>
                      <a:pt x="5882" y="13751"/>
                      <a:pt x="6041" y="13670"/>
                      <a:pt x="6200" y="13670"/>
                    </a:cubicBezTo>
                    <a:close/>
                    <a:moveTo>
                      <a:pt x="7687" y="15637"/>
                    </a:moveTo>
                    <a:cubicBezTo>
                      <a:pt x="7846" y="15637"/>
                      <a:pt x="8005" y="15718"/>
                      <a:pt x="8126" y="15882"/>
                    </a:cubicBezTo>
                    <a:cubicBezTo>
                      <a:pt x="8369" y="16208"/>
                      <a:pt x="8369" y="16737"/>
                      <a:pt x="8126" y="17064"/>
                    </a:cubicBezTo>
                    <a:cubicBezTo>
                      <a:pt x="7884" y="17390"/>
                      <a:pt x="7491" y="17390"/>
                      <a:pt x="7248" y="17064"/>
                    </a:cubicBezTo>
                    <a:cubicBezTo>
                      <a:pt x="7005" y="16737"/>
                      <a:pt x="7005" y="16208"/>
                      <a:pt x="7248" y="15882"/>
                    </a:cubicBezTo>
                    <a:cubicBezTo>
                      <a:pt x="7369" y="15718"/>
                      <a:pt x="7528" y="15637"/>
                      <a:pt x="7687" y="15637"/>
                    </a:cubicBezTo>
                    <a:close/>
                    <a:moveTo>
                      <a:pt x="9161" y="17638"/>
                    </a:moveTo>
                    <a:cubicBezTo>
                      <a:pt x="9320" y="17638"/>
                      <a:pt x="9479" y="17719"/>
                      <a:pt x="9601" y="17883"/>
                    </a:cubicBezTo>
                    <a:cubicBezTo>
                      <a:pt x="9843" y="18209"/>
                      <a:pt x="9843" y="18738"/>
                      <a:pt x="9601" y="19065"/>
                    </a:cubicBezTo>
                    <a:cubicBezTo>
                      <a:pt x="9358" y="19391"/>
                      <a:pt x="8965" y="19391"/>
                      <a:pt x="8722" y="19065"/>
                    </a:cubicBezTo>
                    <a:cubicBezTo>
                      <a:pt x="8479" y="18738"/>
                      <a:pt x="8479" y="18209"/>
                      <a:pt x="8722" y="17883"/>
                    </a:cubicBezTo>
                    <a:cubicBezTo>
                      <a:pt x="8843" y="17719"/>
                      <a:pt x="9002" y="17638"/>
                      <a:pt x="9161" y="17638"/>
                    </a:cubicBezTo>
                    <a:close/>
                  </a:path>
                </a:pathLst>
              </a:custGeom>
              <a:solidFill>
                <a:schemeClr val="accent1"/>
              </a:solidFill>
              <a:ln w="12700">
                <a:miter lim="400000"/>
              </a:ln>
            </p:spPr>
            <p:txBody>
              <a:bodyPr lIns="0" tIns="0" rIns="0" bIns="0" anchor="ct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defRPr sz="3200" b="0">
                    <a:solidFill>
                      <a:srgbClr val="FFFFFF"/>
                    </a:solidFill>
                    <a:latin typeface="+mn-lt"/>
                    <a:ea typeface="+mn-ea"/>
                    <a:cs typeface="+mn-cs"/>
                    <a:sym typeface="Helvetica Neue Medium"/>
                  </a:defRPr>
                </a:pPr>
                <a:endParaRPr sz="3200">
                  <a:solidFill>
                    <a:srgbClr val="FFFFFF"/>
                  </a:solidFill>
                  <a:latin typeface="+mn-lt"/>
                  <a:ea typeface="+mn-ea"/>
                  <a:cs typeface="+mn-cs"/>
                  <a:sym typeface="Helvetica Neue Medium"/>
                </a:endParaRPr>
              </a:p>
            </p:txBody>
          </p:sp>
        </p:grpSp>
      </p:grpSp>
      <p:grpSp>
        <p:nvGrpSpPr>
          <p:cNvPr id="9" name="Группа 8"/>
          <p:cNvGrpSpPr>
            <a:grpSpLocks/>
          </p:cNvGrpSpPr>
          <p:nvPr/>
        </p:nvGrpSpPr>
        <p:grpSpPr bwMode="auto">
          <a:xfrm>
            <a:off x="2348408" y="7998480"/>
            <a:ext cx="20604257" cy="4359631"/>
            <a:chOff x="2166623" y="6949757"/>
            <a:chExt cx="20604577" cy="4359987"/>
          </a:xfrm>
        </p:grpSpPr>
        <p:grpSp>
          <p:nvGrpSpPr>
            <p:cNvPr id="10" name="Группа 9"/>
            <p:cNvGrpSpPr>
              <a:grpSpLocks/>
            </p:cNvGrpSpPr>
            <p:nvPr/>
          </p:nvGrpSpPr>
          <p:grpSpPr bwMode="auto">
            <a:xfrm>
              <a:off x="9335752" y="6949757"/>
              <a:ext cx="6326421" cy="3030284"/>
              <a:chOff x="9335752" y="6949757"/>
              <a:chExt cx="6326421" cy="3030284"/>
            </a:xfrm>
          </p:grpSpPr>
          <p:sp>
            <p:nvSpPr>
              <p:cNvPr id="26" name="Rectangle 1"/>
              <p:cNvSpPr>
                <a:spLocks noChangeArrowheads="1"/>
              </p:cNvSpPr>
              <p:nvPr/>
            </p:nvSpPr>
            <p:spPr bwMode="auto">
              <a:xfrm>
                <a:off x="9920706" y="8557997"/>
                <a:ext cx="5741467" cy="1422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eaLnBrk="1" hangingPunct="1">
                  <a:lnSpc>
                    <a:spcPct val="80000"/>
                  </a:lnSpc>
                </a:pPr>
                <a:r>
                  <a:rPr lang="ru-RU" altLang="ru-RU" sz="5400" b="0" dirty="0">
                    <a:solidFill>
                      <a:schemeClr val="accent2"/>
                    </a:solidFill>
                    <a:latin typeface="Cambria Math" panose="02040503050406030204" pitchFamily="18" charset="0"/>
                    <a:ea typeface="Cambria Math" panose="02040503050406030204" pitchFamily="18" charset="0"/>
                  </a:rPr>
                  <a:t>Сейчас я не хочу об этом говорить.</a:t>
                </a:r>
              </a:p>
            </p:txBody>
          </p:sp>
          <p:sp>
            <p:nvSpPr>
              <p:cNvPr id="24" name="Овал 23"/>
              <p:cNvSpPr>
                <a:spLocks noChangeArrowheads="1"/>
              </p:cNvSpPr>
              <p:nvPr/>
            </p:nvSpPr>
            <p:spPr bwMode="auto">
              <a:xfrm>
                <a:off x="9335752" y="6949757"/>
                <a:ext cx="1290116" cy="1290116"/>
              </a:xfrm>
              <a:prstGeom prst="ellipse">
                <a:avLst/>
              </a:prstGeom>
              <a:solidFill>
                <a:schemeClr val="tx1"/>
              </a:solidFill>
              <a:ln>
                <a:noFill/>
              </a:ln>
              <a:extLst>
                <a:ext uri="{91240B29-F687-4F45-9708-019B960494DF}">
                  <a14:hiddenLine xmlns:a14="http://schemas.microsoft.com/office/drawing/2010/main" xmlns="" w="12700" algn="ctr">
                    <a:solidFill>
                      <a:srgbClr val="000000"/>
                    </a:solidFill>
                    <a:miter lim="400000"/>
                    <a:headEnd/>
                    <a:tailEnd/>
                  </a14:hiddenLine>
                </a:ext>
              </a:extLst>
            </p:spPr>
            <p:txBody>
              <a:bodyPr lIns="38100" tIns="38100" rIns="38100" bIns="38100" anchor="ct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eaLnBrk="1"/>
                <a:endParaRPr lang="ru-RU" altLang="ru-RU"/>
              </a:p>
            </p:txBody>
          </p:sp>
          <p:sp>
            <p:nvSpPr>
              <p:cNvPr id="25" name="Shape">
                <a:extLst>
                  <a:ext uri="{FF2B5EF4-FFF2-40B4-BE49-F238E27FC236}">
                    <a16:creationId xmlns:a16="http://schemas.microsoft.com/office/drawing/2014/main" xmlns="" id="{885AA859-37CF-0E45-AEBC-ADFCEEF72678}"/>
                  </a:ext>
                </a:extLst>
              </p:cNvPr>
              <p:cNvSpPr/>
              <p:nvPr/>
            </p:nvSpPr>
            <p:spPr>
              <a:xfrm>
                <a:off x="9670671" y="7183139"/>
                <a:ext cx="635010" cy="833505"/>
              </a:xfrm>
              <a:custGeom>
                <a:avLst/>
                <a:gdLst/>
                <a:ahLst/>
                <a:cxnLst>
                  <a:cxn ang="0">
                    <a:pos x="wd2" y="hd2"/>
                  </a:cxn>
                  <a:cxn ang="5400000">
                    <a:pos x="wd2" y="hd2"/>
                  </a:cxn>
                  <a:cxn ang="10800000">
                    <a:pos x="wd2" y="hd2"/>
                  </a:cxn>
                  <a:cxn ang="16200000">
                    <a:pos x="wd2" y="hd2"/>
                  </a:cxn>
                </a:cxnLst>
                <a:rect l="0" t="0" r="r" b="b"/>
                <a:pathLst>
                  <a:path w="21494" h="21559" extrusionOk="0">
                    <a:moveTo>
                      <a:pt x="10741" y="0"/>
                    </a:moveTo>
                    <a:cubicBezTo>
                      <a:pt x="10602" y="0"/>
                      <a:pt x="10463" y="40"/>
                      <a:pt x="10356" y="121"/>
                    </a:cubicBezTo>
                    <a:cubicBezTo>
                      <a:pt x="10144" y="284"/>
                      <a:pt x="10144" y="547"/>
                      <a:pt x="10356" y="709"/>
                    </a:cubicBezTo>
                    <a:cubicBezTo>
                      <a:pt x="10569" y="871"/>
                      <a:pt x="10914" y="871"/>
                      <a:pt x="11126" y="709"/>
                    </a:cubicBezTo>
                    <a:cubicBezTo>
                      <a:pt x="11339" y="547"/>
                      <a:pt x="11339" y="284"/>
                      <a:pt x="11126" y="121"/>
                    </a:cubicBezTo>
                    <a:cubicBezTo>
                      <a:pt x="11020" y="40"/>
                      <a:pt x="10881" y="0"/>
                      <a:pt x="10741" y="0"/>
                    </a:cubicBezTo>
                    <a:close/>
                    <a:moveTo>
                      <a:pt x="5253" y="1005"/>
                    </a:moveTo>
                    <a:cubicBezTo>
                      <a:pt x="5113" y="1005"/>
                      <a:pt x="4974" y="1046"/>
                      <a:pt x="4868" y="1128"/>
                    </a:cubicBezTo>
                    <a:cubicBezTo>
                      <a:pt x="4655" y="1290"/>
                      <a:pt x="4655" y="1552"/>
                      <a:pt x="4868" y="1715"/>
                    </a:cubicBezTo>
                    <a:cubicBezTo>
                      <a:pt x="5080" y="1877"/>
                      <a:pt x="5425" y="1877"/>
                      <a:pt x="5638" y="1715"/>
                    </a:cubicBezTo>
                    <a:cubicBezTo>
                      <a:pt x="5850" y="1552"/>
                      <a:pt x="5850" y="1290"/>
                      <a:pt x="5638" y="1128"/>
                    </a:cubicBezTo>
                    <a:cubicBezTo>
                      <a:pt x="5531" y="1046"/>
                      <a:pt x="5392" y="1005"/>
                      <a:pt x="5253" y="1005"/>
                    </a:cubicBezTo>
                    <a:close/>
                    <a:moveTo>
                      <a:pt x="16608" y="1015"/>
                    </a:moveTo>
                    <a:cubicBezTo>
                      <a:pt x="16469" y="1015"/>
                      <a:pt x="16329" y="1056"/>
                      <a:pt x="16223" y="1137"/>
                    </a:cubicBezTo>
                    <a:cubicBezTo>
                      <a:pt x="16011" y="1299"/>
                      <a:pt x="16011" y="1562"/>
                      <a:pt x="16223" y="1724"/>
                    </a:cubicBezTo>
                    <a:cubicBezTo>
                      <a:pt x="16436" y="1886"/>
                      <a:pt x="16780" y="1886"/>
                      <a:pt x="16992" y="1724"/>
                    </a:cubicBezTo>
                    <a:cubicBezTo>
                      <a:pt x="17205" y="1562"/>
                      <a:pt x="17205" y="1299"/>
                      <a:pt x="16992" y="1137"/>
                    </a:cubicBezTo>
                    <a:cubicBezTo>
                      <a:pt x="16886" y="1056"/>
                      <a:pt x="16747" y="1015"/>
                      <a:pt x="16608" y="1015"/>
                    </a:cubicBezTo>
                    <a:close/>
                    <a:moveTo>
                      <a:pt x="10838" y="1758"/>
                    </a:moveTo>
                    <a:cubicBezTo>
                      <a:pt x="8356" y="1755"/>
                      <a:pt x="5902" y="2648"/>
                      <a:pt x="4273" y="4346"/>
                    </a:cubicBezTo>
                    <a:cubicBezTo>
                      <a:pt x="2854" y="5825"/>
                      <a:pt x="2425" y="7672"/>
                      <a:pt x="3015" y="9417"/>
                    </a:cubicBezTo>
                    <a:cubicBezTo>
                      <a:pt x="3207" y="9985"/>
                      <a:pt x="3509" y="10534"/>
                      <a:pt x="3929" y="11043"/>
                    </a:cubicBezTo>
                    <a:cubicBezTo>
                      <a:pt x="4141" y="11300"/>
                      <a:pt x="4382" y="11545"/>
                      <a:pt x="4648" y="11777"/>
                    </a:cubicBezTo>
                    <a:cubicBezTo>
                      <a:pt x="4925" y="12019"/>
                      <a:pt x="5228" y="12247"/>
                      <a:pt x="5510" y="12487"/>
                    </a:cubicBezTo>
                    <a:cubicBezTo>
                      <a:pt x="5801" y="12735"/>
                      <a:pt x="6071" y="12998"/>
                      <a:pt x="6262" y="13297"/>
                    </a:cubicBezTo>
                    <a:cubicBezTo>
                      <a:pt x="6456" y="13601"/>
                      <a:pt x="6563" y="13932"/>
                      <a:pt x="6575" y="14270"/>
                    </a:cubicBezTo>
                    <a:lnTo>
                      <a:pt x="6575" y="15393"/>
                    </a:lnTo>
                    <a:cubicBezTo>
                      <a:pt x="6578" y="15680"/>
                      <a:pt x="6695" y="15958"/>
                      <a:pt x="6912" y="16192"/>
                    </a:cubicBezTo>
                    <a:cubicBezTo>
                      <a:pt x="7059" y="16352"/>
                      <a:pt x="7247" y="16482"/>
                      <a:pt x="7459" y="16582"/>
                    </a:cubicBezTo>
                    <a:lnTo>
                      <a:pt x="7459" y="17908"/>
                    </a:lnTo>
                    <a:cubicBezTo>
                      <a:pt x="7459" y="18512"/>
                      <a:pt x="7458" y="18815"/>
                      <a:pt x="7591" y="19135"/>
                    </a:cubicBezTo>
                    <a:cubicBezTo>
                      <a:pt x="7758" y="19487"/>
                      <a:pt x="8121" y="19763"/>
                      <a:pt x="8581" y="19891"/>
                    </a:cubicBezTo>
                    <a:cubicBezTo>
                      <a:pt x="9001" y="19993"/>
                      <a:pt x="9397" y="19992"/>
                      <a:pt x="10176" y="19992"/>
                    </a:cubicBezTo>
                    <a:lnTo>
                      <a:pt x="11467" y="19992"/>
                    </a:lnTo>
                    <a:cubicBezTo>
                      <a:pt x="12259" y="19992"/>
                      <a:pt x="12655" y="19993"/>
                      <a:pt x="13075" y="19891"/>
                    </a:cubicBezTo>
                    <a:cubicBezTo>
                      <a:pt x="13535" y="19763"/>
                      <a:pt x="13897" y="19487"/>
                      <a:pt x="14064" y="19135"/>
                    </a:cubicBezTo>
                    <a:cubicBezTo>
                      <a:pt x="14197" y="18815"/>
                      <a:pt x="14197" y="18513"/>
                      <a:pt x="14197" y="17918"/>
                    </a:cubicBezTo>
                    <a:lnTo>
                      <a:pt x="14197" y="16579"/>
                    </a:lnTo>
                    <a:cubicBezTo>
                      <a:pt x="14407" y="16479"/>
                      <a:pt x="14593" y="16350"/>
                      <a:pt x="14739" y="16192"/>
                    </a:cubicBezTo>
                    <a:cubicBezTo>
                      <a:pt x="14955" y="15958"/>
                      <a:pt x="15072" y="15680"/>
                      <a:pt x="15075" y="15393"/>
                    </a:cubicBezTo>
                    <a:lnTo>
                      <a:pt x="15075" y="14270"/>
                    </a:lnTo>
                    <a:cubicBezTo>
                      <a:pt x="15087" y="13932"/>
                      <a:pt x="15194" y="13601"/>
                      <a:pt x="15389" y="13297"/>
                    </a:cubicBezTo>
                    <a:cubicBezTo>
                      <a:pt x="15580" y="12998"/>
                      <a:pt x="15850" y="12735"/>
                      <a:pt x="16140" y="12487"/>
                    </a:cubicBezTo>
                    <a:cubicBezTo>
                      <a:pt x="16423" y="12247"/>
                      <a:pt x="16725" y="12019"/>
                      <a:pt x="17003" y="11777"/>
                    </a:cubicBezTo>
                    <a:cubicBezTo>
                      <a:pt x="17268" y="11545"/>
                      <a:pt x="17509" y="11300"/>
                      <a:pt x="17721" y="11043"/>
                    </a:cubicBezTo>
                    <a:cubicBezTo>
                      <a:pt x="18142" y="10534"/>
                      <a:pt x="18442" y="9985"/>
                      <a:pt x="18634" y="9417"/>
                    </a:cubicBezTo>
                    <a:cubicBezTo>
                      <a:pt x="19224" y="7672"/>
                      <a:pt x="18796" y="5825"/>
                      <a:pt x="17377" y="4346"/>
                    </a:cubicBezTo>
                    <a:cubicBezTo>
                      <a:pt x="15754" y="2654"/>
                      <a:pt x="13312" y="1761"/>
                      <a:pt x="10838" y="1758"/>
                    </a:cubicBezTo>
                    <a:close/>
                    <a:moveTo>
                      <a:pt x="10825" y="2600"/>
                    </a:moveTo>
                    <a:cubicBezTo>
                      <a:pt x="11905" y="2600"/>
                      <a:pt x="12985" y="2789"/>
                      <a:pt x="13967" y="3169"/>
                    </a:cubicBezTo>
                    <a:cubicBezTo>
                      <a:pt x="14959" y="3552"/>
                      <a:pt x="15821" y="4119"/>
                      <a:pt x="16478" y="4825"/>
                    </a:cubicBezTo>
                    <a:cubicBezTo>
                      <a:pt x="17536" y="5963"/>
                      <a:pt x="17977" y="7277"/>
                      <a:pt x="17726" y="8618"/>
                    </a:cubicBezTo>
                    <a:cubicBezTo>
                      <a:pt x="17604" y="9269"/>
                      <a:pt x="17318" y="9905"/>
                      <a:pt x="16875" y="10499"/>
                    </a:cubicBezTo>
                    <a:cubicBezTo>
                      <a:pt x="16667" y="10778"/>
                      <a:pt x="16425" y="11045"/>
                      <a:pt x="16149" y="11294"/>
                    </a:cubicBezTo>
                    <a:cubicBezTo>
                      <a:pt x="15866" y="11550"/>
                      <a:pt x="15548" y="11785"/>
                      <a:pt x="15258" y="12035"/>
                    </a:cubicBezTo>
                    <a:cubicBezTo>
                      <a:pt x="14914" y="12331"/>
                      <a:pt x="14612" y="12655"/>
                      <a:pt x="14394" y="13013"/>
                    </a:cubicBezTo>
                    <a:cubicBezTo>
                      <a:pt x="14166" y="13388"/>
                      <a:pt x="14037" y="13792"/>
                      <a:pt x="14013" y="14205"/>
                    </a:cubicBezTo>
                    <a:lnTo>
                      <a:pt x="14013" y="15262"/>
                    </a:lnTo>
                    <a:cubicBezTo>
                      <a:pt x="14024" y="15419"/>
                      <a:pt x="13962" y="15575"/>
                      <a:pt x="13837" y="15700"/>
                    </a:cubicBezTo>
                    <a:cubicBezTo>
                      <a:pt x="13687" y="15852"/>
                      <a:pt x="13461" y="15947"/>
                      <a:pt x="13213" y="15964"/>
                    </a:cubicBezTo>
                    <a:lnTo>
                      <a:pt x="11499" y="15964"/>
                    </a:lnTo>
                    <a:lnTo>
                      <a:pt x="11352" y="15964"/>
                    </a:lnTo>
                    <a:lnTo>
                      <a:pt x="11352" y="14591"/>
                    </a:lnTo>
                    <a:cubicBezTo>
                      <a:pt x="11352" y="14370"/>
                      <a:pt x="11117" y="14191"/>
                      <a:pt x="10828" y="14191"/>
                    </a:cubicBezTo>
                    <a:cubicBezTo>
                      <a:pt x="10539" y="14191"/>
                      <a:pt x="10304" y="14370"/>
                      <a:pt x="10304" y="14591"/>
                    </a:cubicBezTo>
                    <a:lnTo>
                      <a:pt x="10304" y="15964"/>
                    </a:lnTo>
                    <a:lnTo>
                      <a:pt x="10151" y="15964"/>
                    </a:lnTo>
                    <a:lnTo>
                      <a:pt x="8437" y="15964"/>
                    </a:lnTo>
                    <a:cubicBezTo>
                      <a:pt x="8190" y="15947"/>
                      <a:pt x="7963" y="15852"/>
                      <a:pt x="7813" y="15700"/>
                    </a:cubicBezTo>
                    <a:cubicBezTo>
                      <a:pt x="7688" y="15575"/>
                      <a:pt x="7626" y="15419"/>
                      <a:pt x="7638" y="15262"/>
                    </a:cubicBezTo>
                    <a:lnTo>
                      <a:pt x="7638" y="14205"/>
                    </a:lnTo>
                    <a:cubicBezTo>
                      <a:pt x="7613" y="13792"/>
                      <a:pt x="7485" y="13388"/>
                      <a:pt x="7257" y="13013"/>
                    </a:cubicBezTo>
                    <a:cubicBezTo>
                      <a:pt x="7038" y="12655"/>
                      <a:pt x="6736" y="12331"/>
                      <a:pt x="6392" y="12035"/>
                    </a:cubicBezTo>
                    <a:cubicBezTo>
                      <a:pt x="6102" y="11785"/>
                      <a:pt x="5785" y="11550"/>
                      <a:pt x="5501" y="11294"/>
                    </a:cubicBezTo>
                    <a:cubicBezTo>
                      <a:pt x="5225" y="11045"/>
                      <a:pt x="4983" y="10778"/>
                      <a:pt x="4775" y="10499"/>
                    </a:cubicBezTo>
                    <a:cubicBezTo>
                      <a:pt x="4332" y="9905"/>
                      <a:pt x="4046" y="9269"/>
                      <a:pt x="3924" y="8618"/>
                    </a:cubicBezTo>
                    <a:cubicBezTo>
                      <a:pt x="3673" y="7277"/>
                      <a:pt x="4115" y="5963"/>
                      <a:pt x="5173" y="4825"/>
                    </a:cubicBezTo>
                    <a:cubicBezTo>
                      <a:pt x="5829" y="4119"/>
                      <a:pt x="6692" y="3552"/>
                      <a:pt x="7683" y="3169"/>
                    </a:cubicBezTo>
                    <a:cubicBezTo>
                      <a:pt x="8665" y="2789"/>
                      <a:pt x="9745" y="2600"/>
                      <a:pt x="10825" y="2600"/>
                    </a:cubicBezTo>
                    <a:close/>
                    <a:moveTo>
                      <a:pt x="19670" y="3631"/>
                    </a:moveTo>
                    <a:cubicBezTo>
                      <a:pt x="19531" y="3631"/>
                      <a:pt x="19391" y="3672"/>
                      <a:pt x="19285" y="3753"/>
                    </a:cubicBezTo>
                    <a:cubicBezTo>
                      <a:pt x="19072" y="3915"/>
                      <a:pt x="19072" y="4178"/>
                      <a:pt x="19285" y="4341"/>
                    </a:cubicBezTo>
                    <a:cubicBezTo>
                      <a:pt x="19497" y="4503"/>
                      <a:pt x="19841" y="4503"/>
                      <a:pt x="20054" y="4341"/>
                    </a:cubicBezTo>
                    <a:cubicBezTo>
                      <a:pt x="20266" y="4178"/>
                      <a:pt x="20266" y="3915"/>
                      <a:pt x="20054" y="3753"/>
                    </a:cubicBezTo>
                    <a:cubicBezTo>
                      <a:pt x="19948" y="3672"/>
                      <a:pt x="19809" y="3631"/>
                      <a:pt x="19670" y="3631"/>
                    </a:cubicBezTo>
                    <a:close/>
                    <a:moveTo>
                      <a:pt x="1972" y="3641"/>
                    </a:moveTo>
                    <a:cubicBezTo>
                      <a:pt x="1833" y="3641"/>
                      <a:pt x="1693" y="3681"/>
                      <a:pt x="1587" y="3762"/>
                    </a:cubicBezTo>
                    <a:cubicBezTo>
                      <a:pt x="1374" y="3925"/>
                      <a:pt x="1374" y="4187"/>
                      <a:pt x="1587" y="4349"/>
                    </a:cubicBezTo>
                    <a:cubicBezTo>
                      <a:pt x="1799" y="4512"/>
                      <a:pt x="2143" y="4512"/>
                      <a:pt x="2356" y="4349"/>
                    </a:cubicBezTo>
                    <a:cubicBezTo>
                      <a:pt x="2568" y="4187"/>
                      <a:pt x="2568" y="3925"/>
                      <a:pt x="2356" y="3762"/>
                    </a:cubicBezTo>
                    <a:cubicBezTo>
                      <a:pt x="2250" y="3681"/>
                      <a:pt x="2111" y="3641"/>
                      <a:pt x="1972" y="3641"/>
                    </a:cubicBezTo>
                    <a:close/>
                    <a:moveTo>
                      <a:pt x="10828" y="3757"/>
                    </a:moveTo>
                    <a:cubicBezTo>
                      <a:pt x="9452" y="3757"/>
                      <a:pt x="8077" y="4158"/>
                      <a:pt x="7028" y="4959"/>
                    </a:cubicBezTo>
                    <a:cubicBezTo>
                      <a:pt x="5961" y="5773"/>
                      <a:pt x="5439" y="6844"/>
                      <a:pt x="5457" y="7911"/>
                    </a:cubicBezTo>
                    <a:cubicBezTo>
                      <a:pt x="5469" y="8140"/>
                      <a:pt x="5718" y="8319"/>
                      <a:pt x="6018" y="8316"/>
                    </a:cubicBezTo>
                    <a:cubicBezTo>
                      <a:pt x="6311" y="8313"/>
                      <a:pt x="6550" y="8135"/>
                      <a:pt x="6562" y="7911"/>
                    </a:cubicBezTo>
                    <a:cubicBezTo>
                      <a:pt x="6545" y="7060"/>
                      <a:pt x="6959" y="6205"/>
                      <a:pt x="7809" y="5556"/>
                    </a:cubicBezTo>
                    <a:cubicBezTo>
                      <a:pt x="8643" y="4920"/>
                      <a:pt x="9736" y="4602"/>
                      <a:pt x="10828" y="4602"/>
                    </a:cubicBezTo>
                    <a:cubicBezTo>
                      <a:pt x="11920" y="4602"/>
                      <a:pt x="13013" y="4920"/>
                      <a:pt x="13847" y="5556"/>
                    </a:cubicBezTo>
                    <a:cubicBezTo>
                      <a:pt x="14697" y="6205"/>
                      <a:pt x="15111" y="7060"/>
                      <a:pt x="15094" y="7911"/>
                    </a:cubicBezTo>
                    <a:cubicBezTo>
                      <a:pt x="15081" y="8154"/>
                      <a:pt x="15338" y="8355"/>
                      <a:pt x="15656" y="8351"/>
                    </a:cubicBezTo>
                    <a:cubicBezTo>
                      <a:pt x="15968" y="8348"/>
                      <a:pt x="16213" y="8148"/>
                      <a:pt x="16199" y="7911"/>
                    </a:cubicBezTo>
                    <a:cubicBezTo>
                      <a:pt x="16216" y="6844"/>
                      <a:pt x="15694" y="5773"/>
                      <a:pt x="14628" y="4959"/>
                    </a:cubicBezTo>
                    <a:cubicBezTo>
                      <a:pt x="13579" y="4158"/>
                      <a:pt x="12203" y="3757"/>
                      <a:pt x="10828" y="3757"/>
                    </a:cubicBezTo>
                    <a:close/>
                    <a:moveTo>
                      <a:pt x="10741" y="6359"/>
                    </a:moveTo>
                    <a:cubicBezTo>
                      <a:pt x="10238" y="6359"/>
                      <a:pt x="9734" y="6505"/>
                      <a:pt x="9350" y="6799"/>
                    </a:cubicBezTo>
                    <a:cubicBezTo>
                      <a:pt x="8602" y="7370"/>
                      <a:pt x="8584" y="8286"/>
                      <a:pt x="9294" y="8875"/>
                    </a:cubicBezTo>
                    <a:cubicBezTo>
                      <a:pt x="9098" y="8936"/>
                      <a:pt x="8910" y="9010"/>
                      <a:pt x="8731" y="9099"/>
                    </a:cubicBezTo>
                    <a:cubicBezTo>
                      <a:pt x="8018" y="9454"/>
                      <a:pt x="7509" y="10003"/>
                      <a:pt x="7305" y="10635"/>
                    </a:cubicBezTo>
                    <a:cubicBezTo>
                      <a:pt x="7280" y="10717"/>
                      <a:pt x="7282" y="10803"/>
                      <a:pt x="7312" y="10885"/>
                    </a:cubicBezTo>
                    <a:cubicBezTo>
                      <a:pt x="7342" y="10969"/>
                      <a:pt x="7400" y="11045"/>
                      <a:pt x="7480" y="11107"/>
                    </a:cubicBezTo>
                    <a:cubicBezTo>
                      <a:pt x="8424" y="11687"/>
                      <a:pt x="9597" y="12004"/>
                      <a:pt x="10808" y="12005"/>
                    </a:cubicBezTo>
                    <a:cubicBezTo>
                      <a:pt x="12024" y="12006"/>
                      <a:pt x="13204" y="11689"/>
                      <a:pt x="14151" y="11107"/>
                    </a:cubicBezTo>
                    <a:cubicBezTo>
                      <a:pt x="14242" y="11058"/>
                      <a:pt x="14312" y="10991"/>
                      <a:pt x="14353" y="10912"/>
                    </a:cubicBezTo>
                    <a:cubicBezTo>
                      <a:pt x="14396" y="10828"/>
                      <a:pt x="14405" y="10736"/>
                      <a:pt x="14378" y="10649"/>
                    </a:cubicBezTo>
                    <a:cubicBezTo>
                      <a:pt x="14195" y="10083"/>
                      <a:pt x="13768" y="9581"/>
                      <a:pt x="13164" y="9225"/>
                    </a:cubicBezTo>
                    <a:cubicBezTo>
                      <a:pt x="12881" y="9057"/>
                      <a:pt x="12565" y="8929"/>
                      <a:pt x="12233" y="8838"/>
                    </a:cubicBezTo>
                    <a:cubicBezTo>
                      <a:pt x="12898" y="8248"/>
                      <a:pt x="12865" y="7358"/>
                      <a:pt x="12133" y="6799"/>
                    </a:cubicBezTo>
                    <a:cubicBezTo>
                      <a:pt x="11748" y="6505"/>
                      <a:pt x="11245" y="6359"/>
                      <a:pt x="10741" y="6359"/>
                    </a:cubicBezTo>
                    <a:close/>
                    <a:moveTo>
                      <a:pt x="10741" y="7175"/>
                    </a:moveTo>
                    <a:cubicBezTo>
                      <a:pt x="10971" y="7175"/>
                      <a:pt x="11201" y="7242"/>
                      <a:pt x="11376" y="7376"/>
                    </a:cubicBezTo>
                    <a:cubicBezTo>
                      <a:pt x="11727" y="7643"/>
                      <a:pt x="11727" y="8078"/>
                      <a:pt x="11376" y="8345"/>
                    </a:cubicBezTo>
                    <a:cubicBezTo>
                      <a:pt x="11025" y="8613"/>
                      <a:pt x="10457" y="8613"/>
                      <a:pt x="10107" y="8345"/>
                    </a:cubicBezTo>
                    <a:cubicBezTo>
                      <a:pt x="9756" y="8078"/>
                      <a:pt x="9756" y="7643"/>
                      <a:pt x="10107" y="7376"/>
                    </a:cubicBezTo>
                    <a:cubicBezTo>
                      <a:pt x="10282" y="7242"/>
                      <a:pt x="10511" y="7175"/>
                      <a:pt x="10741" y="7175"/>
                    </a:cubicBezTo>
                    <a:close/>
                    <a:moveTo>
                      <a:pt x="20951" y="7496"/>
                    </a:moveTo>
                    <a:cubicBezTo>
                      <a:pt x="20811" y="7496"/>
                      <a:pt x="20672" y="7536"/>
                      <a:pt x="20566" y="7617"/>
                    </a:cubicBezTo>
                    <a:cubicBezTo>
                      <a:pt x="20353" y="7779"/>
                      <a:pt x="20353" y="8043"/>
                      <a:pt x="20566" y="8205"/>
                    </a:cubicBezTo>
                    <a:cubicBezTo>
                      <a:pt x="20778" y="8367"/>
                      <a:pt x="21122" y="8367"/>
                      <a:pt x="21335" y="8205"/>
                    </a:cubicBezTo>
                    <a:cubicBezTo>
                      <a:pt x="21547" y="8043"/>
                      <a:pt x="21547" y="7779"/>
                      <a:pt x="21335" y="7617"/>
                    </a:cubicBezTo>
                    <a:cubicBezTo>
                      <a:pt x="21228" y="7536"/>
                      <a:pt x="21090" y="7496"/>
                      <a:pt x="20951" y="7496"/>
                    </a:cubicBezTo>
                    <a:close/>
                    <a:moveTo>
                      <a:pt x="544" y="7505"/>
                    </a:moveTo>
                    <a:cubicBezTo>
                      <a:pt x="405" y="7505"/>
                      <a:pt x="266" y="7545"/>
                      <a:pt x="159" y="7627"/>
                    </a:cubicBezTo>
                    <a:cubicBezTo>
                      <a:pt x="-53" y="7789"/>
                      <a:pt x="-53" y="8051"/>
                      <a:pt x="159" y="8214"/>
                    </a:cubicBezTo>
                    <a:cubicBezTo>
                      <a:pt x="372" y="8376"/>
                      <a:pt x="717" y="8376"/>
                      <a:pt x="929" y="8214"/>
                    </a:cubicBezTo>
                    <a:cubicBezTo>
                      <a:pt x="1142" y="8051"/>
                      <a:pt x="1142" y="7789"/>
                      <a:pt x="929" y="7627"/>
                    </a:cubicBezTo>
                    <a:cubicBezTo>
                      <a:pt x="823" y="7545"/>
                      <a:pt x="684" y="7505"/>
                      <a:pt x="544" y="7505"/>
                    </a:cubicBezTo>
                    <a:close/>
                    <a:moveTo>
                      <a:pt x="10848" y="9415"/>
                    </a:moveTo>
                    <a:cubicBezTo>
                      <a:pt x="11874" y="9421"/>
                      <a:pt x="12796" y="9893"/>
                      <a:pt x="13195" y="10614"/>
                    </a:cubicBezTo>
                    <a:cubicBezTo>
                      <a:pt x="12498" y="10966"/>
                      <a:pt x="11683" y="11154"/>
                      <a:pt x="10848" y="11158"/>
                    </a:cubicBezTo>
                    <a:cubicBezTo>
                      <a:pt x="9998" y="11161"/>
                      <a:pt x="9166" y="10972"/>
                      <a:pt x="8457" y="10614"/>
                    </a:cubicBezTo>
                    <a:cubicBezTo>
                      <a:pt x="8863" y="9882"/>
                      <a:pt x="9807" y="9409"/>
                      <a:pt x="10848" y="9415"/>
                    </a:cubicBezTo>
                    <a:close/>
                    <a:moveTo>
                      <a:pt x="10828" y="12686"/>
                    </a:moveTo>
                    <a:cubicBezTo>
                      <a:pt x="10539" y="12686"/>
                      <a:pt x="10304" y="12865"/>
                      <a:pt x="10304" y="13086"/>
                    </a:cubicBezTo>
                    <a:lnTo>
                      <a:pt x="10304" y="13117"/>
                    </a:lnTo>
                    <a:cubicBezTo>
                      <a:pt x="10304" y="13337"/>
                      <a:pt x="10539" y="13517"/>
                      <a:pt x="10828" y="13517"/>
                    </a:cubicBezTo>
                    <a:cubicBezTo>
                      <a:pt x="11117" y="13517"/>
                      <a:pt x="11352" y="13337"/>
                      <a:pt x="11352" y="13117"/>
                    </a:cubicBezTo>
                    <a:lnTo>
                      <a:pt x="11352" y="13086"/>
                    </a:lnTo>
                    <a:cubicBezTo>
                      <a:pt x="11352" y="12865"/>
                      <a:pt x="11117" y="12686"/>
                      <a:pt x="10828" y="12686"/>
                    </a:cubicBezTo>
                    <a:close/>
                    <a:moveTo>
                      <a:pt x="8525" y="16799"/>
                    </a:moveTo>
                    <a:lnTo>
                      <a:pt x="10136" y="16799"/>
                    </a:lnTo>
                    <a:lnTo>
                      <a:pt x="11514" y="16799"/>
                    </a:lnTo>
                    <a:lnTo>
                      <a:pt x="13130" y="16799"/>
                    </a:lnTo>
                    <a:lnTo>
                      <a:pt x="13130" y="18311"/>
                    </a:lnTo>
                    <a:cubicBezTo>
                      <a:pt x="13130" y="18559"/>
                      <a:pt x="13131" y="18686"/>
                      <a:pt x="13075" y="18820"/>
                    </a:cubicBezTo>
                    <a:cubicBezTo>
                      <a:pt x="13005" y="18967"/>
                      <a:pt x="12854" y="19082"/>
                      <a:pt x="12661" y="19135"/>
                    </a:cubicBezTo>
                    <a:cubicBezTo>
                      <a:pt x="12486" y="19178"/>
                      <a:pt x="12320" y="19178"/>
                      <a:pt x="11990" y="19178"/>
                    </a:cubicBezTo>
                    <a:lnTo>
                      <a:pt x="9662" y="19178"/>
                    </a:lnTo>
                    <a:cubicBezTo>
                      <a:pt x="9336" y="19178"/>
                      <a:pt x="9170" y="19178"/>
                      <a:pt x="8995" y="19135"/>
                    </a:cubicBezTo>
                    <a:cubicBezTo>
                      <a:pt x="8802" y="19082"/>
                      <a:pt x="8651" y="18967"/>
                      <a:pt x="8581" y="18820"/>
                    </a:cubicBezTo>
                    <a:cubicBezTo>
                      <a:pt x="8525" y="18686"/>
                      <a:pt x="8525" y="18559"/>
                      <a:pt x="8525" y="18307"/>
                    </a:cubicBezTo>
                    <a:lnTo>
                      <a:pt x="8525" y="16799"/>
                    </a:lnTo>
                    <a:close/>
                    <a:moveTo>
                      <a:pt x="10807" y="20729"/>
                    </a:moveTo>
                    <a:cubicBezTo>
                      <a:pt x="10668" y="20729"/>
                      <a:pt x="10528" y="20770"/>
                      <a:pt x="10422" y="20851"/>
                    </a:cubicBezTo>
                    <a:cubicBezTo>
                      <a:pt x="10210" y="21013"/>
                      <a:pt x="10210" y="21276"/>
                      <a:pt x="10422" y="21438"/>
                    </a:cubicBezTo>
                    <a:cubicBezTo>
                      <a:pt x="10635" y="21600"/>
                      <a:pt x="10980" y="21600"/>
                      <a:pt x="11192" y="21438"/>
                    </a:cubicBezTo>
                    <a:cubicBezTo>
                      <a:pt x="11404" y="21276"/>
                      <a:pt x="11404" y="21013"/>
                      <a:pt x="11192" y="20851"/>
                    </a:cubicBezTo>
                    <a:cubicBezTo>
                      <a:pt x="11086" y="20770"/>
                      <a:pt x="10946" y="20729"/>
                      <a:pt x="10807" y="20729"/>
                    </a:cubicBezTo>
                    <a:close/>
                  </a:path>
                </a:pathLst>
              </a:custGeom>
              <a:solidFill>
                <a:schemeClr val="accent1"/>
              </a:solidFill>
              <a:ln w="12700">
                <a:miter lim="400000"/>
              </a:ln>
            </p:spPr>
            <p:txBody>
              <a:bodyPr lIns="0" tIns="0" rIns="0" bIns="0" anchor="ct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defRPr sz="3200" b="0">
                    <a:solidFill>
                      <a:srgbClr val="FFFFFF"/>
                    </a:solidFill>
                    <a:latin typeface="+mn-lt"/>
                    <a:ea typeface="+mn-ea"/>
                    <a:cs typeface="+mn-cs"/>
                    <a:sym typeface="Helvetica Neue Medium"/>
                  </a:defRPr>
                </a:pPr>
                <a:endParaRPr sz="3200">
                  <a:solidFill>
                    <a:srgbClr val="FFFFFF"/>
                  </a:solidFill>
                  <a:latin typeface="+mn-lt"/>
                  <a:ea typeface="+mn-ea"/>
                  <a:cs typeface="+mn-cs"/>
                  <a:sym typeface="Helvetica Neue Medium"/>
                </a:endParaRPr>
              </a:p>
            </p:txBody>
          </p:sp>
        </p:grpSp>
        <p:grpSp>
          <p:nvGrpSpPr>
            <p:cNvPr id="11" name="Группа 10"/>
            <p:cNvGrpSpPr>
              <a:grpSpLocks/>
            </p:cNvGrpSpPr>
            <p:nvPr/>
          </p:nvGrpSpPr>
          <p:grpSpPr bwMode="auto">
            <a:xfrm>
              <a:off x="2166623" y="6962253"/>
              <a:ext cx="6386525" cy="4347491"/>
              <a:chOff x="2166623" y="6962253"/>
              <a:chExt cx="6386525" cy="4347491"/>
            </a:xfrm>
          </p:grpSpPr>
          <p:sp>
            <p:nvSpPr>
              <p:cNvPr id="21" name="Rectangle 1"/>
              <p:cNvSpPr>
                <a:spLocks noChangeArrowheads="1"/>
              </p:cNvSpPr>
              <p:nvPr/>
            </p:nvSpPr>
            <p:spPr bwMode="auto">
              <a:xfrm>
                <a:off x="2811681" y="8557997"/>
                <a:ext cx="5741467" cy="2751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eaLnBrk="1" hangingPunct="1">
                  <a:lnSpc>
                    <a:spcPct val="80000"/>
                  </a:lnSpc>
                </a:pPr>
                <a:r>
                  <a:rPr lang="ru-RU" altLang="ru-RU" sz="5400" b="0" dirty="0">
                    <a:solidFill>
                      <a:schemeClr val="accent2"/>
                    </a:solidFill>
                    <a:latin typeface="Cambria Math" panose="02040503050406030204" pitchFamily="18" charset="0"/>
                    <a:ea typeface="Cambria Math" panose="02040503050406030204" pitchFamily="18" charset="0"/>
                  </a:rPr>
                  <a:t>Сколько можно звонить?! Я ещё не получил такой информации.</a:t>
                </a:r>
              </a:p>
            </p:txBody>
          </p:sp>
          <p:sp>
            <p:nvSpPr>
              <p:cNvPr id="19" name="Овал 18"/>
              <p:cNvSpPr>
                <a:spLocks noChangeArrowheads="1"/>
              </p:cNvSpPr>
              <p:nvPr/>
            </p:nvSpPr>
            <p:spPr bwMode="auto">
              <a:xfrm>
                <a:off x="2166623" y="6962253"/>
                <a:ext cx="1290116" cy="1290116"/>
              </a:xfrm>
              <a:prstGeom prst="ellipse">
                <a:avLst/>
              </a:prstGeom>
              <a:solidFill>
                <a:schemeClr val="tx1"/>
              </a:solidFill>
              <a:ln>
                <a:noFill/>
              </a:ln>
              <a:extLst>
                <a:ext uri="{91240B29-F687-4F45-9708-019B960494DF}">
                  <a14:hiddenLine xmlns:a14="http://schemas.microsoft.com/office/drawing/2010/main" xmlns="" w="12700" algn="ctr">
                    <a:solidFill>
                      <a:srgbClr val="000000"/>
                    </a:solidFill>
                    <a:miter lim="400000"/>
                    <a:headEnd/>
                    <a:tailEnd/>
                  </a14:hiddenLine>
                </a:ext>
              </a:extLst>
            </p:spPr>
            <p:txBody>
              <a:bodyPr lIns="38100" tIns="38100" rIns="38100" bIns="38100" anchor="ct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eaLnBrk="1"/>
                <a:endParaRPr lang="ru-RU" altLang="ru-RU"/>
              </a:p>
            </p:txBody>
          </p:sp>
          <p:sp>
            <p:nvSpPr>
              <p:cNvPr id="20" name="Shape">
                <a:extLst>
                  <a:ext uri="{FF2B5EF4-FFF2-40B4-BE49-F238E27FC236}">
                    <a16:creationId xmlns:a16="http://schemas.microsoft.com/office/drawing/2014/main" xmlns="" id="{2753EF23-C730-C24E-BA00-85E0EB1EC0E1}"/>
                  </a:ext>
                </a:extLst>
              </p:cNvPr>
              <p:cNvSpPr/>
              <p:nvPr/>
            </p:nvSpPr>
            <p:spPr>
              <a:xfrm>
                <a:off x="2401397" y="7191077"/>
                <a:ext cx="822338" cy="835093"/>
              </a:xfrm>
              <a:custGeom>
                <a:avLst/>
                <a:gdLst/>
                <a:ahLst/>
                <a:cxnLst>
                  <a:cxn ang="0">
                    <a:pos x="wd2" y="hd2"/>
                  </a:cxn>
                  <a:cxn ang="5400000">
                    <a:pos x="wd2" y="hd2"/>
                  </a:cxn>
                  <a:cxn ang="10800000">
                    <a:pos x="wd2" y="hd2"/>
                  </a:cxn>
                  <a:cxn ang="16200000">
                    <a:pos x="wd2" y="hd2"/>
                  </a:cxn>
                </a:cxnLst>
                <a:rect l="0" t="0" r="r" b="b"/>
                <a:pathLst>
                  <a:path w="21591" h="21596" extrusionOk="0">
                    <a:moveTo>
                      <a:pt x="10782" y="0"/>
                    </a:moveTo>
                    <a:cubicBezTo>
                      <a:pt x="10563" y="0"/>
                      <a:pt x="10385" y="176"/>
                      <a:pt x="10385" y="392"/>
                    </a:cubicBezTo>
                    <a:lnTo>
                      <a:pt x="10385" y="2633"/>
                    </a:lnTo>
                    <a:cubicBezTo>
                      <a:pt x="10385" y="2849"/>
                      <a:pt x="10563" y="3025"/>
                      <a:pt x="10782" y="3025"/>
                    </a:cubicBezTo>
                    <a:cubicBezTo>
                      <a:pt x="11002" y="3025"/>
                      <a:pt x="11181" y="2849"/>
                      <a:pt x="11181" y="2633"/>
                    </a:cubicBezTo>
                    <a:lnTo>
                      <a:pt x="11181" y="392"/>
                    </a:lnTo>
                    <a:cubicBezTo>
                      <a:pt x="11181" y="176"/>
                      <a:pt x="11002" y="0"/>
                      <a:pt x="10782" y="0"/>
                    </a:cubicBezTo>
                    <a:close/>
                    <a:moveTo>
                      <a:pt x="7088" y="1572"/>
                    </a:moveTo>
                    <a:cubicBezTo>
                      <a:pt x="6986" y="1572"/>
                      <a:pt x="6884" y="1610"/>
                      <a:pt x="6807" y="1687"/>
                    </a:cubicBezTo>
                    <a:cubicBezTo>
                      <a:pt x="6651" y="1840"/>
                      <a:pt x="6651" y="2088"/>
                      <a:pt x="6807" y="2241"/>
                    </a:cubicBezTo>
                    <a:lnTo>
                      <a:pt x="8415" y="3825"/>
                    </a:lnTo>
                    <a:cubicBezTo>
                      <a:pt x="8571" y="3978"/>
                      <a:pt x="8823" y="3978"/>
                      <a:pt x="8978" y="3825"/>
                    </a:cubicBezTo>
                    <a:cubicBezTo>
                      <a:pt x="9134" y="3672"/>
                      <a:pt x="9134" y="3424"/>
                      <a:pt x="8978" y="3271"/>
                    </a:cubicBezTo>
                    <a:lnTo>
                      <a:pt x="7370" y="1687"/>
                    </a:lnTo>
                    <a:cubicBezTo>
                      <a:pt x="7292" y="1610"/>
                      <a:pt x="7190" y="1572"/>
                      <a:pt x="7088" y="1572"/>
                    </a:cubicBezTo>
                    <a:close/>
                    <a:moveTo>
                      <a:pt x="14478" y="1572"/>
                    </a:moveTo>
                    <a:cubicBezTo>
                      <a:pt x="14376" y="1572"/>
                      <a:pt x="14274" y="1610"/>
                      <a:pt x="14196" y="1687"/>
                    </a:cubicBezTo>
                    <a:lnTo>
                      <a:pt x="12587" y="3271"/>
                    </a:lnTo>
                    <a:cubicBezTo>
                      <a:pt x="12431" y="3424"/>
                      <a:pt x="12431" y="3672"/>
                      <a:pt x="12587" y="3825"/>
                    </a:cubicBezTo>
                    <a:cubicBezTo>
                      <a:pt x="12742" y="3978"/>
                      <a:pt x="12994" y="3978"/>
                      <a:pt x="13150" y="3825"/>
                    </a:cubicBezTo>
                    <a:lnTo>
                      <a:pt x="14759" y="2241"/>
                    </a:lnTo>
                    <a:cubicBezTo>
                      <a:pt x="14915" y="2088"/>
                      <a:pt x="14915" y="1840"/>
                      <a:pt x="14759" y="1687"/>
                    </a:cubicBezTo>
                    <a:cubicBezTo>
                      <a:pt x="14681" y="1610"/>
                      <a:pt x="14580" y="1572"/>
                      <a:pt x="14478" y="1572"/>
                    </a:cubicBezTo>
                    <a:close/>
                    <a:moveTo>
                      <a:pt x="4148" y="5077"/>
                    </a:moveTo>
                    <a:cubicBezTo>
                      <a:pt x="4078" y="5080"/>
                      <a:pt x="4010" y="5098"/>
                      <a:pt x="3947" y="5128"/>
                    </a:cubicBezTo>
                    <a:cubicBezTo>
                      <a:pt x="3879" y="5161"/>
                      <a:pt x="3819" y="5208"/>
                      <a:pt x="3772" y="5267"/>
                    </a:cubicBezTo>
                    <a:lnTo>
                      <a:pt x="113" y="9337"/>
                    </a:lnTo>
                    <a:cubicBezTo>
                      <a:pt x="49" y="9411"/>
                      <a:pt x="10" y="9503"/>
                      <a:pt x="2" y="9600"/>
                    </a:cubicBezTo>
                    <a:cubicBezTo>
                      <a:pt x="-9" y="9725"/>
                      <a:pt x="31" y="9848"/>
                      <a:pt x="113" y="9943"/>
                    </a:cubicBezTo>
                    <a:lnTo>
                      <a:pt x="10458" y="21450"/>
                    </a:lnTo>
                    <a:cubicBezTo>
                      <a:pt x="10531" y="21539"/>
                      <a:pt x="10641" y="21593"/>
                      <a:pt x="10757" y="21596"/>
                    </a:cubicBezTo>
                    <a:cubicBezTo>
                      <a:pt x="10883" y="21600"/>
                      <a:pt x="11003" y="21546"/>
                      <a:pt x="11082" y="21450"/>
                    </a:cubicBezTo>
                    <a:lnTo>
                      <a:pt x="21496" y="9908"/>
                    </a:lnTo>
                    <a:cubicBezTo>
                      <a:pt x="21557" y="9835"/>
                      <a:pt x="21591" y="9742"/>
                      <a:pt x="21591" y="9647"/>
                    </a:cubicBezTo>
                    <a:cubicBezTo>
                      <a:pt x="21590" y="9553"/>
                      <a:pt x="21557" y="9461"/>
                      <a:pt x="21496" y="9388"/>
                    </a:cubicBezTo>
                    <a:lnTo>
                      <a:pt x="17763" y="5226"/>
                    </a:lnTo>
                    <a:cubicBezTo>
                      <a:pt x="17721" y="5183"/>
                      <a:pt x="17670" y="5148"/>
                      <a:pt x="17615" y="5122"/>
                    </a:cubicBezTo>
                    <a:cubicBezTo>
                      <a:pt x="17556" y="5095"/>
                      <a:pt x="17492" y="5080"/>
                      <a:pt x="17427" y="5077"/>
                    </a:cubicBezTo>
                    <a:lnTo>
                      <a:pt x="4148" y="5077"/>
                    </a:lnTo>
                    <a:close/>
                    <a:moveTo>
                      <a:pt x="4826" y="5895"/>
                    </a:moveTo>
                    <a:lnTo>
                      <a:pt x="9909" y="5895"/>
                    </a:lnTo>
                    <a:lnTo>
                      <a:pt x="6760" y="8995"/>
                    </a:lnTo>
                    <a:lnTo>
                      <a:pt x="4826" y="5895"/>
                    </a:lnTo>
                    <a:close/>
                    <a:moveTo>
                      <a:pt x="11669" y="5895"/>
                    </a:moveTo>
                    <a:lnTo>
                      <a:pt x="16761" y="5895"/>
                    </a:lnTo>
                    <a:lnTo>
                      <a:pt x="14778" y="8955"/>
                    </a:lnTo>
                    <a:lnTo>
                      <a:pt x="11669" y="5895"/>
                    </a:lnTo>
                    <a:close/>
                    <a:moveTo>
                      <a:pt x="10789" y="6137"/>
                    </a:moveTo>
                    <a:lnTo>
                      <a:pt x="13960" y="9259"/>
                    </a:lnTo>
                    <a:lnTo>
                      <a:pt x="7617" y="9259"/>
                    </a:lnTo>
                    <a:lnTo>
                      <a:pt x="10789" y="6137"/>
                    </a:lnTo>
                    <a:close/>
                    <a:moveTo>
                      <a:pt x="4066" y="6173"/>
                    </a:moveTo>
                    <a:lnTo>
                      <a:pt x="5990" y="9259"/>
                    </a:lnTo>
                    <a:lnTo>
                      <a:pt x="1189" y="9259"/>
                    </a:lnTo>
                    <a:lnTo>
                      <a:pt x="4066" y="6173"/>
                    </a:lnTo>
                    <a:close/>
                    <a:moveTo>
                      <a:pt x="17521" y="6181"/>
                    </a:moveTo>
                    <a:lnTo>
                      <a:pt x="20263" y="9259"/>
                    </a:lnTo>
                    <a:lnTo>
                      <a:pt x="15526" y="9259"/>
                    </a:lnTo>
                    <a:lnTo>
                      <a:pt x="17521" y="6181"/>
                    </a:lnTo>
                    <a:close/>
                    <a:moveTo>
                      <a:pt x="1331" y="10043"/>
                    </a:moveTo>
                    <a:lnTo>
                      <a:pt x="6394" y="10043"/>
                    </a:lnTo>
                    <a:lnTo>
                      <a:pt x="9958" y="19619"/>
                    </a:lnTo>
                    <a:lnTo>
                      <a:pt x="1331" y="10043"/>
                    </a:lnTo>
                    <a:close/>
                    <a:moveTo>
                      <a:pt x="7241" y="10043"/>
                    </a:moveTo>
                    <a:lnTo>
                      <a:pt x="20194" y="10043"/>
                    </a:lnTo>
                    <a:lnTo>
                      <a:pt x="11565" y="19704"/>
                    </a:lnTo>
                    <a:lnTo>
                      <a:pt x="14122" y="12993"/>
                    </a:lnTo>
                    <a:cubicBezTo>
                      <a:pt x="14199" y="12790"/>
                      <a:pt x="14095" y="12564"/>
                      <a:pt x="13889" y="12488"/>
                    </a:cubicBezTo>
                    <a:cubicBezTo>
                      <a:pt x="13683" y="12412"/>
                      <a:pt x="13454" y="12515"/>
                      <a:pt x="13377" y="12717"/>
                    </a:cubicBezTo>
                    <a:lnTo>
                      <a:pt x="10776" y="19540"/>
                    </a:lnTo>
                    <a:lnTo>
                      <a:pt x="7241" y="10043"/>
                    </a:lnTo>
                    <a:close/>
                    <a:moveTo>
                      <a:pt x="14285" y="10906"/>
                    </a:moveTo>
                    <a:cubicBezTo>
                      <a:pt x="14130" y="10912"/>
                      <a:pt x="13987" y="11008"/>
                      <a:pt x="13929" y="11160"/>
                    </a:cubicBezTo>
                    <a:lnTo>
                      <a:pt x="13924" y="11173"/>
                    </a:lnTo>
                    <a:cubicBezTo>
                      <a:pt x="13846" y="11375"/>
                      <a:pt x="13951" y="11602"/>
                      <a:pt x="14157" y="11678"/>
                    </a:cubicBezTo>
                    <a:cubicBezTo>
                      <a:pt x="14363" y="11754"/>
                      <a:pt x="14592" y="11651"/>
                      <a:pt x="14669" y="11448"/>
                    </a:cubicBezTo>
                    <a:lnTo>
                      <a:pt x="14674" y="11435"/>
                    </a:lnTo>
                    <a:cubicBezTo>
                      <a:pt x="14751" y="11232"/>
                      <a:pt x="14647" y="11007"/>
                      <a:pt x="14441" y="10931"/>
                    </a:cubicBezTo>
                    <a:cubicBezTo>
                      <a:pt x="14390" y="10912"/>
                      <a:pt x="14337" y="10904"/>
                      <a:pt x="14285" y="10906"/>
                    </a:cubicBezTo>
                    <a:close/>
                  </a:path>
                </a:pathLst>
              </a:custGeom>
              <a:solidFill>
                <a:schemeClr val="accent1"/>
              </a:solidFill>
              <a:ln w="12700">
                <a:miter lim="400000"/>
              </a:ln>
            </p:spPr>
            <p:txBody>
              <a:bodyPr lIns="0" tIns="0" rIns="0" bIns="0" anchor="ct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defRPr sz="3200" b="0">
                    <a:solidFill>
                      <a:srgbClr val="FFFFFF"/>
                    </a:solidFill>
                    <a:latin typeface="+mn-lt"/>
                    <a:ea typeface="+mn-ea"/>
                    <a:cs typeface="+mn-cs"/>
                    <a:sym typeface="Helvetica Neue Medium"/>
                  </a:defRPr>
                </a:pPr>
                <a:endParaRPr sz="3200">
                  <a:solidFill>
                    <a:srgbClr val="FFFFFF"/>
                  </a:solidFill>
                  <a:latin typeface="+mn-lt"/>
                  <a:ea typeface="+mn-ea"/>
                  <a:cs typeface="+mn-cs"/>
                  <a:sym typeface="Helvetica Neue Medium"/>
                </a:endParaRPr>
              </a:p>
            </p:txBody>
          </p:sp>
        </p:grpSp>
        <p:grpSp>
          <p:nvGrpSpPr>
            <p:cNvPr id="12" name="Группа 11"/>
            <p:cNvGrpSpPr>
              <a:grpSpLocks/>
            </p:cNvGrpSpPr>
            <p:nvPr/>
          </p:nvGrpSpPr>
          <p:grpSpPr bwMode="auto">
            <a:xfrm>
              <a:off x="16507645" y="6949757"/>
              <a:ext cx="6263555" cy="3695135"/>
              <a:chOff x="16507645" y="6949757"/>
              <a:chExt cx="6263555" cy="3695135"/>
            </a:xfrm>
          </p:grpSpPr>
          <p:sp>
            <p:nvSpPr>
              <p:cNvPr id="16" name="Rectangle 1"/>
              <p:cNvSpPr>
                <a:spLocks noChangeArrowheads="1"/>
              </p:cNvSpPr>
              <p:nvPr/>
            </p:nvSpPr>
            <p:spPr bwMode="auto">
              <a:xfrm>
                <a:off x="17029733" y="8557997"/>
                <a:ext cx="5741467" cy="2086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eaLnBrk="1" hangingPunct="1">
                  <a:lnSpc>
                    <a:spcPct val="80000"/>
                  </a:lnSpc>
                </a:pPr>
                <a:r>
                  <a:rPr lang="ru-RU" altLang="ru-RU" sz="5400" b="0" dirty="0">
                    <a:solidFill>
                      <a:schemeClr val="accent2"/>
                    </a:solidFill>
                    <a:latin typeface="Cambria Math" panose="02040503050406030204" pitchFamily="18" charset="0"/>
                    <a:ea typeface="Cambria Math" panose="02040503050406030204" pitchFamily="18" charset="0"/>
                  </a:rPr>
                  <a:t>Вы неправильно сделали этот отчёт.</a:t>
                </a:r>
              </a:p>
            </p:txBody>
          </p:sp>
          <p:sp>
            <p:nvSpPr>
              <p:cNvPr id="14" name="Овал 13"/>
              <p:cNvSpPr>
                <a:spLocks noChangeArrowheads="1"/>
              </p:cNvSpPr>
              <p:nvPr/>
            </p:nvSpPr>
            <p:spPr bwMode="auto">
              <a:xfrm>
                <a:off x="16507645" y="6949757"/>
                <a:ext cx="1290116" cy="1290116"/>
              </a:xfrm>
              <a:prstGeom prst="ellipse">
                <a:avLst/>
              </a:prstGeom>
              <a:solidFill>
                <a:schemeClr val="tx1"/>
              </a:solidFill>
              <a:ln>
                <a:noFill/>
              </a:ln>
              <a:extLst>
                <a:ext uri="{91240B29-F687-4F45-9708-019B960494DF}">
                  <a14:hiddenLine xmlns:a14="http://schemas.microsoft.com/office/drawing/2010/main" xmlns="" w="12700" algn="ctr">
                    <a:solidFill>
                      <a:srgbClr val="000000"/>
                    </a:solidFill>
                    <a:miter lim="400000"/>
                    <a:headEnd/>
                    <a:tailEnd/>
                  </a14:hiddenLine>
                </a:ext>
              </a:extLst>
            </p:spPr>
            <p:txBody>
              <a:bodyPr lIns="38100" tIns="38100" rIns="38100" bIns="38100" anchor="ct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eaLnBrk="1"/>
                <a:endParaRPr lang="ru-RU" altLang="ru-RU"/>
              </a:p>
            </p:txBody>
          </p:sp>
          <p:sp>
            <p:nvSpPr>
              <p:cNvPr id="15" name="Shape">
                <a:extLst>
                  <a:ext uri="{FF2B5EF4-FFF2-40B4-BE49-F238E27FC236}">
                    <a16:creationId xmlns:a16="http://schemas.microsoft.com/office/drawing/2014/main" xmlns="" id="{5DF99EA6-3A1E-614C-82F3-636F14838696}"/>
                  </a:ext>
                </a:extLst>
              </p:cNvPr>
              <p:cNvSpPr/>
              <p:nvPr/>
            </p:nvSpPr>
            <p:spPr>
              <a:xfrm>
                <a:off x="16798656" y="7170438"/>
                <a:ext cx="711211" cy="747773"/>
              </a:xfrm>
              <a:custGeom>
                <a:avLst/>
                <a:gdLst/>
                <a:ahLst/>
                <a:cxnLst>
                  <a:cxn ang="0">
                    <a:pos x="wd2" y="hd2"/>
                  </a:cxn>
                  <a:cxn ang="5400000">
                    <a:pos x="wd2" y="hd2"/>
                  </a:cxn>
                  <a:cxn ang="10800000">
                    <a:pos x="wd2" y="hd2"/>
                  </a:cxn>
                  <a:cxn ang="16200000">
                    <a:pos x="wd2" y="hd2"/>
                  </a:cxn>
                </a:cxnLst>
                <a:rect l="0" t="0" r="r" b="b"/>
                <a:pathLst>
                  <a:path w="21600" h="21600" extrusionOk="0">
                    <a:moveTo>
                      <a:pt x="19753" y="0"/>
                    </a:moveTo>
                    <a:cubicBezTo>
                      <a:pt x="19750" y="0"/>
                      <a:pt x="19748" y="1"/>
                      <a:pt x="19746" y="1"/>
                    </a:cubicBezTo>
                    <a:lnTo>
                      <a:pt x="17010" y="1"/>
                    </a:lnTo>
                    <a:cubicBezTo>
                      <a:pt x="16773" y="1"/>
                      <a:pt x="16582" y="183"/>
                      <a:pt x="16582" y="407"/>
                    </a:cubicBezTo>
                    <a:cubicBezTo>
                      <a:pt x="16582" y="632"/>
                      <a:pt x="16773" y="814"/>
                      <a:pt x="17010" y="814"/>
                    </a:cubicBezTo>
                    <a:lnTo>
                      <a:pt x="18700" y="814"/>
                    </a:lnTo>
                    <a:lnTo>
                      <a:pt x="14261" y="5036"/>
                    </a:lnTo>
                    <a:lnTo>
                      <a:pt x="12558" y="3416"/>
                    </a:lnTo>
                    <a:cubicBezTo>
                      <a:pt x="12484" y="3346"/>
                      <a:pt x="12382" y="3310"/>
                      <a:pt x="12278" y="3316"/>
                    </a:cubicBezTo>
                    <a:cubicBezTo>
                      <a:pt x="12190" y="3321"/>
                      <a:pt x="12107" y="3357"/>
                      <a:pt x="12045" y="3416"/>
                    </a:cubicBezTo>
                    <a:lnTo>
                      <a:pt x="3950" y="11115"/>
                    </a:lnTo>
                    <a:cubicBezTo>
                      <a:pt x="3783" y="11257"/>
                      <a:pt x="3765" y="11501"/>
                      <a:pt x="3911" y="11663"/>
                    </a:cubicBezTo>
                    <a:cubicBezTo>
                      <a:pt x="4065" y="11836"/>
                      <a:pt x="4339" y="11852"/>
                      <a:pt x="4514" y="11698"/>
                    </a:cubicBezTo>
                    <a:lnTo>
                      <a:pt x="12292" y="4301"/>
                    </a:lnTo>
                    <a:lnTo>
                      <a:pt x="13969" y="5902"/>
                    </a:lnTo>
                    <a:cubicBezTo>
                      <a:pt x="14047" y="5977"/>
                      <a:pt x="14153" y="6020"/>
                      <a:pt x="14264" y="6021"/>
                    </a:cubicBezTo>
                    <a:cubicBezTo>
                      <a:pt x="14378" y="6022"/>
                      <a:pt x="14486" y="5978"/>
                      <a:pt x="14565" y="5902"/>
                    </a:cubicBezTo>
                    <a:lnTo>
                      <a:pt x="19325" y="1420"/>
                    </a:lnTo>
                    <a:lnTo>
                      <a:pt x="19325" y="2888"/>
                    </a:lnTo>
                    <a:cubicBezTo>
                      <a:pt x="19325" y="3113"/>
                      <a:pt x="19516" y="3295"/>
                      <a:pt x="19753" y="3295"/>
                    </a:cubicBezTo>
                    <a:cubicBezTo>
                      <a:pt x="19989" y="3295"/>
                      <a:pt x="20180" y="3113"/>
                      <a:pt x="20180" y="2888"/>
                    </a:cubicBezTo>
                    <a:lnTo>
                      <a:pt x="20180" y="407"/>
                    </a:lnTo>
                    <a:cubicBezTo>
                      <a:pt x="20180" y="183"/>
                      <a:pt x="19989" y="0"/>
                      <a:pt x="19753" y="0"/>
                    </a:cubicBezTo>
                    <a:close/>
                    <a:moveTo>
                      <a:pt x="17382" y="6190"/>
                    </a:moveTo>
                    <a:cubicBezTo>
                      <a:pt x="16871" y="6190"/>
                      <a:pt x="16611" y="6191"/>
                      <a:pt x="16338" y="6273"/>
                    </a:cubicBezTo>
                    <a:cubicBezTo>
                      <a:pt x="16036" y="6378"/>
                      <a:pt x="15799" y="6603"/>
                      <a:pt x="15690" y="6890"/>
                    </a:cubicBezTo>
                    <a:cubicBezTo>
                      <a:pt x="15602" y="7151"/>
                      <a:pt x="15602" y="7398"/>
                      <a:pt x="15602" y="7883"/>
                    </a:cubicBezTo>
                    <a:lnTo>
                      <a:pt x="15602" y="20787"/>
                    </a:lnTo>
                    <a:lnTo>
                      <a:pt x="13095" y="20787"/>
                    </a:lnTo>
                    <a:lnTo>
                      <a:pt x="13095" y="13980"/>
                    </a:lnTo>
                    <a:cubicBezTo>
                      <a:pt x="13095" y="13487"/>
                      <a:pt x="13096" y="13240"/>
                      <a:pt x="13008" y="12979"/>
                    </a:cubicBezTo>
                    <a:cubicBezTo>
                      <a:pt x="12899" y="12692"/>
                      <a:pt x="12661" y="12467"/>
                      <a:pt x="12360" y="12363"/>
                    </a:cubicBezTo>
                    <a:cubicBezTo>
                      <a:pt x="12085" y="12280"/>
                      <a:pt x="11826" y="12279"/>
                      <a:pt x="11316" y="12279"/>
                    </a:cubicBezTo>
                    <a:lnTo>
                      <a:pt x="10351" y="12279"/>
                    </a:lnTo>
                    <a:lnTo>
                      <a:pt x="10343" y="12279"/>
                    </a:lnTo>
                    <a:cubicBezTo>
                      <a:pt x="9831" y="12279"/>
                      <a:pt x="9572" y="12280"/>
                      <a:pt x="9298" y="12363"/>
                    </a:cubicBezTo>
                    <a:cubicBezTo>
                      <a:pt x="8997" y="12467"/>
                      <a:pt x="8760" y="12692"/>
                      <a:pt x="8650" y="12979"/>
                    </a:cubicBezTo>
                    <a:cubicBezTo>
                      <a:pt x="8563" y="13240"/>
                      <a:pt x="8563" y="13487"/>
                      <a:pt x="8563" y="13972"/>
                    </a:cubicBezTo>
                    <a:lnTo>
                      <a:pt x="8563" y="20787"/>
                    </a:lnTo>
                    <a:lnTo>
                      <a:pt x="6056" y="20787"/>
                    </a:lnTo>
                    <a:lnTo>
                      <a:pt x="6056" y="17521"/>
                    </a:lnTo>
                    <a:cubicBezTo>
                      <a:pt x="6056" y="17028"/>
                      <a:pt x="6056" y="16781"/>
                      <a:pt x="5969" y="16519"/>
                    </a:cubicBezTo>
                    <a:cubicBezTo>
                      <a:pt x="5859" y="16233"/>
                      <a:pt x="5621" y="16008"/>
                      <a:pt x="5320" y="15903"/>
                    </a:cubicBezTo>
                    <a:cubicBezTo>
                      <a:pt x="5045" y="15820"/>
                      <a:pt x="4787" y="15820"/>
                      <a:pt x="4276" y="15820"/>
                    </a:cubicBezTo>
                    <a:lnTo>
                      <a:pt x="3311" y="15820"/>
                    </a:lnTo>
                    <a:lnTo>
                      <a:pt x="3303" y="15820"/>
                    </a:lnTo>
                    <a:cubicBezTo>
                      <a:pt x="2792" y="15820"/>
                      <a:pt x="2532" y="15821"/>
                      <a:pt x="2258" y="15903"/>
                    </a:cubicBezTo>
                    <a:cubicBezTo>
                      <a:pt x="1957" y="16008"/>
                      <a:pt x="1720" y="16233"/>
                      <a:pt x="1611" y="16519"/>
                    </a:cubicBezTo>
                    <a:cubicBezTo>
                      <a:pt x="1523" y="16781"/>
                      <a:pt x="1523" y="17028"/>
                      <a:pt x="1523" y="17513"/>
                    </a:cubicBezTo>
                    <a:lnTo>
                      <a:pt x="1523" y="20787"/>
                    </a:lnTo>
                    <a:lnTo>
                      <a:pt x="427" y="20787"/>
                    </a:lnTo>
                    <a:cubicBezTo>
                      <a:pt x="191" y="20787"/>
                      <a:pt x="0" y="20969"/>
                      <a:pt x="0" y="21193"/>
                    </a:cubicBezTo>
                    <a:cubicBezTo>
                      <a:pt x="0" y="21418"/>
                      <a:pt x="191" y="21600"/>
                      <a:pt x="427" y="21600"/>
                    </a:cubicBezTo>
                    <a:lnTo>
                      <a:pt x="21173" y="21600"/>
                    </a:lnTo>
                    <a:cubicBezTo>
                      <a:pt x="21409" y="21600"/>
                      <a:pt x="21600" y="21418"/>
                      <a:pt x="21600" y="21193"/>
                    </a:cubicBezTo>
                    <a:cubicBezTo>
                      <a:pt x="21600" y="20969"/>
                      <a:pt x="21409" y="20787"/>
                      <a:pt x="21173" y="20787"/>
                    </a:cubicBezTo>
                    <a:lnTo>
                      <a:pt x="20135" y="20787"/>
                    </a:lnTo>
                    <a:lnTo>
                      <a:pt x="20135" y="7891"/>
                    </a:lnTo>
                    <a:cubicBezTo>
                      <a:pt x="20135" y="7398"/>
                      <a:pt x="20135" y="7151"/>
                      <a:pt x="20048" y="6890"/>
                    </a:cubicBezTo>
                    <a:cubicBezTo>
                      <a:pt x="19938" y="6603"/>
                      <a:pt x="19701" y="6378"/>
                      <a:pt x="19399" y="6273"/>
                    </a:cubicBezTo>
                    <a:cubicBezTo>
                      <a:pt x="19124" y="6191"/>
                      <a:pt x="18866" y="6190"/>
                      <a:pt x="18355" y="6190"/>
                    </a:cubicBezTo>
                    <a:lnTo>
                      <a:pt x="17390" y="6190"/>
                    </a:lnTo>
                    <a:lnTo>
                      <a:pt x="17382" y="6190"/>
                    </a:lnTo>
                    <a:close/>
                    <a:moveTo>
                      <a:pt x="16967" y="7047"/>
                    </a:moveTo>
                    <a:lnTo>
                      <a:pt x="16969" y="7047"/>
                    </a:lnTo>
                    <a:lnTo>
                      <a:pt x="18771" y="7047"/>
                    </a:lnTo>
                    <a:cubicBezTo>
                      <a:pt x="18920" y="7047"/>
                      <a:pt x="18996" y="7047"/>
                      <a:pt x="19077" y="7071"/>
                    </a:cubicBezTo>
                    <a:cubicBezTo>
                      <a:pt x="19165" y="7101"/>
                      <a:pt x="19234" y="7168"/>
                      <a:pt x="19266" y="7252"/>
                    </a:cubicBezTo>
                    <a:cubicBezTo>
                      <a:pt x="19291" y="7328"/>
                      <a:pt x="19292" y="7400"/>
                      <a:pt x="19292" y="7544"/>
                    </a:cubicBezTo>
                    <a:lnTo>
                      <a:pt x="19292" y="20787"/>
                    </a:lnTo>
                    <a:lnTo>
                      <a:pt x="16445" y="20787"/>
                    </a:lnTo>
                    <a:lnTo>
                      <a:pt x="16445" y="7542"/>
                    </a:lnTo>
                    <a:cubicBezTo>
                      <a:pt x="16445" y="7400"/>
                      <a:pt x="16446" y="7328"/>
                      <a:pt x="16471" y="7252"/>
                    </a:cubicBezTo>
                    <a:cubicBezTo>
                      <a:pt x="16503" y="7168"/>
                      <a:pt x="16573" y="7101"/>
                      <a:pt x="16661" y="7071"/>
                    </a:cubicBezTo>
                    <a:cubicBezTo>
                      <a:pt x="16741" y="7047"/>
                      <a:pt x="16817" y="7047"/>
                      <a:pt x="16967" y="7047"/>
                    </a:cubicBezTo>
                    <a:close/>
                    <a:moveTo>
                      <a:pt x="2773" y="12394"/>
                    </a:moveTo>
                    <a:cubicBezTo>
                      <a:pt x="2664" y="12394"/>
                      <a:pt x="2555" y="12433"/>
                      <a:pt x="2471" y="12513"/>
                    </a:cubicBezTo>
                    <a:cubicBezTo>
                      <a:pt x="2304" y="12672"/>
                      <a:pt x="2304" y="12929"/>
                      <a:pt x="2471" y="13088"/>
                    </a:cubicBezTo>
                    <a:cubicBezTo>
                      <a:pt x="2638" y="13247"/>
                      <a:pt x="2908" y="13247"/>
                      <a:pt x="3075" y="13088"/>
                    </a:cubicBezTo>
                    <a:cubicBezTo>
                      <a:pt x="3242" y="12929"/>
                      <a:pt x="3242" y="12672"/>
                      <a:pt x="3075" y="12513"/>
                    </a:cubicBezTo>
                    <a:cubicBezTo>
                      <a:pt x="2992" y="12433"/>
                      <a:pt x="2883" y="12394"/>
                      <a:pt x="2773" y="12394"/>
                    </a:cubicBezTo>
                    <a:close/>
                    <a:moveTo>
                      <a:pt x="9927" y="13136"/>
                    </a:moveTo>
                    <a:lnTo>
                      <a:pt x="9929" y="13136"/>
                    </a:lnTo>
                    <a:lnTo>
                      <a:pt x="11732" y="13136"/>
                    </a:lnTo>
                    <a:cubicBezTo>
                      <a:pt x="11881" y="13136"/>
                      <a:pt x="11957" y="13136"/>
                      <a:pt x="12037" y="13160"/>
                    </a:cubicBezTo>
                    <a:cubicBezTo>
                      <a:pt x="12125" y="13191"/>
                      <a:pt x="12194" y="13257"/>
                      <a:pt x="12226" y="13341"/>
                    </a:cubicBezTo>
                    <a:cubicBezTo>
                      <a:pt x="12252" y="13417"/>
                      <a:pt x="12252" y="13489"/>
                      <a:pt x="12252" y="13633"/>
                    </a:cubicBezTo>
                    <a:lnTo>
                      <a:pt x="12252" y="20787"/>
                    </a:lnTo>
                    <a:lnTo>
                      <a:pt x="9406" y="20787"/>
                    </a:lnTo>
                    <a:lnTo>
                      <a:pt x="9406" y="13631"/>
                    </a:lnTo>
                    <a:cubicBezTo>
                      <a:pt x="9406" y="13489"/>
                      <a:pt x="9406" y="13417"/>
                      <a:pt x="9432" y="13341"/>
                    </a:cubicBezTo>
                    <a:cubicBezTo>
                      <a:pt x="9464" y="13257"/>
                      <a:pt x="9533" y="13191"/>
                      <a:pt x="9622" y="13160"/>
                    </a:cubicBezTo>
                    <a:cubicBezTo>
                      <a:pt x="9702" y="13136"/>
                      <a:pt x="9777" y="13136"/>
                      <a:pt x="9927" y="13136"/>
                    </a:cubicBezTo>
                    <a:close/>
                    <a:moveTo>
                      <a:pt x="2888" y="16677"/>
                    </a:moveTo>
                    <a:lnTo>
                      <a:pt x="2890" y="16677"/>
                    </a:lnTo>
                    <a:lnTo>
                      <a:pt x="4692" y="16677"/>
                    </a:lnTo>
                    <a:cubicBezTo>
                      <a:pt x="4841" y="16677"/>
                      <a:pt x="4917" y="16676"/>
                      <a:pt x="4998" y="16701"/>
                    </a:cubicBezTo>
                    <a:cubicBezTo>
                      <a:pt x="5086" y="16731"/>
                      <a:pt x="5155" y="16798"/>
                      <a:pt x="5187" y="16881"/>
                    </a:cubicBezTo>
                    <a:cubicBezTo>
                      <a:pt x="5212" y="16958"/>
                      <a:pt x="5212" y="17030"/>
                      <a:pt x="5212" y="17174"/>
                    </a:cubicBezTo>
                    <a:lnTo>
                      <a:pt x="5212" y="20787"/>
                    </a:lnTo>
                    <a:lnTo>
                      <a:pt x="2366" y="20787"/>
                    </a:lnTo>
                    <a:lnTo>
                      <a:pt x="2366" y="17172"/>
                    </a:lnTo>
                    <a:cubicBezTo>
                      <a:pt x="2366" y="17030"/>
                      <a:pt x="2367" y="16958"/>
                      <a:pt x="2392" y="16881"/>
                    </a:cubicBezTo>
                    <a:cubicBezTo>
                      <a:pt x="2424" y="16798"/>
                      <a:pt x="2494" y="16731"/>
                      <a:pt x="2582" y="16701"/>
                    </a:cubicBezTo>
                    <a:cubicBezTo>
                      <a:pt x="2662" y="16677"/>
                      <a:pt x="2738" y="16677"/>
                      <a:pt x="2888" y="16677"/>
                    </a:cubicBezTo>
                    <a:close/>
                  </a:path>
                </a:pathLst>
              </a:custGeom>
              <a:solidFill>
                <a:schemeClr val="accent1"/>
              </a:solidFill>
              <a:ln w="12700">
                <a:miter lim="400000"/>
              </a:ln>
            </p:spPr>
            <p:txBody>
              <a:bodyPr lIns="0" tIns="0" rIns="0" bIns="0" anchor="ct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defRPr sz="3200" b="0">
                    <a:solidFill>
                      <a:srgbClr val="FFFFFF"/>
                    </a:solidFill>
                    <a:latin typeface="+mn-lt"/>
                    <a:ea typeface="+mn-ea"/>
                    <a:cs typeface="+mn-cs"/>
                    <a:sym typeface="Helvetica Neue Medium"/>
                  </a:defRPr>
                </a:pPr>
                <a:endParaRPr sz="3200">
                  <a:solidFill>
                    <a:srgbClr val="FFFFFF"/>
                  </a:solidFill>
                  <a:latin typeface="+mn-lt"/>
                  <a:ea typeface="+mn-ea"/>
                  <a:cs typeface="+mn-cs"/>
                  <a:sym typeface="Helvetica Neue Medium"/>
                </a:endParaRPr>
              </a:p>
            </p:txBody>
          </p:sp>
        </p:grpSp>
      </p:grpSp>
      <p:sp>
        <p:nvSpPr>
          <p:cNvPr id="2" name="Умножение 1"/>
          <p:cNvSpPr/>
          <p:nvPr/>
        </p:nvSpPr>
        <p:spPr>
          <a:xfrm>
            <a:off x="1597914" y="1866156"/>
            <a:ext cx="1290096" cy="1605216"/>
          </a:xfrm>
          <a:prstGeom prst="mathMultiply">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 name="Умножение 2"/>
          <p:cNvSpPr/>
          <p:nvPr/>
        </p:nvSpPr>
        <p:spPr>
          <a:xfrm>
            <a:off x="8987856" y="1872403"/>
            <a:ext cx="1236924" cy="1592721"/>
          </a:xfrm>
          <a:prstGeom prst="mathMultiply">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Умножение 3"/>
          <p:cNvSpPr/>
          <p:nvPr/>
        </p:nvSpPr>
        <p:spPr>
          <a:xfrm>
            <a:off x="15784004" y="1764304"/>
            <a:ext cx="1325392" cy="1757493"/>
          </a:xfrm>
          <a:prstGeom prst="mathMultiply">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Умножение 4"/>
          <p:cNvSpPr/>
          <p:nvPr/>
        </p:nvSpPr>
        <p:spPr>
          <a:xfrm>
            <a:off x="1597914" y="7836682"/>
            <a:ext cx="1410448" cy="1756130"/>
          </a:xfrm>
          <a:prstGeom prst="mathMultiply">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Умножение 5"/>
          <p:cNvSpPr/>
          <p:nvPr/>
        </p:nvSpPr>
        <p:spPr>
          <a:xfrm>
            <a:off x="8593913" y="7976988"/>
            <a:ext cx="1489946" cy="1464304"/>
          </a:xfrm>
          <a:prstGeom prst="mathMultiply">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Умножение 6"/>
          <p:cNvSpPr/>
          <p:nvPr/>
        </p:nvSpPr>
        <p:spPr>
          <a:xfrm>
            <a:off x="15762931" y="7845678"/>
            <a:ext cx="1367538" cy="1595614"/>
          </a:xfrm>
          <a:prstGeom prst="mathMultiply">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xmlns="" val="6630571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8" name="Группа 7"/>
          <p:cNvGrpSpPr>
            <a:grpSpLocks/>
          </p:cNvGrpSpPr>
          <p:nvPr/>
        </p:nvGrpSpPr>
        <p:grpSpPr bwMode="auto">
          <a:xfrm>
            <a:off x="2348408" y="0"/>
            <a:ext cx="20485190" cy="9151438"/>
            <a:chOff x="2166624" y="-298581"/>
            <a:chExt cx="20485507" cy="9152185"/>
          </a:xfrm>
        </p:grpSpPr>
        <p:grpSp>
          <p:nvGrpSpPr>
            <p:cNvPr id="28" name="Группа 27"/>
            <p:cNvGrpSpPr>
              <a:grpSpLocks/>
            </p:cNvGrpSpPr>
            <p:nvPr/>
          </p:nvGrpSpPr>
          <p:grpSpPr bwMode="auto">
            <a:xfrm>
              <a:off x="2166624" y="-298581"/>
              <a:ext cx="17733843" cy="9152185"/>
              <a:chOff x="2166624" y="-298581"/>
              <a:chExt cx="17733843" cy="9152185"/>
            </a:xfrm>
          </p:grpSpPr>
          <p:grpSp>
            <p:nvGrpSpPr>
              <p:cNvPr id="41" name="Группа 40"/>
              <p:cNvGrpSpPr>
                <a:grpSpLocks/>
              </p:cNvGrpSpPr>
              <p:nvPr/>
            </p:nvGrpSpPr>
            <p:grpSpPr bwMode="auto">
              <a:xfrm>
                <a:off x="3180872" y="-298581"/>
                <a:ext cx="16719595" cy="9152185"/>
                <a:chOff x="3271648" y="1714248"/>
                <a:chExt cx="16719595" cy="9152185"/>
              </a:xfrm>
            </p:grpSpPr>
            <p:sp>
              <p:nvSpPr>
                <p:cNvPr id="45" name="Rectangle 1"/>
                <p:cNvSpPr>
                  <a:spLocks noChangeArrowheads="1"/>
                </p:cNvSpPr>
                <p:nvPr/>
              </p:nvSpPr>
              <p:spPr bwMode="auto">
                <a:xfrm>
                  <a:off x="3271648" y="4925860"/>
                  <a:ext cx="6154881" cy="5940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a:r>
                    <a:rPr lang="ru-RU" altLang="ru-RU" sz="4800" dirty="0">
                      <a:solidFill>
                        <a:schemeClr val="tx2"/>
                      </a:solidFill>
                      <a:latin typeface="Cambria Math" panose="02040503050406030204" pitchFamily="18" charset="0"/>
                      <a:ea typeface="Cambria Math" panose="02040503050406030204" pitchFamily="18" charset="0"/>
                    </a:rPr>
                    <a:t>В данный момент мы не рассматриваем подобные предложения, но мы обязательно свяжемся с вами позднее.</a:t>
                  </a:r>
                </a:p>
                <a:p>
                  <a:pPr algn="ctr"/>
                  <a:endParaRPr lang="en-US" altLang="en-US" sz="4400" b="0" dirty="0">
                    <a:solidFill>
                      <a:schemeClr val="tx2"/>
                    </a:solidFill>
                    <a:latin typeface="Centaur" panose="02030504050205020304" pitchFamily="18" charset="0"/>
                    <a:ea typeface="Cambria Math" panose="02040503050406030204" pitchFamily="18" charset="0"/>
                    <a:cs typeface="Times New Roman" panose="02020603050405020304" pitchFamily="18" charset="0"/>
                  </a:endParaRPr>
                </a:p>
              </p:txBody>
            </p:sp>
            <p:sp>
              <p:nvSpPr>
                <p:cNvPr id="46" name="Text Box 3">
                  <a:extLst>
                    <a:ext uri="{FF2B5EF4-FFF2-40B4-BE49-F238E27FC236}">
                      <a16:creationId xmlns:a16="http://schemas.microsoft.com/office/drawing/2014/main" xmlns="" id="{9FEB1412-2425-5D4E-9591-AC2B1D554F50}"/>
                    </a:ext>
                  </a:extLst>
                </p:cNvPr>
                <p:cNvSpPr txBox="1">
                  <a:spLocks/>
                </p:cNvSpPr>
                <p:nvPr/>
              </p:nvSpPr>
              <p:spPr bwMode="auto">
                <a:xfrm>
                  <a:off x="4603280" y="1714248"/>
                  <a:ext cx="15387963" cy="17434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eaLnBrk="1">
                    <a:lnSpc>
                      <a:spcPct val="120000"/>
                    </a:lnSpc>
                    <a:defRPr/>
                  </a:pPr>
                  <a:r>
                    <a:rPr lang="ru-RU" altLang="x-none" sz="9600" b="1" dirty="0">
                      <a:solidFill>
                        <a:schemeClr val="accent3"/>
                      </a:solidFill>
                      <a:latin typeface="Playfair Display" pitchFamily="2" charset="0"/>
                      <a:ea typeface="Roboto Slab" pitchFamily="2" charset="0"/>
                      <a:cs typeface="Montserrat Semi" charset="0"/>
                      <a:sym typeface="Poppins Medium" charset="0"/>
                    </a:rPr>
                    <a:t>Что </a:t>
                  </a:r>
                  <a:r>
                    <a:rPr lang="ru-RU" altLang="x-none" sz="9600" b="0" i="1" dirty="0">
                      <a:solidFill>
                        <a:schemeClr val="accent3"/>
                      </a:solidFill>
                      <a:latin typeface="Playfair Display" pitchFamily="2" charset="0"/>
                      <a:ea typeface="Roboto Slab" pitchFamily="2" charset="0"/>
                      <a:cs typeface="Montserrat Semi" charset="0"/>
                      <a:sym typeface="Poppins Medium" charset="0"/>
                    </a:rPr>
                    <a:t>следует</a:t>
                  </a:r>
                  <a:r>
                    <a:rPr lang="ru-RU" altLang="x-none" sz="9600" b="1" dirty="0">
                      <a:solidFill>
                        <a:schemeClr val="accent3"/>
                      </a:solidFill>
                      <a:latin typeface="Playfair Display" pitchFamily="2" charset="0"/>
                      <a:ea typeface="Roboto Slab" pitchFamily="2" charset="0"/>
                      <a:cs typeface="Montserrat Semi" charset="0"/>
                      <a:sym typeface="Poppins Medium" charset="0"/>
                    </a:rPr>
                    <a:t> говорить: </a:t>
                  </a:r>
                  <a:endParaRPr lang="x-none" altLang="x-none" sz="9600" b="1" dirty="0">
                    <a:solidFill>
                      <a:schemeClr val="accent3"/>
                    </a:solidFill>
                    <a:latin typeface="Playfair Display" pitchFamily="2" charset="0"/>
                    <a:ea typeface="Roboto Slab" pitchFamily="2" charset="0"/>
                    <a:cs typeface="Montserrat Semi" charset="0"/>
                    <a:sym typeface="Poppins Medium" charset="0"/>
                  </a:endParaRPr>
                </a:p>
              </p:txBody>
            </p:sp>
          </p:grpSp>
          <p:grpSp>
            <p:nvGrpSpPr>
              <p:cNvPr id="42" name="Группа 41"/>
              <p:cNvGrpSpPr>
                <a:grpSpLocks/>
              </p:cNvGrpSpPr>
              <p:nvPr/>
            </p:nvGrpSpPr>
            <p:grpSpPr bwMode="auto">
              <a:xfrm>
                <a:off x="2166624" y="1712124"/>
                <a:ext cx="1290116" cy="1290116"/>
                <a:chOff x="6202597" y="1712124"/>
                <a:chExt cx="1290116" cy="1290116"/>
              </a:xfrm>
            </p:grpSpPr>
            <p:sp>
              <p:nvSpPr>
                <p:cNvPr id="43" name="Овал 42"/>
                <p:cNvSpPr>
                  <a:spLocks noChangeArrowheads="1"/>
                </p:cNvSpPr>
                <p:nvPr/>
              </p:nvSpPr>
              <p:spPr bwMode="auto">
                <a:xfrm>
                  <a:off x="6202597" y="1712124"/>
                  <a:ext cx="1290116" cy="1290116"/>
                </a:xfrm>
                <a:prstGeom prst="ellipse">
                  <a:avLst/>
                </a:prstGeom>
                <a:solidFill>
                  <a:schemeClr val="tx1"/>
                </a:solidFill>
                <a:ln>
                  <a:noFill/>
                </a:ln>
                <a:extLst>
                  <a:ext uri="{91240B29-F687-4F45-9708-019B960494DF}">
                    <a14:hiddenLine xmlns:a14="http://schemas.microsoft.com/office/drawing/2010/main" xmlns="" w="12700" algn="ctr">
                      <a:solidFill>
                        <a:srgbClr val="000000"/>
                      </a:solidFill>
                      <a:miter lim="400000"/>
                      <a:headEnd/>
                      <a:tailEnd/>
                    </a14:hiddenLine>
                  </a:ext>
                </a:extLst>
              </p:spPr>
              <p:txBody>
                <a:bodyPr lIns="38100" tIns="38100" rIns="38100" bIns="38100" anchor="ct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eaLnBrk="1"/>
                  <a:endParaRPr lang="ru-RU" altLang="ru-RU"/>
                </a:p>
              </p:txBody>
            </p:sp>
            <p:sp>
              <p:nvSpPr>
                <p:cNvPr id="44" name="Shape">
                  <a:extLst>
                    <a:ext uri="{FF2B5EF4-FFF2-40B4-BE49-F238E27FC236}">
                      <a16:creationId xmlns:a16="http://schemas.microsoft.com/office/drawing/2014/main" xmlns="" id="{6EF4A33C-6B67-5C40-87E3-C15CB700AF77}"/>
                    </a:ext>
                  </a:extLst>
                </p:cNvPr>
                <p:cNvSpPr/>
                <p:nvPr/>
              </p:nvSpPr>
              <p:spPr>
                <a:xfrm>
                  <a:off x="6478646" y="1967937"/>
                  <a:ext cx="738198" cy="754124"/>
                </a:xfrm>
                <a:custGeom>
                  <a:avLst/>
                  <a:gdLst/>
                  <a:ahLst/>
                  <a:cxnLst>
                    <a:cxn ang="0">
                      <a:pos x="wd2" y="hd2"/>
                    </a:cxn>
                    <a:cxn ang="5400000">
                      <a:pos x="wd2" y="hd2"/>
                    </a:cxn>
                    <a:cxn ang="10800000">
                      <a:pos x="wd2" y="hd2"/>
                    </a:cxn>
                    <a:cxn ang="16200000">
                      <a:pos x="wd2" y="hd2"/>
                    </a:cxn>
                  </a:cxnLst>
                  <a:rect l="0" t="0" r="r" b="b"/>
                  <a:pathLst>
                    <a:path w="21588" h="21600" extrusionOk="0">
                      <a:moveTo>
                        <a:pt x="10571" y="0"/>
                      </a:moveTo>
                      <a:cubicBezTo>
                        <a:pt x="10312" y="0"/>
                        <a:pt x="10117" y="1"/>
                        <a:pt x="9952" y="12"/>
                      </a:cubicBezTo>
                      <a:cubicBezTo>
                        <a:pt x="9787" y="22"/>
                        <a:pt x="9653" y="44"/>
                        <a:pt x="9514" y="87"/>
                      </a:cubicBezTo>
                      <a:cubicBezTo>
                        <a:pt x="9362" y="141"/>
                        <a:pt x="9226" y="227"/>
                        <a:pt x="9114" y="336"/>
                      </a:cubicBezTo>
                      <a:cubicBezTo>
                        <a:pt x="9002" y="445"/>
                        <a:pt x="8915" y="579"/>
                        <a:pt x="8859" y="728"/>
                      </a:cubicBezTo>
                      <a:cubicBezTo>
                        <a:pt x="8815" y="864"/>
                        <a:pt x="8793" y="996"/>
                        <a:pt x="8781" y="1157"/>
                      </a:cubicBezTo>
                      <a:cubicBezTo>
                        <a:pt x="8770" y="1318"/>
                        <a:pt x="8771" y="1509"/>
                        <a:pt x="8771" y="1761"/>
                      </a:cubicBezTo>
                      <a:lnTo>
                        <a:pt x="8771" y="2020"/>
                      </a:lnTo>
                      <a:lnTo>
                        <a:pt x="6455" y="2018"/>
                      </a:lnTo>
                      <a:cubicBezTo>
                        <a:pt x="6339" y="2012"/>
                        <a:pt x="6227" y="2058"/>
                        <a:pt x="6151" y="2144"/>
                      </a:cubicBezTo>
                      <a:cubicBezTo>
                        <a:pt x="6089" y="2215"/>
                        <a:pt x="6057" y="2308"/>
                        <a:pt x="6063" y="2401"/>
                      </a:cubicBezTo>
                      <a:lnTo>
                        <a:pt x="6063" y="5768"/>
                      </a:lnTo>
                      <a:cubicBezTo>
                        <a:pt x="6056" y="5863"/>
                        <a:pt x="6085" y="5957"/>
                        <a:pt x="6145" y="6032"/>
                      </a:cubicBezTo>
                      <a:cubicBezTo>
                        <a:pt x="6221" y="6126"/>
                        <a:pt x="6337" y="6180"/>
                        <a:pt x="6460" y="6179"/>
                      </a:cubicBezTo>
                      <a:lnTo>
                        <a:pt x="8771" y="6179"/>
                      </a:lnTo>
                      <a:lnTo>
                        <a:pt x="8771" y="7515"/>
                      </a:lnTo>
                      <a:lnTo>
                        <a:pt x="2113" y="7515"/>
                      </a:lnTo>
                      <a:cubicBezTo>
                        <a:pt x="2065" y="7512"/>
                        <a:pt x="2017" y="7518"/>
                        <a:pt x="1970" y="7532"/>
                      </a:cubicBezTo>
                      <a:cubicBezTo>
                        <a:pt x="1930" y="7544"/>
                        <a:pt x="1892" y="7563"/>
                        <a:pt x="1858" y="7587"/>
                      </a:cubicBezTo>
                      <a:lnTo>
                        <a:pt x="320" y="8875"/>
                      </a:lnTo>
                      <a:cubicBezTo>
                        <a:pt x="122" y="9057"/>
                        <a:pt x="6" y="9309"/>
                        <a:pt x="0" y="9574"/>
                      </a:cubicBezTo>
                      <a:cubicBezTo>
                        <a:pt x="-6" y="9855"/>
                        <a:pt x="110" y="10126"/>
                        <a:pt x="320" y="10318"/>
                      </a:cubicBezTo>
                      <a:lnTo>
                        <a:pt x="1867" y="11573"/>
                      </a:lnTo>
                      <a:cubicBezTo>
                        <a:pt x="1897" y="11600"/>
                        <a:pt x="1930" y="11621"/>
                        <a:pt x="1967" y="11637"/>
                      </a:cubicBezTo>
                      <a:cubicBezTo>
                        <a:pt x="2013" y="11657"/>
                        <a:pt x="2062" y="11667"/>
                        <a:pt x="2112" y="11667"/>
                      </a:cubicBezTo>
                      <a:lnTo>
                        <a:pt x="8771" y="11671"/>
                      </a:lnTo>
                      <a:lnTo>
                        <a:pt x="8771" y="20753"/>
                      </a:lnTo>
                      <a:lnTo>
                        <a:pt x="6983" y="20753"/>
                      </a:lnTo>
                      <a:cubicBezTo>
                        <a:pt x="6744" y="20753"/>
                        <a:pt x="6550" y="20942"/>
                        <a:pt x="6550" y="21176"/>
                      </a:cubicBezTo>
                      <a:cubicBezTo>
                        <a:pt x="6550" y="21410"/>
                        <a:pt x="6744" y="21600"/>
                        <a:pt x="6983" y="21600"/>
                      </a:cubicBezTo>
                      <a:lnTo>
                        <a:pt x="14576" y="21600"/>
                      </a:lnTo>
                      <a:cubicBezTo>
                        <a:pt x="14815" y="21600"/>
                        <a:pt x="15009" y="21410"/>
                        <a:pt x="15009" y="21176"/>
                      </a:cubicBezTo>
                      <a:cubicBezTo>
                        <a:pt x="15009" y="20942"/>
                        <a:pt x="14815" y="20753"/>
                        <a:pt x="14576" y="20753"/>
                      </a:cubicBezTo>
                      <a:lnTo>
                        <a:pt x="12788" y="20753"/>
                      </a:lnTo>
                      <a:lnTo>
                        <a:pt x="12788" y="14792"/>
                      </a:lnTo>
                      <a:cubicBezTo>
                        <a:pt x="12792" y="14564"/>
                        <a:pt x="12607" y="14376"/>
                        <a:pt x="12375" y="14371"/>
                      </a:cubicBezTo>
                      <a:cubicBezTo>
                        <a:pt x="12134" y="14365"/>
                        <a:pt x="11936" y="14556"/>
                        <a:pt x="11938" y="14792"/>
                      </a:cubicBezTo>
                      <a:lnTo>
                        <a:pt x="11938" y="20753"/>
                      </a:lnTo>
                      <a:lnTo>
                        <a:pt x="9621" y="20753"/>
                      </a:lnTo>
                      <a:lnTo>
                        <a:pt x="9621" y="11672"/>
                      </a:lnTo>
                      <a:lnTo>
                        <a:pt x="15133" y="11676"/>
                      </a:lnTo>
                      <a:cubicBezTo>
                        <a:pt x="15249" y="11682"/>
                        <a:pt x="15361" y="11636"/>
                        <a:pt x="15437" y="11550"/>
                      </a:cubicBezTo>
                      <a:cubicBezTo>
                        <a:pt x="15499" y="11479"/>
                        <a:pt x="15531" y="11386"/>
                        <a:pt x="15525" y="11292"/>
                      </a:cubicBezTo>
                      <a:lnTo>
                        <a:pt x="15525" y="7926"/>
                      </a:lnTo>
                      <a:cubicBezTo>
                        <a:pt x="15532" y="7831"/>
                        <a:pt x="15503" y="7736"/>
                        <a:pt x="15443" y="7662"/>
                      </a:cubicBezTo>
                      <a:cubicBezTo>
                        <a:pt x="15367" y="7568"/>
                        <a:pt x="15251" y="7514"/>
                        <a:pt x="15128" y="7515"/>
                      </a:cubicBezTo>
                      <a:lnTo>
                        <a:pt x="12788" y="7515"/>
                      </a:lnTo>
                      <a:lnTo>
                        <a:pt x="12788" y="6179"/>
                      </a:lnTo>
                      <a:lnTo>
                        <a:pt x="19475" y="6179"/>
                      </a:lnTo>
                      <a:cubicBezTo>
                        <a:pt x="19523" y="6182"/>
                        <a:pt x="19571" y="6176"/>
                        <a:pt x="19618" y="6162"/>
                      </a:cubicBezTo>
                      <a:cubicBezTo>
                        <a:pt x="19658" y="6150"/>
                        <a:pt x="19696" y="6131"/>
                        <a:pt x="19730" y="6107"/>
                      </a:cubicBezTo>
                      <a:lnTo>
                        <a:pt x="21268" y="4818"/>
                      </a:lnTo>
                      <a:cubicBezTo>
                        <a:pt x="21466" y="4637"/>
                        <a:pt x="21582" y="4385"/>
                        <a:pt x="21588" y="4120"/>
                      </a:cubicBezTo>
                      <a:cubicBezTo>
                        <a:pt x="21594" y="3839"/>
                        <a:pt x="21478" y="3568"/>
                        <a:pt x="21268" y="3376"/>
                      </a:cubicBezTo>
                      <a:lnTo>
                        <a:pt x="19721" y="2121"/>
                      </a:lnTo>
                      <a:cubicBezTo>
                        <a:pt x="19691" y="2094"/>
                        <a:pt x="19658" y="2072"/>
                        <a:pt x="19621" y="2056"/>
                      </a:cubicBezTo>
                      <a:cubicBezTo>
                        <a:pt x="19575" y="2037"/>
                        <a:pt x="19526" y="2027"/>
                        <a:pt x="19476" y="2027"/>
                      </a:cubicBezTo>
                      <a:lnTo>
                        <a:pt x="12788" y="2022"/>
                      </a:lnTo>
                      <a:lnTo>
                        <a:pt x="12788" y="1769"/>
                      </a:lnTo>
                      <a:cubicBezTo>
                        <a:pt x="12788" y="1513"/>
                        <a:pt x="12789" y="1320"/>
                        <a:pt x="12778" y="1158"/>
                      </a:cubicBezTo>
                      <a:cubicBezTo>
                        <a:pt x="12766" y="996"/>
                        <a:pt x="12744" y="864"/>
                        <a:pt x="12700" y="728"/>
                      </a:cubicBezTo>
                      <a:cubicBezTo>
                        <a:pt x="12644" y="579"/>
                        <a:pt x="12557" y="445"/>
                        <a:pt x="12445" y="336"/>
                      </a:cubicBezTo>
                      <a:cubicBezTo>
                        <a:pt x="12333" y="227"/>
                        <a:pt x="12197" y="141"/>
                        <a:pt x="12044" y="87"/>
                      </a:cubicBezTo>
                      <a:cubicBezTo>
                        <a:pt x="11905" y="44"/>
                        <a:pt x="11770" y="22"/>
                        <a:pt x="11605" y="11"/>
                      </a:cubicBezTo>
                      <a:cubicBezTo>
                        <a:pt x="11441" y="0"/>
                        <a:pt x="11246" y="0"/>
                        <a:pt x="10988" y="0"/>
                      </a:cubicBezTo>
                      <a:lnTo>
                        <a:pt x="10579" y="0"/>
                      </a:lnTo>
                      <a:lnTo>
                        <a:pt x="10571" y="0"/>
                      </a:lnTo>
                      <a:close/>
                      <a:moveTo>
                        <a:pt x="10175" y="792"/>
                      </a:moveTo>
                      <a:lnTo>
                        <a:pt x="10177" y="792"/>
                      </a:lnTo>
                      <a:lnTo>
                        <a:pt x="11384" y="792"/>
                      </a:lnTo>
                      <a:cubicBezTo>
                        <a:pt x="11463" y="792"/>
                        <a:pt x="11523" y="792"/>
                        <a:pt x="11574" y="795"/>
                      </a:cubicBezTo>
                      <a:cubicBezTo>
                        <a:pt x="11625" y="798"/>
                        <a:pt x="11666" y="805"/>
                        <a:pt x="11709" y="819"/>
                      </a:cubicBezTo>
                      <a:cubicBezTo>
                        <a:pt x="11756" y="835"/>
                        <a:pt x="11798" y="862"/>
                        <a:pt x="11832" y="895"/>
                      </a:cubicBezTo>
                      <a:cubicBezTo>
                        <a:pt x="11866" y="929"/>
                        <a:pt x="11893" y="970"/>
                        <a:pt x="11910" y="1016"/>
                      </a:cubicBezTo>
                      <a:cubicBezTo>
                        <a:pt x="11924" y="1058"/>
                        <a:pt x="11931" y="1098"/>
                        <a:pt x="11934" y="1148"/>
                      </a:cubicBezTo>
                      <a:cubicBezTo>
                        <a:pt x="11938" y="1198"/>
                        <a:pt x="11938" y="1257"/>
                        <a:pt x="11938" y="1336"/>
                      </a:cubicBezTo>
                      <a:lnTo>
                        <a:pt x="11938" y="2022"/>
                      </a:lnTo>
                      <a:lnTo>
                        <a:pt x="9621" y="2020"/>
                      </a:lnTo>
                      <a:lnTo>
                        <a:pt x="9621" y="1333"/>
                      </a:lnTo>
                      <a:cubicBezTo>
                        <a:pt x="9621" y="1256"/>
                        <a:pt x="9621" y="1197"/>
                        <a:pt x="9625" y="1148"/>
                      </a:cubicBezTo>
                      <a:cubicBezTo>
                        <a:pt x="9628" y="1098"/>
                        <a:pt x="9635" y="1058"/>
                        <a:pt x="9649" y="1016"/>
                      </a:cubicBezTo>
                      <a:cubicBezTo>
                        <a:pt x="9666" y="970"/>
                        <a:pt x="9693" y="929"/>
                        <a:pt x="9727" y="895"/>
                      </a:cubicBezTo>
                      <a:cubicBezTo>
                        <a:pt x="9761" y="862"/>
                        <a:pt x="9803" y="835"/>
                        <a:pt x="9850" y="819"/>
                      </a:cubicBezTo>
                      <a:cubicBezTo>
                        <a:pt x="9892" y="805"/>
                        <a:pt x="9934" y="799"/>
                        <a:pt x="9985" y="796"/>
                      </a:cubicBezTo>
                      <a:cubicBezTo>
                        <a:pt x="10036" y="793"/>
                        <a:pt x="10095" y="792"/>
                        <a:pt x="10175" y="792"/>
                      </a:cubicBezTo>
                      <a:close/>
                      <a:moveTo>
                        <a:pt x="6886" y="2842"/>
                      </a:moveTo>
                      <a:lnTo>
                        <a:pt x="19292" y="2842"/>
                      </a:lnTo>
                      <a:lnTo>
                        <a:pt x="20621" y="3947"/>
                      </a:lnTo>
                      <a:cubicBezTo>
                        <a:pt x="20670" y="3987"/>
                        <a:pt x="20698" y="4046"/>
                        <a:pt x="20700" y="4109"/>
                      </a:cubicBezTo>
                      <a:cubicBezTo>
                        <a:pt x="20702" y="4175"/>
                        <a:pt x="20673" y="4239"/>
                        <a:pt x="20621" y="4282"/>
                      </a:cubicBezTo>
                      <a:lnTo>
                        <a:pt x="19283" y="5371"/>
                      </a:lnTo>
                      <a:lnTo>
                        <a:pt x="6886" y="5371"/>
                      </a:lnTo>
                      <a:lnTo>
                        <a:pt x="6886" y="2842"/>
                      </a:lnTo>
                      <a:close/>
                      <a:moveTo>
                        <a:pt x="10779" y="3624"/>
                      </a:moveTo>
                      <a:cubicBezTo>
                        <a:pt x="10667" y="3624"/>
                        <a:pt x="10555" y="3666"/>
                        <a:pt x="10470" y="3750"/>
                      </a:cubicBezTo>
                      <a:cubicBezTo>
                        <a:pt x="10298" y="3918"/>
                        <a:pt x="10298" y="4189"/>
                        <a:pt x="10470" y="4356"/>
                      </a:cubicBezTo>
                      <a:cubicBezTo>
                        <a:pt x="10641" y="4524"/>
                        <a:pt x="10918" y="4524"/>
                        <a:pt x="11089" y="4356"/>
                      </a:cubicBezTo>
                      <a:cubicBezTo>
                        <a:pt x="11261" y="4189"/>
                        <a:pt x="11261" y="3918"/>
                        <a:pt x="11089" y="3750"/>
                      </a:cubicBezTo>
                      <a:cubicBezTo>
                        <a:pt x="11004" y="3666"/>
                        <a:pt x="10892" y="3624"/>
                        <a:pt x="10779" y="3624"/>
                      </a:cubicBezTo>
                      <a:close/>
                      <a:moveTo>
                        <a:pt x="9621" y="6179"/>
                      </a:moveTo>
                      <a:lnTo>
                        <a:pt x="11938" y="6179"/>
                      </a:lnTo>
                      <a:lnTo>
                        <a:pt x="11938" y="7515"/>
                      </a:lnTo>
                      <a:lnTo>
                        <a:pt x="9621" y="7515"/>
                      </a:lnTo>
                      <a:lnTo>
                        <a:pt x="9621" y="6179"/>
                      </a:lnTo>
                      <a:close/>
                      <a:moveTo>
                        <a:pt x="2305" y="8323"/>
                      </a:moveTo>
                      <a:lnTo>
                        <a:pt x="14702" y="8323"/>
                      </a:lnTo>
                      <a:lnTo>
                        <a:pt x="14702" y="10852"/>
                      </a:lnTo>
                      <a:lnTo>
                        <a:pt x="2296" y="10852"/>
                      </a:lnTo>
                      <a:lnTo>
                        <a:pt x="967" y="9747"/>
                      </a:lnTo>
                      <a:cubicBezTo>
                        <a:pt x="918" y="9707"/>
                        <a:pt x="890" y="9648"/>
                        <a:pt x="888" y="9585"/>
                      </a:cubicBezTo>
                      <a:cubicBezTo>
                        <a:pt x="886" y="9519"/>
                        <a:pt x="915" y="9455"/>
                        <a:pt x="967" y="9412"/>
                      </a:cubicBezTo>
                      <a:lnTo>
                        <a:pt x="2305" y="8323"/>
                      </a:lnTo>
                      <a:close/>
                      <a:moveTo>
                        <a:pt x="10779" y="9167"/>
                      </a:moveTo>
                      <a:cubicBezTo>
                        <a:pt x="10667" y="9167"/>
                        <a:pt x="10555" y="9208"/>
                        <a:pt x="10470" y="9292"/>
                      </a:cubicBezTo>
                      <a:cubicBezTo>
                        <a:pt x="10298" y="9460"/>
                        <a:pt x="10298" y="9731"/>
                        <a:pt x="10470" y="9898"/>
                      </a:cubicBezTo>
                      <a:cubicBezTo>
                        <a:pt x="10641" y="10066"/>
                        <a:pt x="10918" y="10066"/>
                        <a:pt x="11089" y="9898"/>
                      </a:cubicBezTo>
                      <a:cubicBezTo>
                        <a:pt x="11261" y="9731"/>
                        <a:pt x="11261" y="9460"/>
                        <a:pt x="11089" y="9292"/>
                      </a:cubicBezTo>
                      <a:cubicBezTo>
                        <a:pt x="11004" y="9208"/>
                        <a:pt x="10892" y="9167"/>
                        <a:pt x="10779" y="9167"/>
                      </a:cubicBezTo>
                      <a:close/>
                      <a:moveTo>
                        <a:pt x="12359" y="12528"/>
                      </a:moveTo>
                      <a:cubicBezTo>
                        <a:pt x="12247" y="12528"/>
                        <a:pt x="12134" y="12570"/>
                        <a:pt x="12049" y="12654"/>
                      </a:cubicBezTo>
                      <a:cubicBezTo>
                        <a:pt x="11878" y="12821"/>
                        <a:pt x="11878" y="13092"/>
                        <a:pt x="12049" y="13260"/>
                      </a:cubicBezTo>
                      <a:cubicBezTo>
                        <a:pt x="12220" y="13427"/>
                        <a:pt x="12497" y="13427"/>
                        <a:pt x="12669" y="13260"/>
                      </a:cubicBezTo>
                      <a:cubicBezTo>
                        <a:pt x="12840" y="13092"/>
                        <a:pt x="12840" y="12821"/>
                        <a:pt x="12669" y="12654"/>
                      </a:cubicBezTo>
                      <a:cubicBezTo>
                        <a:pt x="12583" y="12570"/>
                        <a:pt x="12471" y="12528"/>
                        <a:pt x="12359" y="12528"/>
                      </a:cubicBezTo>
                      <a:close/>
                    </a:path>
                  </a:pathLst>
                </a:custGeom>
                <a:solidFill>
                  <a:schemeClr val="accent1"/>
                </a:solidFill>
                <a:ln w="12700">
                  <a:miter lim="400000"/>
                </a:ln>
              </p:spPr>
              <p:txBody>
                <a:bodyPr lIns="0" tIns="0" rIns="0" bIns="0" anchor="ct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defRPr sz="3200" b="0">
                      <a:solidFill>
                        <a:srgbClr val="FFFFFF"/>
                      </a:solidFill>
                      <a:latin typeface="+mn-lt"/>
                      <a:ea typeface="+mn-ea"/>
                      <a:cs typeface="+mn-cs"/>
                      <a:sym typeface="Helvetica Neue Medium"/>
                    </a:defRPr>
                  </a:pPr>
                  <a:endParaRPr sz="3200">
                    <a:solidFill>
                      <a:srgbClr val="FFFFFF"/>
                    </a:solidFill>
                    <a:latin typeface="+mn-lt"/>
                    <a:ea typeface="+mn-ea"/>
                    <a:cs typeface="+mn-cs"/>
                    <a:sym typeface="Helvetica Neue Medium"/>
                  </a:endParaRPr>
                </a:p>
              </p:txBody>
            </p:sp>
          </p:grpSp>
        </p:grpSp>
        <p:grpSp>
          <p:nvGrpSpPr>
            <p:cNvPr id="29" name="Группа 28"/>
            <p:cNvGrpSpPr>
              <a:grpSpLocks/>
            </p:cNvGrpSpPr>
            <p:nvPr/>
          </p:nvGrpSpPr>
          <p:grpSpPr bwMode="auto">
            <a:xfrm>
              <a:off x="9335753" y="1699628"/>
              <a:ext cx="6076386" cy="3800979"/>
              <a:chOff x="9335753" y="1699628"/>
              <a:chExt cx="6076386" cy="3800979"/>
            </a:xfrm>
          </p:grpSpPr>
          <p:sp>
            <p:nvSpPr>
              <p:cNvPr id="39" name="Rectangle 1"/>
              <p:cNvSpPr>
                <a:spLocks noChangeArrowheads="1"/>
              </p:cNvSpPr>
              <p:nvPr/>
            </p:nvSpPr>
            <p:spPr bwMode="auto">
              <a:xfrm>
                <a:off x="9670672" y="3044350"/>
                <a:ext cx="5741467" cy="2456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eaLnBrk="1" hangingPunct="1">
                  <a:lnSpc>
                    <a:spcPct val="80000"/>
                  </a:lnSpc>
                </a:pPr>
                <a:r>
                  <a:rPr lang="ru-RU" altLang="ru-RU" sz="4800" dirty="0">
                    <a:solidFill>
                      <a:schemeClr val="tx2"/>
                    </a:solidFill>
                    <a:latin typeface="Cambria Math" panose="02040503050406030204" pitchFamily="18" charset="0"/>
                    <a:ea typeface="Cambria Math" panose="02040503050406030204" pitchFamily="18" charset="0"/>
                  </a:rPr>
                  <a:t>К сожалению, в данный момент я пока не располагаю этой информацией.</a:t>
                </a:r>
              </a:p>
            </p:txBody>
          </p:sp>
          <p:sp>
            <p:nvSpPr>
              <p:cNvPr id="37" name="Овал 36"/>
              <p:cNvSpPr>
                <a:spLocks noChangeArrowheads="1"/>
              </p:cNvSpPr>
              <p:nvPr/>
            </p:nvSpPr>
            <p:spPr bwMode="auto">
              <a:xfrm>
                <a:off x="9335753" y="1699628"/>
                <a:ext cx="1290116" cy="1290116"/>
              </a:xfrm>
              <a:prstGeom prst="ellipse">
                <a:avLst/>
              </a:prstGeom>
              <a:solidFill>
                <a:schemeClr val="tx1"/>
              </a:solidFill>
              <a:ln>
                <a:noFill/>
              </a:ln>
              <a:extLst>
                <a:ext uri="{91240B29-F687-4F45-9708-019B960494DF}">
                  <a14:hiddenLine xmlns:a14="http://schemas.microsoft.com/office/drawing/2010/main" xmlns="" w="12700" algn="ctr">
                    <a:solidFill>
                      <a:srgbClr val="000000"/>
                    </a:solidFill>
                    <a:miter lim="400000"/>
                    <a:headEnd/>
                    <a:tailEnd/>
                  </a14:hiddenLine>
                </a:ext>
              </a:extLst>
            </p:spPr>
            <p:txBody>
              <a:bodyPr lIns="38100" tIns="38100" rIns="38100" bIns="38100" anchor="ct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eaLnBrk="1"/>
                <a:endParaRPr lang="ru-RU" altLang="ru-RU"/>
              </a:p>
            </p:txBody>
          </p:sp>
          <p:sp>
            <p:nvSpPr>
              <p:cNvPr id="38" name="Shape">
                <a:extLst>
                  <a:ext uri="{FF2B5EF4-FFF2-40B4-BE49-F238E27FC236}">
                    <a16:creationId xmlns:a16="http://schemas.microsoft.com/office/drawing/2014/main" xmlns="" id="{F1EDAB2C-27FA-E643-8220-67282729FB7B}"/>
                  </a:ext>
                </a:extLst>
              </p:cNvPr>
              <p:cNvSpPr/>
              <p:nvPr/>
            </p:nvSpPr>
            <p:spPr>
              <a:xfrm>
                <a:off x="9637335" y="1955236"/>
                <a:ext cx="712798" cy="833506"/>
              </a:xfrm>
              <a:custGeom>
                <a:avLst/>
                <a:gdLst/>
                <a:ahLst/>
                <a:cxnLst>
                  <a:cxn ang="0">
                    <a:pos x="wd2" y="hd2"/>
                  </a:cxn>
                  <a:cxn ang="5400000">
                    <a:pos x="wd2" y="hd2"/>
                  </a:cxn>
                  <a:cxn ang="10800000">
                    <a:pos x="wd2" y="hd2"/>
                  </a:cxn>
                  <a:cxn ang="16200000">
                    <a:pos x="wd2" y="hd2"/>
                  </a:cxn>
                </a:cxnLst>
                <a:rect l="0" t="0" r="r" b="b"/>
                <a:pathLst>
                  <a:path w="21548" h="21597" extrusionOk="0">
                    <a:moveTo>
                      <a:pt x="4572" y="0"/>
                    </a:moveTo>
                    <a:cubicBezTo>
                      <a:pt x="4297" y="0"/>
                      <a:pt x="4075" y="191"/>
                      <a:pt x="4075" y="426"/>
                    </a:cubicBezTo>
                    <a:cubicBezTo>
                      <a:pt x="4075" y="660"/>
                      <a:pt x="4297" y="851"/>
                      <a:pt x="4572" y="851"/>
                    </a:cubicBezTo>
                    <a:lnTo>
                      <a:pt x="4607" y="851"/>
                    </a:lnTo>
                    <a:lnTo>
                      <a:pt x="4607" y="1894"/>
                    </a:lnTo>
                    <a:lnTo>
                      <a:pt x="1972" y="1894"/>
                    </a:lnTo>
                    <a:cubicBezTo>
                      <a:pt x="1438" y="1897"/>
                      <a:pt x="928" y="2084"/>
                      <a:pt x="557" y="2413"/>
                    </a:cubicBezTo>
                    <a:cubicBezTo>
                      <a:pt x="175" y="2752"/>
                      <a:pt x="-26" y="3212"/>
                      <a:pt x="3" y="3682"/>
                    </a:cubicBezTo>
                    <a:lnTo>
                      <a:pt x="3" y="4836"/>
                    </a:lnTo>
                    <a:cubicBezTo>
                      <a:pt x="76" y="5848"/>
                      <a:pt x="587" y="6801"/>
                      <a:pt x="1434" y="7510"/>
                    </a:cubicBezTo>
                    <a:cubicBezTo>
                      <a:pt x="2313" y="8245"/>
                      <a:pt x="3487" y="8659"/>
                      <a:pt x="4713" y="8676"/>
                    </a:cubicBezTo>
                    <a:cubicBezTo>
                      <a:pt x="4837" y="9340"/>
                      <a:pt x="5170" y="9963"/>
                      <a:pt x="5681" y="10475"/>
                    </a:cubicBezTo>
                    <a:cubicBezTo>
                      <a:pt x="6438" y="11232"/>
                      <a:pt x="7514" y="11691"/>
                      <a:pt x="8665" y="11764"/>
                    </a:cubicBezTo>
                    <a:cubicBezTo>
                      <a:pt x="8816" y="12375"/>
                      <a:pt x="8895" y="12997"/>
                      <a:pt x="8896" y="13621"/>
                    </a:cubicBezTo>
                    <a:cubicBezTo>
                      <a:pt x="8897" y="14228"/>
                      <a:pt x="8824" y="14833"/>
                      <a:pt x="8684" y="15427"/>
                    </a:cubicBezTo>
                    <a:lnTo>
                      <a:pt x="8355" y="15427"/>
                    </a:lnTo>
                    <a:lnTo>
                      <a:pt x="8348" y="15427"/>
                    </a:lnTo>
                    <a:cubicBezTo>
                      <a:pt x="8146" y="15427"/>
                      <a:pt x="7994" y="15428"/>
                      <a:pt x="7865" y="15435"/>
                    </a:cubicBezTo>
                    <a:cubicBezTo>
                      <a:pt x="7737" y="15443"/>
                      <a:pt x="7631" y="15457"/>
                      <a:pt x="7523" y="15487"/>
                    </a:cubicBezTo>
                    <a:cubicBezTo>
                      <a:pt x="7404" y="15524"/>
                      <a:pt x="7298" y="15582"/>
                      <a:pt x="7211" y="15657"/>
                    </a:cubicBezTo>
                    <a:cubicBezTo>
                      <a:pt x="7123" y="15732"/>
                      <a:pt x="7055" y="15823"/>
                      <a:pt x="7012" y="15925"/>
                    </a:cubicBezTo>
                    <a:cubicBezTo>
                      <a:pt x="6977" y="16018"/>
                      <a:pt x="6960" y="16108"/>
                      <a:pt x="6951" y="16218"/>
                    </a:cubicBezTo>
                    <a:cubicBezTo>
                      <a:pt x="6942" y="16328"/>
                      <a:pt x="6942" y="16458"/>
                      <a:pt x="6942" y="16631"/>
                    </a:cubicBezTo>
                    <a:lnTo>
                      <a:pt x="6942" y="19187"/>
                    </a:lnTo>
                    <a:lnTo>
                      <a:pt x="6231" y="19184"/>
                    </a:lnTo>
                    <a:cubicBezTo>
                      <a:pt x="5784" y="19210"/>
                      <a:pt x="5369" y="19389"/>
                      <a:pt x="5078" y="19680"/>
                    </a:cubicBezTo>
                    <a:cubicBezTo>
                      <a:pt x="4834" y="19925"/>
                      <a:pt x="4694" y="20234"/>
                      <a:pt x="4683" y="20556"/>
                    </a:cubicBezTo>
                    <a:lnTo>
                      <a:pt x="4683" y="21224"/>
                    </a:lnTo>
                    <a:cubicBezTo>
                      <a:pt x="4680" y="21330"/>
                      <a:pt x="4732" y="21433"/>
                      <a:pt x="4825" y="21505"/>
                    </a:cubicBezTo>
                    <a:cubicBezTo>
                      <a:pt x="4905" y="21566"/>
                      <a:pt x="5010" y="21600"/>
                      <a:pt x="5119" y="21597"/>
                    </a:cubicBezTo>
                    <a:lnTo>
                      <a:pt x="16380" y="21597"/>
                    </a:lnTo>
                    <a:cubicBezTo>
                      <a:pt x="16527" y="21600"/>
                      <a:pt x="16668" y="21551"/>
                      <a:pt x="16770" y="21461"/>
                    </a:cubicBezTo>
                    <a:cubicBezTo>
                      <a:pt x="16867" y="21374"/>
                      <a:pt x="16921" y="21258"/>
                      <a:pt x="16917" y="21138"/>
                    </a:cubicBezTo>
                    <a:lnTo>
                      <a:pt x="16917" y="20601"/>
                    </a:lnTo>
                    <a:cubicBezTo>
                      <a:pt x="16906" y="20256"/>
                      <a:pt x="16753" y="19925"/>
                      <a:pt x="16484" y="19668"/>
                    </a:cubicBezTo>
                    <a:cubicBezTo>
                      <a:pt x="16165" y="19362"/>
                      <a:pt x="15712" y="19184"/>
                      <a:pt x="15233" y="19176"/>
                    </a:cubicBezTo>
                    <a:lnTo>
                      <a:pt x="14692" y="19176"/>
                    </a:lnTo>
                    <a:lnTo>
                      <a:pt x="14692" y="16637"/>
                    </a:lnTo>
                    <a:cubicBezTo>
                      <a:pt x="14692" y="16461"/>
                      <a:pt x="14691" y="16330"/>
                      <a:pt x="14683" y="16219"/>
                    </a:cubicBezTo>
                    <a:cubicBezTo>
                      <a:pt x="14674" y="16108"/>
                      <a:pt x="14657" y="16018"/>
                      <a:pt x="14622" y="15925"/>
                    </a:cubicBezTo>
                    <a:cubicBezTo>
                      <a:pt x="14579" y="15823"/>
                      <a:pt x="14510" y="15732"/>
                      <a:pt x="14423" y="15657"/>
                    </a:cubicBezTo>
                    <a:cubicBezTo>
                      <a:pt x="14336" y="15582"/>
                      <a:pt x="14229" y="15524"/>
                      <a:pt x="14110" y="15487"/>
                    </a:cubicBezTo>
                    <a:cubicBezTo>
                      <a:pt x="14002" y="15457"/>
                      <a:pt x="13896" y="15442"/>
                      <a:pt x="13768" y="15435"/>
                    </a:cubicBezTo>
                    <a:cubicBezTo>
                      <a:pt x="13639" y="15427"/>
                      <a:pt x="13487" y="15427"/>
                      <a:pt x="13286" y="15427"/>
                    </a:cubicBezTo>
                    <a:lnTo>
                      <a:pt x="12859" y="15427"/>
                    </a:lnTo>
                    <a:cubicBezTo>
                      <a:pt x="12719" y="14833"/>
                      <a:pt x="12647" y="14228"/>
                      <a:pt x="12648" y="13621"/>
                    </a:cubicBezTo>
                    <a:cubicBezTo>
                      <a:pt x="12649" y="12996"/>
                      <a:pt x="12727" y="12373"/>
                      <a:pt x="12878" y="11761"/>
                    </a:cubicBezTo>
                    <a:cubicBezTo>
                      <a:pt x="14007" y="11691"/>
                      <a:pt x="15062" y="11252"/>
                      <a:pt x="15820" y="10530"/>
                    </a:cubicBezTo>
                    <a:cubicBezTo>
                      <a:pt x="16371" y="10005"/>
                      <a:pt x="16731" y="9361"/>
                      <a:pt x="16871" y="8674"/>
                    </a:cubicBezTo>
                    <a:cubicBezTo>
                      <a:pt x="18084" y="8650"/>
                      <a:pt x="19244" y="8238"/>
                      <a:pt x="20115" y="7510"/>
                    </a:cubicBezTo>
                    <a:cubicBezTo>
                      <a:pt x="20962" y="6801"/>
                      <a:pt x="21471" y="5848"/>
                      <a:pt x="21545" y="4836"/>
                    </a:cubicBezTo>
                    <a:lnTo>
                      <a:pt x="21545" y="3682"/>
                    </a:lnTo>
                    <a:cubicBezTo>
                      <a:pt x="21574" y="3212"/>
                      <a:pt x="21374" y="2753"/>
                      <a:pt x="20992" y="2413"/>
                    </a:cubicBezTo>
                    <a:cubicBezTo>
                      <a:pt x="20621" y="2084"/>
                      <a:pt x="20110" y="1897"/>
                      <a:pt x="19576" y="1894"/>
                    </a:cubicBezTo>
                    <a:lnTo>
                      <a:pt x="16940" y="1894"/>
                    </a:lnTo>
                    <a:lnTo>
                      <a:pt x="16940" y="850"/>
                    </a:lnTo>
                    <a:cubicBezTo>
                      <a:pt x="17205" y="841"/>
                      <a:pt x="17418" y="655"/>
                      <a:pt x="17418" y="426"/>
                    </a:cubicBezTo>
                    <a:cubicBezTo>
                      <a:pt x="17418" y="191"/>
                      <a:pt x="17195" y="0"/>
                      <a:pt x="16921" y="0"/>
                    </a:cubicBezTo>
                    <a:lnTo>
                      <a:pt x="4572" y="0"/>
                    </a:lnTo>
                    <a:close/>
                    <a:moveTo>
                      <a:pt x="5600" y="851"/>
                    </a:moveTo>
                    <a:lnTo>
                      <a:pt x="15947" y="851"/>
                    </a:lnTo>
                    <a:lnTo>
                      <a:pt x="15942" y="7870"/>
                    </a:lnTo>
                    <a:cubicBezTo>
                      <a:pt x="15949" y="7989"/>
                      <a:pt x="15947" y="8109"/>
                      <a:pt x="15937" y="8228"/>
                    </a:cubicBezTo>
                    <a:cubicBezTo>
                      <a:pt x="15878" y="8926"/>
                      <a:pt x="15541" y="9587"/>
                      <a:pt x="14969" y="10087"/>
                    </a:cubicBezTo>
                    <a:cubicBezTo>
                      <a:pt x="14341" y="10636"/>
                      <a:pt x="13480" y="10945"/>
                      <a:pt x="12582" y="10945"/>
                    </a:cubicBezTo>
                    <a:lnTo>
                      <a:pt x="8826" y="10945"/>
                    </a:lnTo>
                    <a:cubicBezTo>
                      <a:pt x="7856" y="10895"/>
                      <a:pt x="6955" y="10498"/>
                      <a:pt x="6345" y="9850"/>
                    </a:cubicBezTo>
                    <a:cubicBezTo>
                      <a:pt x="5848" y="9324"/>
                      <a:pt x="5580" y="8666"/>
                      <a:pt x="5587" y="7989"/>
                    </a:cubicBezTo>
                    <a:cubicBezTo>
                      <a:pt x="5601" y="7823"/>
                      <a:pt x="5486" y="7668"/>
                      <a:pt x="5304" y="7609"/>
                    </a:cubicBezTo>
                    <a:cubicBezTo>
                      <a:pt x="5063" y="7531"/>
                      <a:pt x="4798" y="7639"/>
                      <a:pt x="4710" y="7843"/>
                    </a:cubicBezTo>
                    <a:cubicBezTo>
                      <a:pt x="3686" y="7824"/>
                      <a:pt x="2712" y="7457"/>
                      <a:pt x="2011" y="6815"/>
                    </a:cubicBezTo>
                    <a:cubicBezTo>
                      <a:pt x="1377" y="6235"/>
                      <a:pt x="1014" y="5475"/>
                      <a:pt x="991" y="4681"/>
                    </a:cubicBezTo>
                    <a:lnTo>
                      <a:pt x="991" y="3456"/>
                    </a:lnTo>
                    <a:cubicBezTo>
                      <a:pt x="996" y="3282"/>
                      <a:pt x="1072" y="3115"/>
                      <a:pt x="1207" y="2984"/>
                    </a:cubicBezTo>
                    <a:cubicBezTo>
                      <a:pt x="1371" y="2827"/>
                      <a:pt x="1606" y="2736"/>
                      <a:pt x="1852" y="2736"/>
                    </a:cubicBezTo>
                    <a:lnTo>
                      <a:pt x="4607" y="2736"/>
                    </a:lnTo>
                    <a:lnTo>
                      <a:pt x="4607" y="4864"/>
                    </a:lnTo>
                    <a:cubicBezTo>
                      <a:pt x="4607" y="5099"/>
                      <a:pt x="4829" y="5289"/>
                      <a:pt x="5104" y="5289"/>
                    </a:cubicBezTo>
                    <a:cubicBezTo>
                      <a:pt x="5378" y="5289"/>
                      <a:pt x="5601" y="5098"/>
                      <a:pt x="5600" y="4864"/>
                    </a:cubicBezTo>
                    <a:lnTo>
                      <a:pt x="5600" y="851"/>
                    </a:lnTo>
                    <a:close/>
                    <a:moveTo>
                      <a:pt x="13883" y="2513"/>
                    </a:moveTo>
                    <a:cubicBezTo>
                      <a:pt x="13609" y="2513"/>
                      <a:pt x="13386" y="2703"/>
                      <a:pt x="13386" y="2938"/>
                    </a:cubicBezTo>
                    <a:cubicBezTo>
                      <a:pt x="13386" y="3173"/>
                      <a:pt x="13608" y="3364"/>
                      <a:pt x="13883" y="3364"/>
                    </a:cubicBezTo>
                    <a:cubicBezTo>
                      <a:pt x="14157" y="3364"/>
                      <a:pt x="14380" y="3173"/>
                      <a:pt x="14379" y="2938"/>
                    </a:cubicBezTo>
                    <a:cubicBezTo>
                      <a:pt x="14379" y="2703"/>
                      <a:pt x="14158" y="2513"/>
                      <a:pt x="13883" y="2513"/>
                    </a:cubicBezTo>
                    <a:close/>
                    <a:moveTo>
                      <a:pt x="16940" y="2736"/>
                    </a:moveTo>
                    <a:lnTo>
                      <a:pt x="19696" y="2736"/>
                    </a:lnTo>
                    <a:cubicBezTo>
                      <a:pt x="19942" y="2736"/>
                      <a:pt x="20177" y="2827"/>
                      <a:pt x="20341" y="2984"/>
                    </a:cubicBezTo>
                    <a:cubicBezTo>
                      <a:pt x="20477" y="3115"/>
                      <a:pt x="20553" y="3282"/>
                      <a:pt x="20557" y="3456"/>
                    </a:cubicBezTo>
                    <a:lnTo>
                      <a:pt x="20557" y="4681"/>
                    </a:lnTo>
                    <a:cubicBezTo>
                      <a:pt x="20535" y="5475"/>
                      <a:pt x="20172" y="6235"/>
                      <a:pt x="19538" y="6815"/>
                    </a:cubicBezTo>
                    <a:cubicBezTo>
                      <a:pt x="18860" y="7435"/>
                      <a:pt x="17927" y="7798"/>
                      <a:pt x="16940" y="7838"/>
                    </a:cubicBezTo>
                    <a:lnTo>
                      <a:pt x="16940" y="2736"/>
                    </a:lnTo>
                    <a:close/>
                    <a:moveTo>
                      <a:pt x="13890" y="4044"/>
                    </a:moveTo>
                    <a:cubicBezTo>
                      <a:pt x="13629" y="4041"/>
                      <a:pt x="13414" y="4221"/>
                      <a:pt x="13412" y="4445"/>
                    </a:cubicBezTo>
                    <a:lnTo>
                      <a:pt x="13412" y="7254"/>
                    </a:lnTo>
                    <a:cubicBezTo>
                      <a:pt x="13398" y="7509"/>
                      <a:pt x="13292" y="7754"/>
                      <a:pt x="13109" y="7955"/>
                    </a:cubicBezTo>
                    <a:cubicBezTo>
                      <a:pt x="12915" y="8168"/>
                      <a:pt x="12649" y="8318"/>
                      <a:pt x="12366" y="8435"/>
                    </a:cubicBezTo>
                    <a:cubicBezTo>
                      <a:pt x="12261" y="8478"/>
                      <a:pt x="12154" y="8517"/>
                      <a:pt x="12042" y="8541"/>
                    </a:cubicBezTo>
                    <a:cubicBezTo>
                      <a:pt x="11910" y="8570"/>
                      <a:pt x="11773" y="8579"/>
                      <a:pt x="11638" y="8567"/>
                    </a:cubicBezTo>
                    <a:cubicBezTo>
                      <a:pt x="11413" y="8572"/>
                      <a:pt x="11226" y="8716"/>
                      <a:pt x="11195" y="8906"/>
                    </a:cubicBezTo>
                    <a:cubicBezTo>
                      <a:pt x="11157" y="9146"/>
                      <a:pt x="11371" y="9362"/>
                      <a:pt x="11654" y="9368"/>
                    </a:cubicBezTo>
                    <a:cubicBezTo>
                      <a:pt x="11981" y="9384"/>
                      <a:pt x="12309" y="9343"/>
                      <a:pt x="12617" y="9247"/>
                    </a:cubicBezTo>
                    <a:cubicBezTo>
                      <a:pt x="13065" y="9108"/>
                      <a:pt x="13453" y="8861"/>
                      <a:pt x="13770" y="8556"/>
                    </a:cubicBezTo>
                    <a:cubicBezTo>
                      <a:pt x="13939" y="8394"/>
                      <a:pt x="14086" y="8216"/>
                      <a:pt x="14188" y="8019"/>
                    </a:cubicBezTo>
                    <a:cubicBezTo>
                      <a:pt x="14287" y="7828"/>
                      <a:pt x="14343" y="7622"/>
                      <a:pt x="14352" y="7412"/>
                    </a:cubicBezTo>
                    <a:lnTo>
                      <a:pt x="14352" y="4442"/>
                    </a:lnTo>
                    <a:cubicBezTo>
                      <a:pt x="14350" y="4224"/>
                      <a:pt x="14145" y="4047"/>
                      <a:pt x="13890" y="4044"/>
                    </a:cubicBezTo>
                    <a:close/>
                    <a:moveTo>
                      <a:pt x="5104" y="6129"/>
                    </a:moveTo>
                    <a:cubicBezTo>
                      <a:pt x="4830" y="6129"/>
                      <a:pt x="4607" y="6319"/>
                      <a:pt x="4607" y="6554"/>
                    </a:cubicBezTo>
                    <a:cubicBezTo>
                      <a:pt x="4607" y="6789"/>
                      <a:pt x="4829" y="6980"/>
                      <a:pt x="5104" y="6980"/>
                    </a:cubicBezTo>
                    <a:cubicBezTo>
                      <a:pt x="5378" y="6980"/>
                      <a:pt x="5601" y="6789"/>
                      <a:pt x="5600" y="6554"/>
                    </a:cubicBezTo>
                    <a:cubicBezTo>
                      <a:pt x="5600" y="6319"/>
                      <a:pt x="5378" y="6130"/>
                      <a:pt x="5104" y="6129"/>
                    </a:cubicBezTo>
                    <a:close/>
                    <a:moveTo>
                      <a:pt x="11879" y="11771"/>
                    </a:moveTo>
                    <a:cubicBezTo>
                      <a:pt x="11738" y="12396"/>
                      <a:pt x="11666" y="13031"/>
                      <a:pt x="11668" y="13667"/>
                    </a:cubicBezTo>
                    <a:cubicBezTo>
                      <a:pt x="11670" y="14258"/>
                      <a:pt x="11736" y="14847"/>
                      <a:pt x="11861" y="15427"/>
                    </a:cubicBezTo>
                    <a:lnTo>
                      <a:pt x="9682" y="15427"/>
                    </a:lnTo>
                    <a:cubicBezTo>
                      <a:pt x="9807" y="14847"/>
                      <a:pt x="9873" y="14258"/>
                      <a:pt x="9875" y="13667"/>
                    </a:cubicBezTo>
                    <a:cubicBezTo>
                      <a:pt x="9877" y="13033"/>
                      <a:pt x="9806" y="12400"/>
                      <a:pt x="9666" y="11777"/>
                    </a:cubicBezTo>
                    <a:lnTo>
                      <a:pt x="11879" y="11771"/>
                    </a:lnTo>
                    <a:close/>
                    <a:moveTo>
                      <a:pt x="7852" y="16226"/>
                    </a:moveTo>
                    <a:lnTo>
                      <a:pt x="13695" y="16226"/>
                    </a:lnTo>
                    <a:lnTo>
                      <a:pt x="13695" y="19176"/>
                    </a:lnTo>
                    <a:lnTo>
                      <a:pt x="10701" y="19176"/>
                    </a:lnTo>
                    <a:cubicBezTo>
                      <a:pt x="10453" y="19191"/>
                      <a:pt x="10258" y="19363"/>
                      <a:pt x="10248" y="19576"/>
                    </a:cubicBezTo>
                    <a:cubicBezTo>
                      <a:pt x="10238" y="19802"/>
                      <a:pt x="10437" y="19995"/>
                      <a:pt x="10701" y="20013"/>
                    </a:cubicBezTo>
                    <a:lnTo>
                      <a:pt x="15202" y="20013"/>
                    </a:lnTo>
                    <a:cubicBezTo>
                      <a:pt x="15405" y="20020"/>
                      <a:pt x="15598" y="20096"/>
                      <a:pt x="15736" y="20225"/>
                    </a:cubicBezTo>
                    <a:cubicBezTo>
                      <a:pt x="15853" y="20334"/>
                      <a:pt x="15923" y="20473"/>
                      <a:pt x="15936" y="20620"/>
                    </a:cubicBezTo>
                    <a:lnTo>
                      <a:pt x="15936" y="20755"/>
                    </a:lnTo>
                    <a:lnTo>
                      <a:pt x="5635" y="20755"/>
                    </a:lnTo>
                    <a:lnTo>
                      <a:pt x="5635" y="20620"/>
                    </a:lnTo>
                    <a:cubicBezTo>
                      <a:pt x="5669" y="20461"/>
                      <a:pt x="5764" y="20317"/>
                      <a:pt x="5904" y="20210"/>
                    </a:cubicBezTo>
                    <a:cubicBezTo>
                      <a:pt x="6065" y="20087"/>
                      <a:pt x="6276" y="20020"/>
                      <a:pt x="6492" y="20025"/>
                    </a:cubicBezTo>
                    <a:lnTo>
                      <a:pt x="8093" y="20025"/>
                    </a:lnTo>
                    <a:cubicBezTo>
                      <a:pt x="8356" y="20011"/>
                      <a:pt x="8559" y="19820"/>
                      <a:pt x="8551" y="19595"/>
                    </a:cubicBezTo>
                    <a:cubicBezTo>
                      <a:pt x="8544" y="19379"/>
                      <a:pt x="8344" y="19204"/>
                      <a:pt x="8093" y="19192"/>
                    </a:cubicBezTo>
                    <a:lnTo>
                      <a:pt x="7852" y="19192"/>
                    </a:lnTo>
                    <a:lnTo>
                      <a:pt x="7852" y="16226"/>
                    </a:lnTo>
                    <a:close/>
                  </a:path>
                </a:pathLst>
              </a:custGeom>
              <a:solidFill>
                <a:schemeClr val="accent1"/>
              </a:solidFill>
              <a:ln w="12700">
                <a:miter lim="400000"/>
              </a:ln>
            </p:spPr>
            <p:txBody>
              <a:bodyPr lIns="0" tIns="0" rIns="0" bIns="0" anchor="ct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defRPr sz="3200" b="0">
                    <a:solidFill>
                      <a:srgbClr val="FFFFFF"/>
                    </a:solidFill>
                    <a:latin typeface="+mn-lt"/>
                    <a:ea typeface="+mn-ea"/>
                    <a:cs typeface="+mn-cs"/>
                    <a:sym typeface="Helvetica Neue Medium"/>
                  </a:defRPr>
                </a:pPr>
                <a:endParaRPr sz="3200">
                  <a:solidFill>
                    <a:srgbClr val="FFFFFF"/>
                  </a:solidFill>
                  <a:latin typeface="+mn-lt"/>
                  <a:ea typeface="+mn-ea"/>
                  <a:cs typeface="+mn-cs"/>
                  <a:sym typeface="Helvetica Neue Medium"/>
                </a:endParaRPr>
              </a:p>
            </p:txBody>
          </p:sp>
        </p:grpSp>
        <p:grpSp>
          <p:nvGrpSpPr>
            <p:cNvPr id="30" name="Группа 29"/>
            <p:cNvGrpSpPr>
              <a:grpSpLocks/>
            </p:cNvGrpSpPr>
            <p:nvPr/>
          </p:nvGrpSpPr>
          <p:grpSpPr bwMode="auto">
            <a:xfrm>
              <a:off x="16507646" y="1699628"/>
              <a:ext cx="6144485" cy="3514199"/>
              <a:chOff x="16507646" y="1699628"/>
              <a:chExt cx="6144485" cy="3514199"/>
            </a:xfrm>
          </p:grpSpPr>
          <p:sp>
            <p:nvSpPr>
              <p:cNvPr id="34" name="Rectangle 1"/>
              <p:cNvSpPr>
                <a:spLocks noChangeArrowheads="1"/>
              </p:cNvSpPr>
              <p:nvPr/>
            </p:nvSpPr>
            <p:spPr bwMode="auto">
              <a:xfrm>
                <a:off x="16910664" y="3348548"/>
                <a:ext cx="5741467" cy="1865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eaLnBrk="1" hangingPunct="1">
                  <a:lnSpc>
                    <a:spcPct val="80000"/>
                  </a:lnSpc>
                </a:pPr>
                <a:r>
                  <a:rPr lang="ru-RU" altLang="ru-RU" sz="4800" dirty="0">
                    <a:solidFill>
                      <a:schemeClr val="tx2"/>
                    </a:solidFill>
                    <a:latin typeface="Cambria Math" panose="02040503050406030204" pitchFamily="18" charset="0"/>
                    <a:ea typeface="Cambria Math" panose="02040503050406030204" pitchFamily="18" charset="0"/>
                  </a:rPr>
                  <a:t>А как вы смотрите на другую точку зрения?</a:t>
                </a:r>
              </a:p>
            </p:txBody>
          </p:sp>
          <p:sp>
            <p:nvSpPr>
              <p:cNvPr id="32" name="Овал 31"/>
              <p:cNvSpPr>
                <a:spLocks noChangeArrowheads="1"/>
              </p:cNvSpPr>
              <p:nvPr/>
            </p:nvSpPr>
            <p:spPr bwMode="auto">
              <a:xfrm>
                <a:off x="16507646" y="1699628"/>
                <a:ext cx="1290116" cy="1290116"/>
              </a:xfrm>
              <a:prstGeom prst="ellipse">
                <a:avLst/>
              </a:prstGeom>
              <a:solidFill>
                <a:schemeClr val="tx1"/>
              </a:solidFill>
              <a:ln>
                <a:noFill/>
              </a:ln>
              <a:extLst>
                <a:ext uri="{91240B29-F687-4F45-9708-019B960494DF}">
                  <a14:hiddenLine xmlns:a14="http://schemas.microsoft.com/office/drawing/2010/main" xmlns="" w="12700" algn="ctr">
                    <a:solidFill>
                      <a:srgbClr val="000000"/>
                    </a:solidFill>
                    <a:miter lim="400000"/>
                    <a:headEnd/>
                    <a:tailEnd/>
                  </a14:hiddenLine>
                </a:ext>
              </a:extLst>
            </p:spPr>
            <p:txBody>
              <a:bodyPr lIns="38100" tIns="38100" rIns="38100" bIns="38100" anchor="ct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eaLnBrk="1"/>
                <a:endParaRPr lang="ru-RU" altLang="ru-RU"/>
              </a:p>
            </p:txBody>
          </p:sp>
          <p:sp>
            <p:nvSpPr>
              <p:cNvPr id="33" name="Shape">
                <a:extLst>
                  <a:ext uri="{FF2B5EF4-FFF2-40B4-BE49-F238E27FC236}">
                    <a16:creationId xmlns:a16="http://schemas.microsoft.com/office/drawing/2014/main" xmlns="" id="{53EBA672-C0AE-CF48-9AE8-846720AA65EC}"/>
                  </a:ext>
                </a:extLst>
              </p:cNvPr>
              <p:cNvSpPr/>
              <p:nvPr/>
            </p:nvSpPr>
            <p:spPr>
              <a:xfrm>
                <a:off x="16725631" y="2058432"/>
                <a:ext cx="846151" cy="623938"/>
              </a:xfrm>
              <a:custGeom>
                <a:avLst/>
                <a:gdLst/>
                <a:ahLst/>
                <a:cxnLst>
                  <a:cxn ang="0">
                    <a:pos x="wd2" y="hd2"/>
                  </a:cxn>
                  <a:cxn ang="5400000">
                    <a:pos x="wd2" y="hd2"/>
                  </a:cxn>
                  <a:cxn ang="10800000">
                    <a:pos x="wd2" y="hd2"/>
                  </a:cxn>
                  <a:cxn ang="16200000">
                    <a:pos x="wd2" y="hd2"/>
                  </a:cxn>
                </a:cxnLst>
                <a:rect l="0" t="0" r="r" b="b"/>
                <a:pathLst>
                  <a:path w="21600" h="21459" extrusionOk="0">
                    <a:moveTo>
                      <a:pt x="5389" y="0"/>
                    </a:moveTo>
                    <a:cubicBezTo>
                      <a:pt x="5281" y="0"/>
                      <a:pt x="5174" y="55"/>
                      <a:pt x="5092" y="166"/>
                    </a:cubicBezTo>
                    <a:cubicBezTo>
                      <a:pt x="4928" y="386"/>
                      <a:pt x="4928" y="743"/>
                      <a:pt x="5092" y="963"/>
                    </a:cubicBezTo>
                    <a:cubicBezTo>
                      <a:pt x="5256" y="1183"/>
                      <a:pt x="5522" y="1183"/>
                      <a:pt x="5686" y="963"/>
                    </a:cubicBezTo>
                    <a:cubicBezTo>
                      <a:pt x="5849" y="743"/>
                      <a:pt x="5849" y="386"/>
                      <a:pt x="5686" y="166"/>
                    </a:cubicBezTo>
                    <a:cubicBezTo>
                      <a:pt x="5604" y="55"/>
                      <a:pt x="5496" y="0"/>
                      <a:pt x="5389" y="0"/>
                    </a:cubicBezTo>
                    <a:close/>
                    <a:moveTo>
                      <a:pt x="16177" y="0"/>
                    </a:moveTo>
                    <a:cubicBezTo>
                      <a:pt x="16070" y="0"/>
                      <a:pt x="15962" y="55"/>
                      <a:pt x="15881" y="166"/>
                    </a:cubicBezTo>
                    <a:cubicBezTo>
                      <a:pt x="15717" y="386"/>
                      <a:pt x="15717" y="743"/>
                      <a:pt x="15881" y="963"/>
                    </a:cubicBezTo>
                    <a:cubicBezTo>
                      <a:pt x="16044" y="1183"/>
                      <a:pt x="16310" y="1183"/>
                      <a:pt x="16474" y="963"/>
                    </a:cubicBezTo>
                    <a:cubicBezTo>
                      <a:pt x="16638" y="743"/>
                      <a:pt x="16638" y="386"/>
                      <a:pt x="16474" y="166"/>
                    </a:cubicBezTo>
                    <a:cubicBezTo>
                      <a:pt x="16392" y="55"/>
                      <a:pt x="16285" y="0"/>
                      <a:pt x="16177" y="0"/>
                    </a:cubicBezTo>
                    <a:close/>
                    <a:moveTo>
                      <a:pt x="15196" y="1212"/>
                    </a:moveTo>
                    <a:cubicBezTo>
                      <a:pt x="15102" y="1214"/>
                      <a:pt x="15008" y="1259"/>
                      <a:pt x="14934" y="1348"/>
                    </a:cubicBezTo>
                    <a:lnTo>
                      <a:pt x="13740" y="2954"/>
                    </a:lnTo>
                    <a:cubicBezTo>
                      <a:pt x="13581" y="3168"/>
                      <a:pt x="13462" y="3329"/>
                      <a:pt x="13367" y="3473"/>
                    </a:cubicBezTo>
                    <a:cubicBezTo>
                      <a:pt x="13273" y="3618"/>
                      <a:pt x="13204" y="3747"/>
                      <a:pt x="13147" y="3896"/>
                    </a:cubicBezTo>
                    <a:cubicBezTo>
                      <a:pt x="13088" y="4066"/>
                      <a:pt x="13058" y="4249"/>
                      <a:pt x="13058" y="4432"/>
                    </a:cubicBezTo>
                    <a:cubicBezTo>
                      <a:pt x="13058" y="4615"/>
                      <a:pt x="13088" y="4798"/>
                      <a:pt x="13147" y="4968"/>
                    </a:cubicBezTo>
                    <a:cubicBezTo>
                      <a:pt x="13149" y="4973"/>
                      <a:pt x="13151" y="4977"/>
                      <a:pt x="13153" y="4982"/>
                    </a:cubicBezTo>
                    <a:lnTo>
                      <a:pt x="12665" y="5640"/>
                    </a:lnTo>
                    <a:lnTo>
                      <a:pt x="9119" y="5640"/>
                    </a:lnTo>
                    <a:lnTo>
                      <a:pt x="8490" y="4848"/>
                    </a:lnTo>
                    <a:cubicBezTo>
                      <a:pt x="8524" y="4713"/>
                      <a:pt x="8542" y="4573"/>
                      <a:pt x="8542" y="4432"/>
                    </a:cubicBezTo>
                    <a:cubicBezTo>
                      <a:pt x="8542" y="4249"/>
                      <a:pt x="8512" y="4066"/>
                      <a:pt x="8453" y="3896"/>
                    </a:cubicBezTo>
                    <a:cubicBezTo>
                      <a:pt x="8396" y="3747"/>
                      <a:pt x="8327" y="3618"/>
                      <a:pt x="8234" y="3475"/>
                    </a:cubicBezTo>
                    <a:cubicBezTo>
                      <a:pt x="8140" y="3331"/>
                      <a:pt x="8022" y="3172"/>
                      <a:pt x="7865" y="2961"/>
                    </a:cubicBezTo>
                    <a:lnTo>
                      <a:pt x="6724" y="1426"/>
                    </a:lnTo>
                    <a:cubicBezTo>
                      <a:pt x="6548" y="1203"/>
                      <a:pt x="6269" y="1226"/>
                      <a:pt x="6114" y="1475"/>
                    </a:cubicBezTo>
                    <a:cubicBezTo>
                      <a:pt x="5993" y="1670"/>
                      <a:pt x="5987" y="1952"/>
                      <a:pt x="6101" y="2155"/>
                    </a:cubicBezTo>
                    <a:lnTo>
                      <a:pt x="7564" y="4123"/>
                    </a:lnTo>
                    <a:cubicBezTo>
                      <a:pt x="7594" y="4163"/>
                      <a:pt x="7617" y="4194"/>
                      <a:pt x="7635" y="4221"/>
                    </a:cubicBezTo>
                    <a:cubicBezTo>
                      <a:pt x="7652" y="4249"/>
                      <a:pt x="7666" y="4273"/>
                      <a:pt x="7677" y="4301"/>
                    </a:cubicBezTo>
                    <a:cubicBezTo>
                      <a:pt x="7688" y="4334"/>
                      <a:pt x="7694" y="4369"/>
                      <a:pt x="7694" y="4404"/>
                    </a:cubicBezTo>
                    <a:cubicBezTo>
                      <a:pt x="7694" y="4439"/>
                      <a:pt x="7688" y="4473"/>
                      <a:pt x="7677" y="4506"/>
                    </a:cubicBezTo>
                    <a:cubicBezTo>
                      <a:pt x="7666" y="4534"/>
                      <a:pt x="7653" y="4558"/>
                      <a:pt x="7635" y="4586"/>
                    </a:cubicBezTo>
                    <a:cubicBezTo>
                      <a:pt x="7616" y="4613"/>
                      <a:pt x="7593" y="4644"/>
                      <a:pt x="7563" y="4685"/>
                    </a:cubicBezTo>
                    <a:lnTo>
                      <a:pt x="3327" y="10386"/>
                    </a:lnTo>
                    <a:cubicBezTo>
                      <a:pt x="3297" y="10427"/>
                      <a:pt x="3274" y="10457"/>
                      <a:pt x="3254" y="10481"/>
                    </a:cubicBezTo>
                    <a:cubicBezTo>
                      <a:pt x="3233" y="10505"/>
                      <a:pt x="3215" y="10522"/>
                      <a:pt x="3194" y="10537"/>
                    </a:cubicBezTo>
                    <a:cubicBezTo>
                      <a:pt x="3170" y="10552"/>
                      <a:pt x="3144" y="10560"/>
                      <a:pt x="3119" y="10560"/>
                    </a:cubicBezTo>
                    <a:cubicBezTo>
                      <a:pt x="3093" y="10560"/>
                      <a:pt x="3067" y="10552"/>
                      <a:pt x="3042" y="10537"/>
                    </a:cubicBezTo>
                    <a:cubicBezTo>
                      <a:pt x="3021" y="10522"/>
                      <a:pt x="3003" y="10504"/>
                      <a:pt x="2983" y="10480"/>
                    </a:cubicBezTo>
                    <a:cubicBezTo>
                      <a:pt x="2962" y="10456"/>
                      <a:pt x="2939" y="10426"/>
                      <a:pt x="2909" y="10385"/>
                    </a:cubicBezTo>
                    <a:lnTo>
                      <a:pt x="977" y="7786"/>
                    </a:lnTo>
                    <a:cubicBezTo>
                      <a:pt x="948" y="7746"/>
                      <a:pt x="925" y="7715"/>
                      <a:pt x="907" y="7688"/>
                    </a:cubicBezTo>
                    <a:cubicBezTo>
                      <a:pt x="889" y="7660"/>
                      <a:pt x="877" y="7636"/>
                      <a:pt x="866" y="7607"/>
                    </a:cubicBezTo>
                    <a:cubicBezTo>
                      <a:pt x="854" y="7575"/>
                      <a:pt x="849" y="7541"/>
                      <a:pt x="849" y="7506"/>
                    </a:cubicBezTo>
                    <a:cubicBezTo>
                      <a:pt x="849" y="7471"/>
                      <a:pt x="854" y="7436"/>
                      <a:pt x="866" y="7403"/>
                    </a:cubicBezTo>
                    <a:cubicBezTo>
                      <a:pt x="877" y="7375"/>
                      <a:pt x="889" y="7351"/>
                      <a:pt x="907" y="7323"/>
                    </a:cubicBezTo>
                    <a:cubicBezTo>
                      <a:pt x="925" y="7295"/>
                      <a:pt x="948" y="7265"/>
                      <a:pt x="977" y="7224"/>
                    </a:cubicBezTo>
                    <a:lnTo>
                      <a:pt x="4577" y="2380"/>
                    </a:lnTo>
                    <a:cubicBezTo>
                      <a:pt x="4723" y="2203"/>
                      <a:pt x="4756" y="1912"/>
                      <a:pt x="4654" y="1686"/>
                    </a:cubicBezTo>
                    <a:cubicBezTo>
                      <a:pt x="4504" y="1350"/>
                      <a:pt x="4155" y="1302"/>
                      <a:pt x="3957" y="1590"/>
                    </a:cubicBezTo>
                    <a:lnTo>
                      <a:pt x="682" y="5999"/>
                    </a:lnTo>
                    <a:cubicBezTo>
                      <a:pt x="523" y="6213"/>
                      <a:pt x="403" y="6374"/>
                      <a:pt x="309" y="6518"/>
                    </a:cubicBezTo>
                    <a:cubicBezTo>
                      <a:pt x="215" y="6663"/>
                      <a:pt x="146" y="6791"/>
                      <a:pt x="88" y="6941"/>
                    </a:cubicBezTo>
                    <a:cubicBezTo>
                      <a:pt x="30" y="7111"/>
                      <a:pt x="0" y="7294"/>
                      <a:pt x="0" y="7477"/>
                    </a:cubicBezTo>
                    <a:cubicBezTo>
                      <a:pt x="0" y="7660"/>
                      <a:pt x="30" y="7843"/>
                      <a:pt x="88" y="8013"/>
                    </a:cubicBezTo>
                    <a:cubicBezTo>
                      <a:pt x="146" y="8162"/>
                      <a:pt x="215" y="8291"/>
                      <a:pt x="308" y="8434"/>
                    </a:cubicBezTo>
                    <a:cubicBezTo>
                      <a:pt x="401" y="8578"/>
                      <a:pt x="520" y="8737"/>
                      <a:pt x="676" y="8948"/>
                    </a:cubicBezTo>
                    <a:lnTo>
                      <a:pt x="2041" y="10784"/>
                    </a:lnTo>
                    <a:cubicBezTo>
                      <a:pt x="2200" y="10999"/>
                      <a:pt x="2319" y="11159"/>
                      <a:pt x="2427" y="11286"/>
                    </a:cubicBezTo>
                    <a:cubicBezTo>
                      <a:pt x="2534" y="11412"/>
                      <a:pt x="2630" y="11505"/>
                      <a:pt x="2741" y="11583"/>
                    </a:cubicBezTo>
                    <a:cubicBezTo>
                      <a:pt x="2868" y="11662"/>
                      <a:pt x="3004" y="11702"/>
                      <a:pt x="3140" y="11702"/>
                    </a:cubicBezTo>
                    <a:cubicBezTo>
                      <a:pt x="3242" y="11702"/>
                      <a:pt x="3345" y="11679"/>
                      <a:pt x="3444" y="11634"/>
                    </a:cubicBezTo>
                    <a:lnTo>
                      <a:pt x="4917" y="13617"/>
                    </a:lnTo>
                    <a:cubicBezTo>
                      <a:pt x="4638" y="14347"/>
                      <a:pt x="4725" y="15266"/>
                      <a:pt x="5180" y="15879"/>
                    </a:cubicBezTo>
                    <a:cubicBezTo>
                      <a:pt x="5473" y="16273"/>
                      <a:pt x="5861" y="16461"/>
                      <a:pt x="6245" y="16444"/>
                    </a:cubicBezTo>
                    <a:cubicBezTo>
                      <a:pt x="6240" y="16951"/>
                      <a:pt x="6380" y="17459"/>
                      <a:pt x="6667" y="17846"/>
                    </a:cubicBezTo>
                    <a:cubicBezTo>
                      <a:pt x="6957" y="18236"/>
                      <a:pt x="7340" y="18424"/>
                      <a:pt x="7721" y="18412"/>
                    </a:cubicBezTo>
                    <a:cubicBezTo>
                      <a:pt x="7709" y="18929"/>
                      <a:pt x="7848" y="19452"/>
                      <a:pt x="8141" y="19847"/>
                    </a:cubicBezTo>
                    <a:cubicBezTo>
                      <a:pt x="8603" y="20468"/>
                      <a:pt x="9300" y="20579"/>
                      <a:pt x="9847" y="20181"/>
                    </a:cubicBezTo>
                    <a:lnTo>
                      <a:pt x="10437" y="20969"/>
                    </a:lnTo>
                    <a:cubicBezTo>
                      <a:pt x="10821" y="21469"/>
                      <a:pt x="11395" y="21600"/>
                      <a:pt x="11880" y="21298"/>
                    </a:cubicBezTo>
                    <a:cubicBezTo>
                      <a:pt x="12336" y="21013"/>
                      <a:pt x="12627" y="20397"/>
                      <a:pt x="12625" y="19720"/>
                    </a:cubicBezTo>
                    <a:cubicBezTo>
                      <a:pt x="12974" y="19708"/>
                      <a:pt x="13305" y="19507"/>
                      <a:pt x="13543" y="19163"/>
                    </a:cubicBezTo>
                    <a:cubicBezTo>
                      <a:pt x="13778" y="18822"/>
                      <a:pt x="13902" y="18370"/>
                      <a:pt x="13888" y="17906"/>
                    </a:cubicBezTo>
                    <a:cubicBezTo>
                      <a:pt x="14254" y="17903"/>
                      <a:pt x="14605" y="17707"/>
                      <a:pt x="14864" y="17360"/>
                    </a:cubicBezTo>
                    <a:cubicBezTo>
                      <a:pt x="15145" y="16985"/>
                      <a:pt x="15295" y="16468"/>
                      <a:pt x="15277" y="15936"/>
                    </a:cubicBezTo>
                    <a:cubicBezTo>
                      <a:pt x="15749" y="15913"/>
                      <a:pt x="16180" y="15567"/>
                      <a:pt x="16420" y="15020"/>
                    </a:cubicBezTo>
                    <a:cubicBezTo>
                      <a:pt x="16667" y="14457"/>
                      <a:pt x="16678" y="13762"/>
                      <a:pt x="16449" y="13186"/>
                    </a:cubicBezTo>
                    <a:lnTo>
                      <a:pt x="16442" y="13175"/>
                    </a:lnTo>
                    <a:lnTo>
                      <a:pt x="17883" y="11431"/>
                    </a:lnTo>
                    <a:cubicBezTo>
                      <a:pt x="17941" y="11488"/>
                      <a:pt x="17999" y="11539"/>
                      <a:pt x="18062" y="11583"/>
                    </a:cubicBezTo>
                    <a:cubicBezTo>
                      <a:pt x="18188" y="11662"/>
                      <a:pt x="18324" y="11702"/>
                      <a:pt x="18460" y="11702"/>
                    </a:cubicBezTo>
                    <a:cubicBezTo>
                      <a:pt x="18596" y="11702"/>
                      <a:pt x="18732" y="11662"/>
                      <a:pt x="18859" y="11583"/>
                    </a:cubicBezTo>
                    <a:cubicBezTo>
                      <a:pt x="18970" y="11505"/>
                      <a:pt x="19065" y="11413"/>
                      <a:pt x="19172" y="11287"/>
                    </a:cubicBezTo>
                    <a:cubicBezTo>
                      <a:pt x="19279" y="11161"/>
                      <a:pt x="19397" y="11002"/>
                      <a:pt x="19554" y="10791"/>
                    </a:cubicBezTo>
                    <a:lnTo>
                      <a:pt x="20918" y="8955"/>
                    </a:lnTo>
                    <a:cubicBezTo>
                      <a:pt x="21077" y="8741"/>
                      <a:pt x="21197" y="8580"/>
                      <a:pt x="21291" y="8436"/>
                    </a:cubicBezTo>
                    <a:cubicBezTo>
                      <a:pt x="21385" y="8291"/>
                      <a:pt x="21454" y="8162"/>
                      <a:pt x="21512" y="8013"/>
                    </a:cubicBezTo>
                    <a:cubicBezTo>
                      <a:pt x="21570" y="7843"/>
                      <a:pt x="21600" y="7660"/>
                      <a:pt x="21600" y="7477"/>
                    </a:cubicBezTo>
                    <a:cubicBezTo>
                      <a:pt x="21600" y="7294"/>
                      <a:pt x="21570" y="7111"/>
                      <a:pt x="21512" y="6941"/>
                    </a:cubicBezTo>
                    <a:cubicBezTo>
                      <a:pt x="21454" y="6791"/>
                      <a:pt x="21385" y="6663"/>
                      <a:pt x="21292" y="6519"/>
                    </a:cubicBezTo>
                    <a:cubicBezTo>
                      <a:pt x="21199" y="6375"/>
                      <a:pt x="21080" y="6216"/>
                      <a:pt x="20924" y="6005"/>
                    </a:cubicBezTo>
                    <a:lnTo>
                      <a:pt x="17680" y="1641"/>
                    </a:lnTo>
                    <a:cubicBezTo>
                      <a:pt x="17515" y="1374"/>
                      <a:pt x="17214" y="1361"/>
                      <a:pt x="17037" y="1612"/>
                    </a:cubicBezTo>
                    <a:cubicBezTo>
                      <a:pt x="16875" y="1840"/>
                      <a:pt x="16882" y="2201"/>
                      <a:pt x="17051" y="2419"/>
                    </a:cubicBezTo>
                    <a:lnTo>
                      <a:pt x="20623" y="7224"/>
                    </a:lnTo>
                    <a:cubicBezTo>
                      <a:pt x="20652" y="7265"/>
                      <a:pt x="20675" y="7295"/>
                      <a:pt x="20693" y="7323"/>
                    </a:cubicBezTo>
                    <a:cubicBezTo>
                      <a:pt x="20711" y="7351"/>
                      <a:pt x="20723" y="7375"/>
                      <a:pt x="20734" y="7403"/>
                    </a:cubicBezTo>
                    <a:cubicBezTo>
                      <a:pt x="20746" y="7436"/>
                      <a:pt x="20751" y="7470"/>
                      <a:pt x="20751" y="7505"/>
                    </a:cubicBezTo>
                    <a:cubicBezTo>
                      <a:pt x="20751" y="7540"/>
                      <a:pt x="20746" y="7575"/>
                      <a:pt x="20734" y="7607"/>
                    </a:cubicBezTo>
                    <a:cubicBezTo>
                      <a:pt x="20723" y="7636"/>
                      <a:pt x="20710" y="7660"/>
                      <a:pt x="20692" y="7688"/>
                    </a:cubicBezTo>
                    <a:cubicBezTo>
                      <a:pt x="20674" y="7715"/>
                      <a:pt x="20652" y="7746"/>
                      <a:pt x="20621" y="7787"/>
                    </a:cubicBezTo>
                    <a:lnTo>
                      <a:pt x="18690" y="10386"/>
                    </a:lnTo>
                    <a:cubicBezTo>
                      <a:pt x="18661" y="10427"/>
                      <a:pt x="18638" y="10457"/>
                      <a:pt x="18617" y="10481"/>
                    </a:cubicBezTo>
                    <a:cubicBezTo>
                      <a:pt x="18597" y="10505"/>
                      <a:pt x="18579" y="10523"/>
                      <a:pt x="18558" y="10538"/>
                    </a:cubicBezTo>
                    <a:cubicBezTo>
                      <a:pt x="18533" y="10553"/>
                      <a:pt x="18507" y="10560"/>
                      <a:pt x="18481" y="10560"/>
                    </a:cubicBezTo>
                    <a:cubicBezTo>
                      <a:pt x="18456" y="10560"/>
                      <a:pt x="18430" y="10553"/>
                      <a:pt x="18406" y="10538"/>
                    </a:cubicBezTo>
                    <a:cubicBezTo>
                      <a:pt x="18385" y="10523"/>
                      <a:pt x="18367" y="10505"/>
                      <a:pt x="18346" y="10481"/>
                    </a:cubicBezTo>
                    <a:cubicBezTo>
                      <a:pt x="18326" y="10457"/>
                      <a:pt x="18303" y="10426"/>
                      <a:pt x="18272" y="10385"/>
                    </a:cubicBezTo>
                    <a:lnTo>
                      <a:pt x="14036" y="4684"/>
                    </a:lnTo>
                    <a:cubicBezTo>
                      <a:pt x="14006" y="4644"/>
                      <a:pt x="13983" y="4613"/>
                      <a:pt x="13965" y="4586"/>
                    </a:cubicBezTo>
                    <a:cubicBezTo>
                      <a:pt x="13948" y="4558"/>
                      <a:pt x="13935" y="4534"/>
                      <a:pt x="13924" y="4506"/>
                    </a:cubicBezTo>
                    <a:cubicBezTo>
                      <a:pt x="13913" y="4473"/>
                      <a:pt x="13907" y="4439"/>
                      <a:pt x="13907" y="4404"/>
                    </a:cubicBezTo>
                    <a:cubicBezTo>
                      <a:pt x="13907" y="4369"/>
                      <a:pt x="13913" y="4334"/>
                      <a:pt x="13924" y="4301"/>
                    </a:cubicBezTo>
                    <a:cubicBezTo>
                      <a:pt x="13935" y="4273"/>
                      <a:pt x="13948" y="4249"/>
                      <a:pt x="13966" y="4221"/>
                    </a:cubicBezTo>
                    <a:cubicBezTo>
                      <a:pt x="13984" y="4193"/>
                      <a:pt x="14007" y="4163"/>
                      <a:pt x="14037" y="4122"/>
                    </a:cubicBezTo>
                    <a:lnTo>
                      <a:pt x="15499" y="2155"/>
                    </a:lnTo>
                    <a:cubicBezTo>
                      <a:pt x="15663" y="1918"/>
                      <a:pt x="15646" y="1544"/>
                      <a:pt x="15461" y="1337"/>
                    </a:cubicBezTo>
                    <a:cubicBezTo>
                      <a:pt x="15384" y="1252"/>
                      <a:pt x="15290" y="1210"/>
                      <a:pt x="15196" y="1212"/>
                    </a:cubicBezTo>
                    <a:close/>
                    <a:moveTo>
                      <a:pt x="7970" y="5761"/>
                    </a:moveTo>
                    <a:lnTo>
                      <a:pt x="8585" y="6605"/>
                    </a:lnTo>
                    <a:cubicBezTo>
                      <a:pt x="8624" y="6651"/>
                      <a:pt x="8667" y="6689"/>
                      <a:pt x="8714" y="6717"/>
                    </a:cubicBezTo>
                    <a:cubicBezTo>
                      <a:pt x="8779" y="6756"/>
                      <a:pt x="8848" y="6775"/>
                      <a:pt x="8919" y="6775"/>
                    </a:cubicBezTo>
                    <a:lnTo>
                      <a:pt x="9560" y="6775"/>
                    </a:lnTo>
                    <a:lnTo>
                      <a:pt x="7651" y="9344"/>
                    </a:lnTo>
                    <a:cubicBezTo>
                      <a:pt x="7244" y="9987"/>
                      <a:pt x="7221" y="10922"/>
                      <a:pt x="7595" y="11599"/>
                    </a:cubicBezTo>
                    <a:cubicBezTo>
                      <a:pt x="8066" y="12450"/>
                      <a:pt x="8967" y="12605"/>
                      <a:pt x="9581" y="11942"/>
                    </a:cubicBezTo>
                    <a:lnTo>
                      <a:pt x="11177" y="9794"/>
                    </a:lnTo>
                    <a:lnTo>
                      <a:pt x="12764" y="9794"/>
                    </a:lnTo>
                    <a:lnTo>
                      <a:pt x="15684" y="13724"/>
                    </a:lnTo>
                    <a:cubicBezTo>
                      <a:pt x="15811" y="13962"/>
                      <a:pt x="15815" y="14282"/>
                      <a:pt x="15695" y="14526"/>
                    </a:cubicBezTo>
                    <a:cubicBezTo>
                      <a:pt x="15527" y="14867"/>
                      <a:pt x="15186" y="14960"/>
                      <a:pt x="14933" y="14733"/>
                    </a:cubicBezTo>
                    <a:lnTo>
                      <a:pt x="13863" y="13294"/>
                    </a:lnTo>
                    <a:cubicBezTo>
                      <a:pt x="13685" y="13097"/>
                      <a:pt x="13422" y="13130"/>
                      <a:pt x="13274" y="13368"/>
                    </a:cubicBezTo>
                    <a:cubicBezTo>
                      <a:pt x="13146" y="13575"/>
                      <a:pt x="13149" y="13876"/>
                      <a:pt x="13279" y="14080"/>
                    </a:cubicBezTo>
                    <a:lnTo>
                      <a:pt x="14323" y="15485"/>
                    </a:lnTo>
                    <a:cubicBezTo>
                      <a:pt x="14516" y="15791"/>
                      <a:pt x="14513" y="16241"/>
                      <a:pt x="14317" y="16543"/>
                    </a:cubicBezTo>
                    <a:cubicBezTo>
                      <a:pt x="14073" y="16918"/>
                      <a:pt x="13641" y="16926"/>
                      <a:pt x="13390" y="16559"/>
                    </a:cubicBezTo>
                    <a:lnTo>
                      <a:pt x="12523" y="15435"/>
                    </a:lnTo>
                    <a:cubicBezTo>
                      <a:pt x="12346" y="15184"/>
                      <a:pt x="12049" y="15186"/>
                      <a:pt x="11873" y="15438"/>
                    </a:cubicBezTo>
                    <a:cubicBezTo>
                      <a:pt x="11706" y="15678"/>
                      <a:pt x="11716" y="16056"/>
                      <a:pt x="11895" y="16280"/>
                    </a:cubicBezTo>
                    <a:lnTo>
                      <a:pt x="12887" y="17615"/>
                    </a:lnTo>
                    <a:cubicBezTo>
                      <a:pt x="13034" y="17825"/>
                      <a:pt x="13049" y="18147"/>
                      <a:pt x="12923" y="18382"/>
                    </a:cubicBezTo>
                    <a:cubicBezTo>
                      <a:pt x="12762" y="18680"/>
                      <a:pt x="12445" y="18728"/>
                      <a:pt x="12240" y="18485"/>
                    </a:cubicBezTo>
                    <a:lnTo>
                      <a:pt x="11792" y="17882"/>
                    </a:lnTo>
                    <a:cubicBezTo>
                      <a:pt x="11648" y="17631"/>
                      <a:pt x="11378" y="17592"/>
                      <a:pt x="11198" y="17796"/>
                    </a:cubicBezTo>
                    <a:cubicBezTo>
                      <a:pt x="10995" y="18026"/>
                      <a:pt x="10997" y="18448"/>
                      <a:pt x="11204" y="18673"/>
                    </a:cubicBezTo>
                    <a:lnTo>
                      <a:pt x="11694" y="19334"/>
                    </a:lnTo>
                    <a:cubicBezTo>
                      <a:pt x="11828" y="19559"/>
                      <a:pt x="11827" y="19878"/>
                      <a:pt x="11692" y="20101"/>
                    </a:cubicBezTo>
                    <a:cubicBezTo>
                      <a:pt x="11533" y="20363"/>
                      <a:pt x="11249" y="20408"/>
                      <a:pt x="11049" y="20202"/>
                    </a:cubicBezTo>
                    <a:lnTo>
                      <a:pt x="10438" y="19379"/>
                    </a:lnTo>
                    <a:cubicBezTo>
                      <a:pt x="10726" y="18646"/>
                      <a:pt x="10640" y="17718"/>
                      <a:pt x="10182" y="17101"/>
                    </a:cubicBezTo>
                    <a:cubicBezTo>
                      <a:pt x="9900" y="16722"/>
                      <a:pt x="9531" y="16532"/>
                      <a:pt x="9161" y="16532"/>
                    </a:cubicBezTo>
                    <a:cubicBezTo>
                      <a:pt x="9150" y="16532"/>
                      <a:pt x="9139" y="16534"/>
                      <a:pt x="9127" y="16534"/>
                    </a:cubicBezTo>
                    <a:cubicBezTo>
                      <a:pt x="9139" y="16017"/>
                      <a:pt x="9001" y="15495"/>
                      <a:pt x="8707" y="15100"/>
                    </a:cubicBezTo>
                    <a:cubicBezTo>
                      <a:pt x="8426" y="14721"/>
                      <a:pt x="8057" y="14531"/>
                      <a:pt x="7687" y="14531"/>
                    </a:cubicBezTo>
                    <a:cubicBezTo>
                      <a:pt x="7672" y="14531"/>
                      <a:pt x="7657" y="14533"/>
                      <a:pt x="7642" y="14534"/>
                    </a:cubicBezTo>
                    <a:cubicBezTo>
                      <a:pt x="7648" y="14028"/>
                      <a:pt x="7508" y="13519"/>
                      <a:pt x="7220" y="13133"/>
                    </a:cubicBezTo>
                    <a:cubicBezTo>
                      <a:pt x="6939" y="12754"/>
                      <a:pt x="6570" y="12564"/>
                      <a:pt x="6200" y="12564"/>
                    </a:cubicBezTo>
                    <a:cubicBezTo>
                      <a:pt x="5966" y="12564"/>
                      <a:pt x="5732" y="12641"/>
                      <a:pt x="5520" y="12793"/>
                    </a:cubicBezTo>
                    <a:lnTo>
                      <a:pt x="4132" y="10925"/>
                    </a:lnTo>
                    <a:cubicBezTo>
                      <a:pt x="4166" y="10881"/>
                      <a:pt x="4195" y="10842"/>
                      <a:pt x="4233" y="10791"/>
                    </a:cubicBezTo>
                    <a:lnTo>
                      <a:pt x="7861" y="5910"/>
                    </a:lnTo>
                    <a:cubicBezTo>
                      <a:pt x="7902" y="5854"/>
                      <a:pt x="7934" y="5810"/>
                      <a:pt x="7970" y="5761"/>
                    </a:cubicBezTo>
                    <a:close/>
                    <a:moveTo>
                      <a:pt x="13728" y="5895"/>
                    </a:moveTo>
                    <a:cubicBezTo>
                      <a:pt x="13731" y="5898"/>
                      <a:pt x="13732" y="5900"/>
                      <a:pt x="13735" y="5904"/>
                    </a:cubicBezTo>
                    <a:lnTo>
                      <a:pt x="17251" y="10635"/>
                    </a:lnTo>
                    <a:lnTo>
                      <a:pt x="15866" y="12389"/>
                    </a:lnTo>
                    <a:lnTo>
                      <a:pt x="13304" y="8883"/>
                    </a:lnTo>
                    <a:cubicBezTo>
                      <a:pt x="13268" y="8828"/>
                      <a:pt x="13225" y="8782"/>
                      <a:pt x="13176" y="8749"/>
                    </a:cubicBezTo>
                    <a:cubicBezTo>
                      <a:pt x="13130" y="8717"/>
                      <a:pt x="13081" y="8698"/>
                      <a:pt x="13030" y="8691"/>
                    </a:cubicBezTo>
                    <a:lnTo>
                      <a:pt x="11018" y="8691"/>
                    </a:lnTo>
                    <a:cubicBezTo>
                      <a:pt x="10962" y="8682"/>
                      <a:pt x="10905" y="8689"/>
                      <a:pt x="10852" y="8713"/>
                    </a:cubicBezTo>
                    <a:cubicBezTo>
                      <a:pt x="10804" y="8735"/>
                      <a:pt x="10761" y="8768"/>
                      <a:pt x="10723" y="8812"/>
                    </a:cubicBezTo>
                    <a:lnTo>
                      <a:pt x="9101" y="10996"/>
                    </a:lnTo>
                    <a:cubicBezTo>
                      <a:pt x="8858" y="11229"/>
                      <a:pt x="8520" y="11152"/>
                      <a:pt x="8347" y="10824"/>
                    </a:cubicBezTo>
                    <a:cubicBezTo>
                      <a:pt x="8216" y="10574"/>
                      <a:pt x="8221" y="10239"/>
                      <a:pt x="8358" y="9996"/>
                    </a:cubicBezTo>
                    <a:lnTo>
                      <a:pt x="10752" y="6775"/>
                    </a:lnTo>
                    <a:lnTo>
                      <a:pt x="12802" y="6775"/>
                    </a:lnTo>
                    <a:cubicBezTo>
                      <a:pt x="12865" y="6782"/>
                      <a:pt x="12929" y="6771"/>
                      <a:pt x="12989" y="6743"/>
                    </a:cubicBezTo>
                    <a:cubicBezTo>
                      <a:pt x="13035" y="6721"/>
                      <a:pt x="13079" y="6688"/>
                      <a:pt x="13117" y="6646"/>
                    </a:cubicBezTo>
                    <a:lnTo>
                      <a:pt x="13728" y="5895"/>
                    </a:lnTo>
                    <a:close/>
                    <a:moveTo>
                      <a:pt x="2893" y="7209"/>
                    </a:moveTo>
                    <a:cubicBezTo>
                      <a:pt x="2785" y="7209"/>
                      <a:pt x="2678" y="7264"/>
                      <a:pt x="2596" y="7374"/>
                    </a:cubicBezTo>
                    <a:cubicBezTo>
                      <a:pt x="2432" y="7595"/>
                      <a:pt x="2432" y="7951"/>
                      <a:pt x="2596" y="8172"/>
                    </a:cubicBezTo>
                    <a:cubicBezTo>
                      <a:pt x="2760" y="8392"/>
                      <a:pt x="3025" y="8392"/>
                      <a:pt x="3189" y="8172"/>
                    </a:cubicBezTo>
                    <a:cubicBezTo>
                      <a:pt x="3353" y="7951"/>
                      <a:pt x="3353" y="7595"/>
                      <a:pt x="3189" y="7374"/>
                    </a:cubicBezTo>
                    <a:cubicBezTo>
                      <a:pt x="3107" y="7264"/>
                      <a:pt x="3000" y="7209"/>
                      <a:pt x="2893" y="7209"/>
                    </a:cubicBezTo>
                    <a:close/>
                    <a:moveTo>
                      <a:pt x="18677" y="7209"/>
                    </a:moveTo>
                    <a:cubicBezTo>
                      <a:pt x="18570" y="7209"/>
                      <a:pt x="18463" y="7264"/>
                      <a:pt x="18381" y="7374"/>
                    </a:cubicBezTo>
                    <a:cubicBezTo>
                      <a:pt x="18217" y="7595"/>
                      <a:pt x="18217" y="7951"/>
                      <a:pt x="18381" y="8172"/>
                    </a:cubicBezTo>
                    <a:cubicBezTo>
                      <a:pt x="18544" y="8392"/>
                      <a:pt x="18810" y="8392"/>
                      <a:pt x="18974" y="8172"/>
                    </a:cubicBezTo>
                    <a:cubicBezTo>
                      <a:pt x="19138" y="7951"/>
                      <a:pt x="19138" y="7595"/>
                      <a:pt x="18974" y="7374"/>
                    </a:cubicBezTo>
                    <a:cubicBezTo>
                      <a:pt x="18892" y="7264"/>
                      <a:pt x="18784" y="7209"/>
                      <a:pt x="18677" y="7209"/>
                    </a:cubicBezTo>
                    <a:close/>
                    <a:moveTo>
                      <a:pt x="6200" y="13670"/>
                    </a:moveTo>
                    <a:cubicBezTo>
                      <a:pt x="6359" y="13670"/>
                      <a:pt x="6518" y="13751"/>
                      <a:pt x="6640" y="13915"/>
                    </a:cubicBezTo>
                    <a:cubicBezTo>
                      <a:pt x="6882" y="14241"/>
                      <a:pt x="6882" y="14770"/>
                      <a:pt x="6640" y="15097"/>
                    </a:cubicBezTo>
                    <a:cubicBezTo>
                      <a:pt x="6397" y="15423"/>
                      <a:pt x="6004" y="15423"/>
                      <a:pt x="5761" y="15097"/>
                    </a:cubicBezTo>
                    <a:cubicBezTo>
                      <a:pt x="5518" y="14770"/>
                      <a:pt x="5518" y="14241"/>
                      <a:pt x="5761" y="13915"/>
                    </a:cubicBezTo>
                    <a:cubicBezTo>
                      <a:pt x="5882" y="13751"/>
                      <a:pt x="6041" y="13670"/>
                      <a:pt x="6200" y="13670"/>
                    </a:cubicBezTo>
                    <a:close/>
                    <a:moveTo>
                      <a:pt x="7687" y="15637"/>
                    </a:moveTo>
                    <a:cubicBezTo>
                      <a:pt x="7846" y="15637"/>
                      <a:pt x="8005" y="15718"/>
                      <a:pt x="8126" y="15882"/>
                    </a:cubicBezTo>
                    <a:cubicBezTo>
                      <a:pt x="8369" y="16208"/>
                      <a:pt x="8369" y="16737"/>
                      <a:pt x="8126" y="17064"/>
                    </a:cubicBezTo>
                    <a:cubicBezTo>
                      <a:pt x="7884" y="17390"/>
                      <a:pt x="7491" y="17390"/>
                      <a:pt x="7248" y="17064"/>
                    </a:cubicBezTo>
                    <a:cubicBezTo>
                      <a:pt x="7005" y="16737"/>
                      <a:pt x="7005" y="16208"/>
                      <a:pt x="7248" y="15882"/>
                    </a:cubicBezTo>
                    <a:cubicBezTo>
                      <a:pt x="7369" y="15718"/>
                      <a:pt x="7528" y="15637"/>
                      <a:pt x="7687" y="15637"/>
                    </a:cubicBezTo>
                    <a:close/>
                    <a:moveTo>
                      <a:pt x="9161" y="17638"/>
                    </a:moveTo>
                    <a:cubicBezTo>
                      <a:pt x="9320" y="17638"/>
                      <a:pt x="9479" y="17719"/>
                      <a:pt x="9601" y="17883"/>
                    </a:cubicBezTo>
                    <a:cubicBezTo>
                      <a:pt x="9843" y="18209"/>
                      <a:pt x="9843" y="18738"/>
                      <a:pt x="9601" y="19065"/>
                    </a:cubicBezTo>
                    <a:cubicBezTo>
                      <a:pt x="9358" y="19391"/>
                      <a:pt x="8965" y="19391"/>
                      <a:pt x="8722" y="19065"/>
                    </a:cubicBezTo>
                    <a:cubicBezTo>
                      <a:pt x="8479" y="18738"/>
                      <a:pt x="8479" y="18209"/>
                      <a:pt x="8722" y="17883"/>
                    </a:cubicBezTo>
                    <a:cubicBezTo>
                      <a:pt x="8843" y="17719"/>
                      <a:pt x="9002" y="17638"/>
                      <a:pt x="9161" y="17638"/>
                    </a:cubicBezTo>
                    <a:close/>
                  </a:path>
                </a:pathLst>
              </a:custGeom>
              <a:solidFill>
                <a:schemeClr val="accent1"/>
              </a:solidFill>
              <a:ln w="12700">
                <a:miter lim="400000"/>
              </a:ln>
            </p:spPr>
            <p:txBody>
              <a:bodyPr lIns="0" tIns="0" rIns="0" bIns="0" anchor="ct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defRPr sz="3200" b="0">
                    <a:solidFill>
                      <a:srgbClr val="FFFFFF"/>
                    </a:solidFill>
                    <a:latin typeface="+mn-lt"/>
                    <a:ea typeface="+mn-ea"/>
                    <a:cs typeface="+mn-cs"/>
                    <a:sym typeface="Helvetica Neue Medium"/>
                  </a:defRPr>
                </a:pPr>
                <a:endParaRPr sz="3200">
                  <a:solidFill>
                    <a:srgbClr val="FFFFFF"/>
                  </a:solidFill>
                  <a:latin typeface="+mn-lt"/>
                  <a:ea typeface="+mn-ea"/>
                  <a:cs typeface="+mn-cs"/>
                  <a:sym typeface="Helvetica Neue Medium"/>
                </a:endParaRPr>
              </a:p>
            </p:txBody>
          </p:sp>
        </p:grpSp>
      </p:grpSp>
      <p:grpSp>
        <p:nvGrpSpPr>
          <p:cNvPr id="9" name="Группа 8"/>
          <p:cNvGrpSpPr>
            <a:grpSpLocks/>
          </p:cNvGrpSpPr>
          <p:nvPr/>
        </p:nvGrpSpPr>
        <p:grpSpPr bwMode="auto">
          <a:xfrm>
            <a:off x="2348408" y="7998480"/>
            <a:ext cx="20604257" cy="4655097"/>
            <a:chOff x="2166623" y="6949757"/>
            <a:chExt cx="20604577" cy="4655477"/>
          </a:xfrm>
        </p:grpSpPr>
        <p:grpSp>
          <p:nvGrpSpPr>
            <p:cNvPr id="10" name="Группа 9"/>
            <p:cNvGrpSpPr>
              <a:grpSpLocks/>
            </p:cNvGrpSpPr>
            <p:nvPr/>
          </p:nvGrpSpPr>
          <p:grpSpPr bwMode="auto">
            <a:xfrm>
              <a:off x="9335752" y="6949757"/>
              <a:ext cx="6326421" cy="4064498"/>
              <a:chOff x="9335752" y="6949757"/>
              <a:chExt cx="6326421" cy="4064498"/>
            </a:xfrm>
          </p:grpSpPr>
          <p:sp>
            <p:nvSpPr>
              <p:cNvPr id="26" name="Rectangle 1"/>
              <p:cNvSpPr>
                <a:spLocks noChangeArrowheads="1"/>
              </p:cNvSpPr>
              <p:nvPr/>
            </p:nvSpPr>
            <p:spPr bwMode="auto">
              <a:xfrm>
                <a:off x="9920706" y="8557997"/>
                <a:ext cx="5741467" cy="24562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eaLnBrk="1" hangingPunct="1">
                  <a:lnSpc>
                    <a:spcPct val="80000"/>
                  </a:lnSpc>
                </a:pPr>
                <a:r>
                  <a:rPr lang="ru-RU" altLang="ru-RU" sz="4800" dirty="0">
                    <a:solidFill>
                      <a:schemeClr val="tx2"/>
                    </a:solidFill>
                    <a:latin typeface="Cambria Math" panose="02040503050406030204" pitchFamily="18" charset="0"/>
                    <a:ea typeface="Cambria Math" panose="02040503050406030204" pitchFamily="18" charset="0"/>
                  </a:rPr>
                  <a:t>Я предпочел бы обсудить этот вопрос в другое время.</a:t>
                </a:r>
              </a:p>
            </p:txBody>
          </p:sp>
          <p:sp>
            <p:nvSpPr>
              <p:cNvPr id="24" name="Овал 23"/>
              <p:cNvSpPr>
                <a:spLocks noChangeArrowheads="1"/>
              </p:cNvSpPr>
              <p:nvPr/>
            </p:nvSpPr>
            <p:spPr bwMode="auto">
              <a:xfrm>
                <a:off x="9335752" y="6949757"/>
                <a:ext cx="1290116" cy="1290116"/>
              </a:xfrm>
              <a:prstGeom prst="ellipse">
                <a:avLst/>
              </a:prstGeom>
              <a:solidFill>
                <a:schemeClr val="tx1"/>
              </a:solidFill>
              <a:ln>
                <a:noFill/>
              </a:ln>
              <a:extLst>
                <a:ext uri="{91240B29-F687-4F45-9708-019B960494DF}">
                  <a14:hiddenLine xmlns:a14="http://schemas.microsoft.com/office/drawing/2010/main" xmlns="" w="12700" algn="ctr">
                    <a:solidFill>
                      <a:srgbClr val="000000"/>
                    </a:solidFill>
                    <a:miter lim="400000"/>
                    <a:headEnd/>
                    <a:tailEnd/>
                  </a14:hiddenLine>
                </a:ext>
              </a:extLst>
            </p:spPr>
            <p:txBody>
              <a:bodyPr lIns="38100" tIns="38100" rIns="38100" bIns="38100" anchor="ct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eaLnBrk="1"/>
                <a:endParaRPr lang="ru-RU" altLang="ru-RU"/>
              </a:p>
            </p:txBody>
          </p:sp>
          <p:sp>
            <p:nvSpPr>
              <p:cNvPr id="25" name="Shape">
                <a:extLst>
                  <a:ext uri="{FF2B5EF4-FFF2-40B4-BE49-F238E27FC236}">
                    <a16:creationId xmlns:a16="http://schemas.microsoft.com/office/drawing/2014/main" xmlns="" id="{885AA859-37CF-0E45-AEBC-ADFCEEF72678}"/>
                  </a:ext>
                </a:extLst>
              </p:cNvPr>
              <p:cNvSpPr/>
              <p:nvPr/>
            </p:nvSpPr>
            <p:spPr>
              <a:xfrm>
                <a:off x="9670671" y="7183139"/>
                <a:ext cx="635010" cy="833505"/>
              </a:xfrm>
              <a:custGeom>
                <a:avLst/>
                <a:gdLst/>
                <a:ahLst/>
                <a:cxnLst>
                  <a:cxn ang="0">
                    <a:pos x="wd2" y="hd2"/>
                  </a:cxn>
                  <a:cxn ang="5400000">
                    <a:pos x="wd2" y="hd2"/>
                  </a:cxn>
                  <a:cxn ang="10800000">
                    <a:pos x="wd2" y="hd2"/>
                  </a:cxn>
                  <a:cxn ang="16200000">
                    <a:pos x="wd2" y="hd2"/>
                  </a:cxn>
                </a:cxnLst>
                <a:rect l="0" t="0" r="r" b="b"/>
                <a:pathLst>
                  <a:path w="21494" h="21559" extrusionOk="0">
                    <a:moveTo>
                      <a:pt x="10741" y="0"/>
                    </a:moveTo>
                    <a:cubicBezTo>
                      <a:pt x="10602" y="0"/>
                      <a:pt x="10463" y="40"/>
                      <a:pt x="10356" y="121"/>
                    </a:cubicBezTo>
                    <a:cubicBezTo>
                      <a:pt x="10144" y="284"/>
                      <a:pt x="10144" y="547"/>
                      <a:pt x="10356" y="709"/>
                    </a:cubicBezTo>
                    <a:cubicBezTo>
                      <a:pt x="10569" y="871"/>
                      <a:pt x="10914" y="871"/>
                      <a:pt x="11126" y="709"/>
                    </a:cubicBezTo>
                    <a:cubicBezTo>
                      <a:pt x="11339" y="547"/>
                      <a:pt x="11339" y="284"/>
                      <a:pt x="11126" y="121"/>
                    </a:cubicBezTo>
                    <a:cubicBezTo>
                      <a:pt x="11020" y="40"/>
                      <a:pt x="10881" y="0"/>
                      <a:pt x="10741" y="0"/>
                    </a:cubicBezTo>
                    <a:close/>
                    <a:moveTo>
                      <a:pt x="5253" y="1005"/>
                    </a:moveTo>
                    <a:cubicBezTo>
                      <a:pt x="5113" y="1005"/>
                      <a:pt x="4974" y="1046"/>
                      <a:pt x="4868" y="1128"/>
                    </a:cubicBezTo>
                    <a:cubicBezTo>
                      <a:pt x="4655" y="1290"/>
                      <a:pt x="4655" y="1552"/>
                      <a:pt x="4868" y="1715"/>
                    </a:cubicBezTo>
                    <a:cubicBezTo>
                      <a:pt x="5080" y="1877"/>
                      <a:pt x="5425" y="1877"/>
                      <a:pt x="5638" y="1715"/>
                    </a:cubicBezTo>
                    <a:cubicBezTo>
                      <a:pt x="5850" y="1552"/>
                      <a:pt x="5850" y="1290"/>
                      <a:pt x="5638" y="1128"/>
                    </a:cubicBezTo>
                    <a:cubicBezTo>
                      <a:pt x="5531" y="1046"/>
                      <a:pt x="5392" y="1005"/>
                      <a:pt x="5253" y="1005"/>
                    </a:cubicBezTo>
                    <a:close/>
                    <a:moveTo>
                      <a:pt x="16608" y="1015"/>
                    </a:moveTo>
                    <a:cubicBezTo>
                      <a:pt x="16469" y="1015"/>
                      <a:pt x="16329" y="1056"/>
                      <a:pt x="16223" y="1137"/>
                    </a:cubicBezTo>
                    <a:cubicBezTo>
                      <a:pt x="16011" y="1299"/>
                      <a:pt x="16011" y="1562"/>
                      <a:pt x="16223" y="1724"/>
                    </a:cubicBezTo>
                    <a:cubicBezTo>
                      <a:pt x="16436" y="1886"/>
                      <a:pt x="16780" y="1886"/>
                      <a:pt x="16992" y="1724"/>
                    </a:cubicBezTo>
                    <a:cubicBezTo>
                      <a:pt x="17205" y="1562"/>
                      <a:pt x="17205" y="1299"/>
                      <a:pt x="16992" y="1137"/>
                    </a:cubicBezTo>
                    <a:cubicBezTo>
                      <a:pt x="16886" y="1056"/>
                      <a:pt x="16747" y="1015"/>
                      <a:pt x="16608" y="1015"/>
                    </a:cubicBezTo>
                    <a:close/>
                    <a:moveTo>
                      <a:pt x="10838" y="1758"/>
                    </a:moveTo>
                    <a:cubicBezTo>
                      <a:pt x="8356" y="1755"/>
                      <a:pt x="5902" y="2648"/>
                      <a:pt x="4273" y="4346"/>
                    </a:cubicBezTo>
                    <a:cubicBezTo>
                      <a:pt x="2854" y="5825"/>
                      <a:pt x="2425" y="7672"/>
                      <a:pt x="3015" y="9417"/>
                    </a:cubicBezTo>
                    <a:cubicBezTo>
                      <a:pt x="3207" y="9985"/>
                      <a:pt x="3509" y="10534"/>
                      <a:pt x="3929" y="11043"/>
                    </a:cubicBezTo>
                    <a:cubicBezTo>
                      <a:pt x="4141" y="11300"/>
                      <a:pt x="4382" y="11545"/>
                      <a:pt x="4648" y="11777"/>
                    </a:cubicBezTo>
                    <a:cubicBezTo>
                      <a:pt x="4925" y="12019"/>
                      <a:pt x="5228" y="12247"/>
                      <a:pt x="5510" y="12487"/>
                    </a:cubicBezTo>
                    <a:cubicBezTo>
                      <a:pt x="5801" y="12735"/>
                      <a:pt x="6071" y="12998"/>
                      <a:pt x="6262" y="13297"/>
                    </a:cubicBezTo>
                    <a:cubicBezTo>
                      <a:pt x="6456" y="13601"/>
                      <a:pt x="6563" y="13932"/>
                      <a:pt x="6575" y="14270"/>
                    </a:cubicBezTo>
                    <a:lnTo>
                      <a:pt x="6575" y="15393"/>
                    </a:lnTo>
                    <a:cubicBezTo>
                      <a:pt x="6578" y="15680"/>
                      <a:pt x="6695" y="15958"/>
                      <a:pt x="6912" y="16192"/>
                    </a:cubicBezTo>
                    <a:cubicBezTo>
                      <a:pt x="7059" y="16352"/>
                      <a:pt x="7247" y="16482"/>
                      <a:pt x="7459" y="16582"/>
                    </a:cubicBezTo>
                    <a:lnTo>
                      <a:pt x="7459" y="17908"/>
                    </a:lnTo>
                    <a:cubicBezTo>
                      <a:pt x="7459" y="18512"/>
                      <a:pt x="7458" y="18815"/>
                      <a:pt x="7591" y="19135"/>
                    </a:cubicBezTo>
                    <a:cubicBezTo>
                      <a:pt x="7758" y="19487"/>
                      <a:pt x="8121" y="19763"/>
                      <a:pt x="8581" y="19891"/>
                    </a:cubicBezTo>
                    <a:cubicBezTo>
                      <a:pt x="9001" y="19993"/>
                      <a:pt x="9397" y="19992"/>
                      <a:pt x="10176" y="19992"/>
                    </a:cubicBezTo>
                    <a:lnTo>
                      <a:pt x="11467" y="19992"/>
                    </a:lnTo>
                    <a:cubicBezTo>
                      <a:pt x="12259" y="19992"/>
                      <a:pt x="12655" y="19993"/>
                      <a:pt x="13075" y="19891"/>
                    </a:cubicBezTo>
                    <a:cubicBezTo>
                      <a:pt x="13535" y="19763"/>
                      <a:pt x="13897" y="19487"/>
                      <a:pt x="14064" y="19135"/>
                    </a:cubicBezTo>
                    <a:cubicBezTo>
                      <a:pt x="14197" y="18815"/>
                      <a:pt x="14197" y="18513"/>
                      <a:pt x="14197" y="17918"/>
                    </a:cubicBezTo>
                    <a:lnTo>
                      <a:pt x="14197" y="16579"/>
                    </a:lnTo>
                    <a:cubicBezTo>
                      <a:pt x="14407" y="16479"/>
                      <a:pt x="14593" y="16350"/>
                      <a:pt x="14739" y="16192"/>
                    </a:cubicBezTo>
                    <a:cubicBezTo>
                      <a:pt x="14955" y="15958"/>
                      <a:pt x="15072" y="15680"/>
                      <a:pt x="15075" y="15393"/>
                    </a:cubicBezTo>
                    <a:lnTo>
                      <a:pt x="15075" y="14270"/>
                    </a:lnTo>
                    <a:cubicBezTo>
                      <a:pt x="15087" y="13932"/>
                      <a:pt x="15194" y="13601"/>
                      <a:pt x="15389" y="13297"/>
                    </a:cubicBezTo>
                    <a:cubicBezTo>
                      <a:pt x="15580" y="12998"/>
                      <a:pt x="15850" y="12735"/>
                      <a:pt x="16140" y="12487"/>
                    </a:cubicBezTo>
                    <a:cubicBezTo>
                      <a:pt x="16423" y="12247"/>
                      <a:pt x="16725" y="12019"/>
                      <a:pt x="17003" y="11777"/>
                    </a:cubicBezTo>
                    <a:cubicBezTo>
                      <a:pt x="17268" y="11545"/>
                      <a:pt x="17509" y="11300"/>
                      <a:pt x="17721" y="11043"/>
                    </a:cubicBezTo>
                    <a:cubicBezTo>
                      <a:pt x="18142" y="10534"/>
                      <a:pt x="18442" y="9985"/>
                      <a:pt x="18634" y="9417"/>
                    </a:cubicBezTo>
                    <a:cubicBezTo>
                      <a:pt x="19224" y="7672"/>
                      <a:pt x="18796" y="5825"/>
                      <a:pt x="17377" y="4346"/>
                    </a:cubicBezTo>
                    <a:cubicBezTo>
                      <a:pt x="15754" y="2654"/>
                      <a:pt x="13312" y="1761"/>
                      <a:pt x="10838" y="1758"/>
                    </a:cubicBezTo>
                    <a:close/>
                    <a:moveTo>
                      <a:pt x="10825" y="2600"/>
                    </a:moveTo>
                    <a:cubicBezTo>
                      <a:pt x="11905" y="2600"/>
                      <a:pt x="12985" y="2789"/>
                      <a:pt x="13967" y="3169"/>
                    </a:cubicBezTo>
                    <a:cubicBezTo>
                      <a:pt x="14959" y="3552"/>
                      <a:pt x="15821" y="4119"/>
                      <a:pt x="16478" y="4825"/>
                    </a:cubicBezTo>
                    <a:cubicBezTo>
                      <a:pt x="17536" y="5963"/>
                      <a:pt x="17977" y="7277"/>
                      <a:pt x="17726" y="8618"/>
                    </a:cubicBezTo>
                    <a:cubicBezTo>
                      <a:pt x="17604" y="9269"/>
                      <a:pt x="17318" y="9905"/>
                      <a:pt x="16875" y="10499"/>
                    </a:cubicBezTo>
                    <a:cubicBezTo>
                      <a:pt x="16667" y="10778"/>
                      <a:pt x="16425" y="11045"/>
                      <a:pt x="16149" y="11294"/>
                    </a:cubicBezTo>
                    <a:cubicBezTo>
                      <a:pt x="15866" y="11550"/>
                      <a:pt x="15548" y="11785"/>
                      <a:pt x="15258" y="12035"/>
                    </a:cubicBezTo>
                    <a:cubicBezTo>
                      <a:pt x="14914" y="12331"/>
                      <a:pt x="14612" y="12655"/>
                      <a:pt x="14394" y="13013"/>
                    </a:cubicBezTo>
                    <a:cubicBezTo>
                      <a:pt x="14166" y="13388"/>
                      <a:pt x="14037" y="13792"/>
                      <a:pt x="14013" y="14205"/>
                    </a:cubicBezTo>
                    <a:lnTo>
                      <a:pt x="14013" y="15262"/>
                    </a:lnTo>
                    <a:cubicBezTo>
                      <a:pt x="14024" y="15419"/>
                      <a:pt x="13962" y="15575"/>
                      <a:pt x="13837" y="15700"/>
                    </a:cubicBezTo>
                    <a:cubicBezTo>
                      <a:pt x="13687" y="15852"/>
                      <a:pt x="13461" y="15947"/>
                      <a:pt x="13213" y="15964"/>
                    </a:cubicBezTo>
                    <a:lnTo>
                      <a:pt x="11499" y="15964"/>
                    </a:lnTo>
                    <a:lnTo>
                      <a:pt x="11352" y="15964"/>
                    </a:lnTo>
                    <a:lnTo>
                      <a:pt x="11352" y="14591"/>
                    </a:lnTo>
                    <a:cubicBezTo>
                      <a:pt x="11352" y="14370"/>
                      <a:pt x="11117" y="14191"/>
                      <a:pt x="10828" y="14191"/>
                    </a:cubicBezTo>
                    <a:cubicBezTo>
                      <a:pt x="10539" y="14191"/>
                      <a:pt x="10304" y="14370"/>
                      <a:pt x="10304" y="14591"/>
                    </a:cubicBezTo>
                    <a:lnTo>
                      <a:pt x="10304" y="15964"/>
                    </a:lnTo>
                    <a:lnTo>
                      <a:pt x="10151" y="15964"/>
                    </a:lnTo>
                    <a:lnTo>
                      <a:pt x="8437" y="15964"/>
                    </a:lnTo>
                    <a:cubicBezTo>
                      <a:pt x="8190" y="15947"/>
                      <a:pt x="7963" y="15852"/>
                      <a:pt x="7813" y="15700"/>
                    </a:cubicBezTo>
                    <a:cubicBezTo>
                      <a:pt x="7688" y="15575"/>
                      <a:pt x="7626" y="15419"/>
                      <a:pt x="7638" y="15262"/>
                    </a:cubicBezTo>
                    <a:lnTo>
                      <a:pt x="7638" y="14205"/>
                    </a:lnTo>
                    <a:cubicBezTo>
                      <a:pt x="7613" y="13792"/>
                      <a:pt x="7485" y="13388"/>
                      <a:pt x="7257" y="13013"/>
                    </a:cubicBezTo>
                    <a:cubicBezTo>
                      <a:pt x="7038" y="12655"/>
                      <a:pt x="6736" y="12331"/>
                      <a:pt x="6392" y="12035"/>
                    </a:cubicBezTo>
                    <a:cubicBezTo>
                      <a:pt x="6102" y="11785"/>
                      <a:pt x="5785" y="11550"/>
                      <a:pt x="5501" y="11294"/>
                    </a:cubicBezTo>
                    <a:cubicBezTo>
                      <a:pt x="5225" y="11045"/>
                      <a:pt x="4983" y="10778"/>
                      <a:pt x="4775" y="10499"/>
                    </a:cubicBezTo>
                    <a:cubicBezTo>
                      <a:pt x="4332" y="9905"/>
                      <a:pt x="4046" y="9269"/>
                      <a:pt x="3924" y="8618"/>
                    </a:cubicBezTo>
                    <a:cubicBezTo>
                      <a:pt x="3673" y="7277"/>
                      <a:pt x="4115" y="5963"/>
                      <a:pt x="5173" y="4825"/>
                    </a:cubicBezTo>
                    <a:cubicBezTo>
                      <a:pt x="5829" y="4119"/>
                      <a:pt x="6692" y="3552"/>
                      <a:pt x="7683" y="3169"/>
                    </a:cubicBezTo>
                    <a:cubicBezTo>
                      <a:pt x="8665" y="2789"/>
                      <a:pt x="9745" y="2600"/>
                      <a:pt x="10825" y="2600"/>
                    </a:cubicBezTo>
                    <a:close/>
                    <a:moveTo>
                      <a:pt x="19670" y="3631"/>
                    </a:moveTo>
                    <a:cubicBezTo>
                      <a:pt x="19531" y="3631"/>
                      <a:pt x="19391" y="3672"/>
                      <a:pt x="19285" y="3753"/>
                    </a:cubicBezTo>
                    <a:cubicBezTo>
                      <a:pt x="19072" y="3915"/>
                      <a:pt x="19072" y="4178"/>
                      <a:pt x="19285" y="4341"/>
                    </a:cubicBezTo>
                    <a:cubicBezTo>
                      <a:pt x="19497" y="4503"/>
                      <a:pt x="19841" y="4503"/>
                      <a:pt x="20054" y="4341"/>
                    </a:cubicBezTo>
                    <a:cubicBezTo>
                      <a:pt x="20266" y="4178"/>
                      <a:pt x="20266" y="3915"/>
                      <a:pt x="20054" y="3753"/>
                    </a:cubicBezTo>
                    <a:cubicBezTo>
                      <a:pt x="19948" y="3672"/>
                      <a:pt x="19809" y="3631"/>
                      <a:pt x="19670" y="3631"/>
                    </a:cubicBezTo>
                    <a:close/>
                    <a:moveTo>
                      <a:pt x="1972" y="3641"/>
                    </a:moveTo>
                    <a:cubicBezTo>
                      <a:pt x="1833" y="3641"/>
                      <a:pt x="1693" y="3681"/>
                      <a:pt x="1587" y="3762"/>
                    </a:cubicBezTo>
                    <a:cubicBezTo>
                      <a:pt x="1374" y="3925"/>
                      <a:pt x="1374" y="4187"/>
                      <a:pt x="1587" y="4349"/>
                    </a:cubicBezTo>
                    <a:cubicBezTo>
                      <a:pt x="1799" y="4512"/>
                      <a:pt x="2143" y="4512"/>
                      <a:pt x="2356" y="4349"/>
                    </a:cubicBezTo>
                    <a:cubicBezTo>
                      <a:pt x="2568" y="4187"/>
                      <a:pt x="2568" y="3925"/>
                      <a:pt x="2356" y="3762"/>
                    </a:cubicBezTo>
                    <a:cubicBezTo>
                      <a:pt x="2250" y="3681"/>
                      <a:pt x="2111" y="3641"/>
                      <a:pt x="1972" y="3641"/>
                    </a:cubicBezTo>
                    <a:close/>
                    <a:moveTo>
                      <a:pt x="10828" y="3757"/>
                    </a:moveTo>
                    <a:cubicBezTo>
                      <a:pt x="9452" y="3757"/>
                      <a:pt x="8077" y="4158"/>
                      <a:pt x="7028" y="4959"/>
                    </a:cubicBezTo>
                    <a:cubicBezTo>
                      <a:pt x="5961" y="5773"/>
                      <a:pt x="5439" y="6844"/>
                      <a:pt x="5457" y="7911"/>
                    </a:cubicBezTo>
                    <a:cubicBezTo>
                      <a:pt x="5469" y="8140"/>
                      <a:pt x="5718" y="8319"/>
                      <a:pt x="6018" y="8316"/>
                    </a:cubicBezTo>
                    <a:cubicBezTo>
                      <a:pt x="6311" y="8313"/>
                      <a:pt x="6550" y="8135"/>
                      <a:pt x="6562" y="7911"/>
                    </a:cubicBezTo>
                    <a:cubicBezTo>
                      <a:pt x="6545" y="7060"/>
                      <a:pt x="6959" y="6205"/>
                      <a:pt x="7809" y="5556"/>
                    </a:cubicBezTo>
                    <a:cubicBezTo>
                      <a:pt x="8643" y="4920"/>
                      <a:pt x="9736" y="4602"/>
                      <a:pt x="10828" y="4602"/>
                    </a:cubicBezTo>
                    <a:cubicBezTo>
                      <a:pt x="11920" y="4602"/>
                      <a:pt x="13013" y="4920"/>
                      <a:pt x="13847" y="5556"/>
                    </a:cubicBezTo>
                    <a:cubicBezTo>
                      <a:pt x="14697" y="6205"/>
                      <a:pt x="15111" y="7060"/>
                      <a:pt x="15094" y="7911"/>
                    </a:cubicBezTo>
                    <a:cubicBezTo>
                      <a:pt x="15081" y="8154"/>
                      <a:pt x="15338" y="8355"/>
                      <a:pt x="15656" y="8351"/>
                    </a:cubicBezTo>
                    <a:cubicBezTo>
                      <a:pt x="15968" y="8348"/>
                      <a:pt x="16213" y="8148"/>
                      <a:pt x="16199" y="7911"/>
                    </a:cubicBezTo>
                    <a:cubicBezTo>
                      <a:pt x="16216" y="6844"/>
                      <a:pt x="15694" y="5773"/>
                      <a:pt x="14628" y="4959"/>
                    </a:cubicBezTo>
                    <a:cubicBezTo>
                      <a:pt x="13579" y="4158"/>
                      <a:pt x="12203" y="3757"/>
                      <a:pt x="10828" y="3757"/>
                    </a:cubicBezTo>
                    <a:close/>
                    <a:moveTo>
                      <a:pt x="10741" y="6359"/>
                    </a:moveTo>
                    <a:cubicBezTo>
                      <a:pt x="10238" y="6359"/>
                      <a:pt x="9734" y="6505"/>
                      <a:pt x="9350" y="6799"/>
                    </a:cubicBezTo>
                    <a:cubicBezTo>
                      <a:pt x="8602" y="7370"/>
                      <a:pt x="8584" y="8286"/>
                      <a:pt x="9294" y="8875"/>
                    </a:cubicBezTo>
                    <a:cubicBezTo>
                      <a:pt x="9098" y="8936"/>
                      <a:pt x="8910" y="9010"/>
                      <a:pt x="8731" y="9099"/>
                    </a:cubicBezTo>
                    <a:cubicBezTo>
                      <a:pt x="8018" y="9454"/>
                      <a:pt x="7509" y="10003"/>
                      <a:pt x="7305" y="10635"/>
                    </a:cubicBezTo>
                    <a:cubicBezTo>
                      <a:pt x="7280" y="10717"/>
                      <a:pt x="7282" y="10803"/>
                      <a:pt x="7312" y="10885"/>
                    </a:cubicBezTo>
                    <a:cubicBezTo>
                      <a:pt x="7342" y="10969"/>
                      <a:pt x="7400" y="11045"/>
                      <a:pt x="7480" y="11107"/>
                    </a:cubicBezTo>
                    <a:cubicBezTo>
                      <a:pt x="8424" y="11687"/>
                      <a:pt x="9597" y="12004"/>
                      <a:pt x="10808" y="12005"/>
                    </a:cubicBezTo>
                    <a:cubicBezTo>
                      <a:pt x="12024" y="12006"/>
                      <a:pt x="13204" y="11689"/>
                      <a:pt x="14151" y="11107"/>
                    </a:cubicBezTo>
                    <a:cubicBezTo>
                      <a:pt x="14242" y="11058"/>
                      <a:pt x="14312" y="10991"/>
                      <a:pt x="14353" y="10912"/>
                    </a:cubicBezTo>
                    <a:cubicBezTo>
                      <a:pt x="14396" y="10828"/>
                      <a:pt x="14405" y="10736"/>
                      <a:pt x="14378" y="10649"/>
                    </a:cubicBezTo>
                    <a:cubicBezTo>
                      <a:pt x="14195" y="10083"/>
                      <a:pt x="13768" y="9581"/>
                      <a:pt x="13164" y="9225"/>
                    </a:cubicBezTo>
                    <a:cubicBezTo>
                      <a:pt x="12881" y="9057"/>
                      <a:pt x="12565" y="8929"/>
                      <a:pt x="12233" y="8838"/>
                    </a:cubicBezTo>
                    <a:cubicBezTo>
                      <a:pt x="12898" y="8248"/>
                      <a:pt x="12865" y="7358"/>
                      <a:pt x="12133" y="6799"/>
                    </a:cubicBezTo>
                    <a:cubicBezTo>
                      <a:pt x="11748" y="6505"/>
                      <a:pt x="11245" y="6359"/>
                      <a:pt x="10741" y="6359"/>
                    </a:cubicBezTo>
                    <a:close/>
                    <a:moveTo>
                      <a:pt x="10741" y="7175"/>
                    </a:moveTo>
                    <a:cubicBezTo>
                      <a:pt x="10971" y="7175"/>
                      <a:pt x="11201" y="7242"/>
                      <a:pt x="11376" y="7376"/>
                    </a:cubicBezTo>
                    <a:cubicBezTo>
                      <a:pt x="11727" y="7643"/>
                      <a:pt x="11727" y="8078"/>
                      <a:pt x="11376" y="8345"/>
                    </a:cubicBezTo>
                    <a:cubicBezTo>
                      <a:pt x="11025" y="8613"/>
                      <a:pt x="10457" y="8613"/>
                      <a:pt x="10107" y="8345"/>
                    </a:cubicBezTo>
                    <a:cubicBezTo>
                      <a:pt x="9756" y="8078"/>
                      <a:pt x="9756" y="7643"/>
                      <a:pt x="10107" y="7376"/>
                    </a:cubicBezTo>
                    <a:cubicBezTo>
                      <a:pt x="10282" y="7242"/>
                      <a:pt x="10511" y="7175"/>
                      <a:pt x="10741" y="7175"/>
                    </a:cubicBezTo>
                    <a:close/>
                    <a:moveTo>
                      <a:pt x="20951" y="7496"/>
                    </a:moveTo>
                    <a:cubicBezTo>
                      <a:pt x="20811" y="7496"/>
                      <a:pt x="20672" y="7536"/>
                      <a:pt x="20566" y="7617"/>
                    </a:cubicBezTo>
                    <a:cubicBezTo>
                      <a:pt x="20353" y="7779"/>
                      <a:pt x="20353" y="8043"/>
                      <a:pt x="20566" y="8205"/>
                    </a:cubicBezTo>
                    <a:cubicBezTo>
                      <a:pt x="20778" y="8367"/>
                      <a:pt x="21122" y="8367"/>
                      <a:pt x="21335" y="8205"/>
                    </a:cubicBezTo>
                    <a:cubicBezTo>
                      <a:pt x="21547" y="8043"/>
                      <a:pt x="21547" y="7779"/>
                      <a:pt x="21335" y="7617"/>
                    </a:cubicBezTo>
                    <a:cubicBezTo>
                      <a:pt x="21228" y="7536"/>
                      <a:pt x="21090" y="7496"/>
                      <a:pt x="20951" y="7496"/>
                    </a:cubicBezTo>
                    <a:close/>
                    <a:moveTo>
                      <a:pt x="544" y="7505"/>
                    </a:moveTo>
                    <a:cubicBezTo>
                      <a:pt x="405" y="7505"/>
                      <a:pt x="266" y="7545"/>
                      <a:pt x="159" y="7627"/>
                    </a:cubicBezTo>
                    <a:cubicBezTo>
                      <a:pt x="-53" y="7789"/>
                      <a:pt x="-53" y="8051"/>
                      <a:pt x="159" y="8214"/>
                    </a:cubicBezTo>
                    <a:cubicBezTo>
                      <a:pt x="372" y="8376"/>
                      <a:pt x="717" y="8376"/>
                      <a:pt x="929" y="8214"/>
                    </a:cubicBezTo>
                    <a:cubicBezTo>
                      <a:pt x="1142" y="8051"/>
                      <a:pt x="1142" y="7789"/>
                      <a:pt x="929" y="7627"/>
                    </a:cubicBezTo>
                    <a:cubicBezTo>
                      <a:pt x="823" y="7545"/>
                      <a:pt x="684" y="7505"/>
                      <a:pt x="544" y="7505"/>
                    </a:cubicBezTo>
                    <a:close/>
                    <a:moveTo>
                      <a:pt x="10848" y="9415"/>
                    </a:moveTo>
                    <a:cubicBezTo>
                      <a:pt x="11874" y="9421"/>
                      <a:pt x="12796" y="9893"/>
                      <a:pt x="13195" y="10614"/>
                    </a:cubicBezTo>
                    <a:cubicBezTo>
                      <a:pt x="12498" y="10966"/>
                      <a:pt x="11683" y="11154"/>
                      <a:pt x="10848" y="11158"/>
                    </a:cubicBezTo>
                    <a:cubicBezTo>
                      <a:pt x="9998" y="11161"/>
                      <a:pt x="9166" y="10972"/>
                      <a:pt x="8457" y="10614"/>
                    </a:cubicBezTo>
                    <a:cubicBezTo>
                      <a:pt x="8863" y="9882"/>
                      <a:pt x="9807" y="9409"/>
                      <a:pt x="10848" y="9415"/>
                    </a:cubicBezTo>
                    <a:close/>
                    <a:moveTo>
                      <a:pt x="10828" y="12686"/>
                    </a:moveTo>
                    <a:cubicBezTo>
                      <a:pt x="10539" y="12686"/>
                      <a:pt x="10304" y="12865"/>
                      <a:pt x="10304" y="13086"/>
                    </a:cubicBezTo>
                    <a:lnTo>
                      <a:pt x="10304" y="13117"/>
                    </a:lnTo>
                    <a:cubicBezTo>
                      <a:pt x="10304" y="13337"/>
                      <a:pt x="10539" y="13517"/>
                      <a:pt x="10828" y="13517"/>
                    </a:cubicBezTo>
                    <a:cubicBezTo>
                      <a:pt x="11117" y="13517"/>
                      <a:pt x="11352" y="13337"/>
                      <a:pt x="11352" y="13117"/>
                    </a:cubicBezTo>
                    <a:lnTo>
                      <a:pt x="11352" y="13086"/>
                    </a:lnTo>
                    <a:cubicBezTo>
                      <a:pt x="11352" y="12865"/>
                      <a:pt x="11117" y="12686"/>
                      <a:pt x="10828" y="12686"/>
                    </a:cubicBezTo>
                    <a:close/>
                    <a:moveTo>
                      <a:pt x="8525" y="16799"/>
                    </a:moveTo>
                    <a:lnTo>
                      <a:pt x="10136" y="16799"/>
                    </a:lnTo>
                    <a:lnTo>
                      <a:pt x="11514" y="16799"/>
                    </a:lnTo>
                    <a:lnTo>
                      <a:pt x="13130" y="16799"/>
                    </a:lnTo>
                    <a:lnTo>
                      <a:pt x="13130" y="18311"/>
                    </a:lnTo>
                    <a:cubicBezTo>
                      <a:pt x="13130" y="18559"/>
                      <a:pt x="13131" y="18686"/>
                      <a:pt x="13075" y="18820"/>
                    </a:cubicBezTo>
                    <a:cubicBezTo>
                      <a:pt x="13005" y="18967"/>
                      <a:pt x="12854" y="19082"/>
                      <a:pt x="12661" y="19135"/>
                    </a:cubicBezTo>
                    <a:cubicBezTo>
                      <a:pt x="12486" y="19178"/>
                      <a:pt x="12320" y="19178"/>
                      <a:pt x="11990" y="19178"/>
                    </a:cubicBezTo>
                    <a:lnTo>
                      <a:pt x="9662" y="19178"/>
                    </a:lnTo>
                    <a:cubicBezTo>
                      <a:pt x="9336" y="19178"/>
                      <a:pt x="9170" y="19178"/>
                      <a:pt x="8995" y="19135"/>
                    </a:cubicBezTo>
                    <a:cubicBezTo>
                      <a:pt x="8802" y="19082"/>
                      <a:pt x="8651" y="18967"/>
                      <a:pt x="8581" y="18820"/>
                    </a:cubicBezTo>
                    <a:cubicBezTo>
                      <a:pt x="8525" y="18686"/>
                      <a:pt x="8525" y="18559"/>
                      <a:pt x="8525" y="18307"/>
                    </a:cubicBezTo>
                    <a:lnTo>
                      <a:pt x="8525" y="16799"/>
                    </a:lnTo>
                    <a:close/>
                    <a:moveTo>
                      <a:pt x="10807" y="20729"/>
                    </a:moveTo>
                    <a:cubicBezTo>
                      <a:pt x="10668" y="20729"/>
                      <a:pt x="10528" y="20770"/>
                      <a:pt x="10422" y="20851"/>
                    </a:cubicBezTo>
                    <a:cubicBezTo>
                      <a:pt x="10210" y="21013"/>
                      <a:pt x="10210" y="21276"/>
                      <a:pt x="10422" y="21438"/>
                    </a:cubicBezTo>
                    <a:cubicBezTo>
                      <a:pt x="10635" y="21600"/>
                      <a:pt x="10980" y="21600"/>
                      <a:pt x="11192" y="21438"/>
                    </a:cubicBezTo>
                    <a:cubicBezTo>
                      <a:pt x="11404" y="21276"/>
                      <a:pt x="11404" y="21013"/>
                      <a:pt x="11192" y="20851"/>
                    </a:cubicBezTo>
                    <a:cubicBezTo>
                      <a:pt x="11086" y="20770"/>
                      <a:pt x="10946" y="20729"/>
                      <a:pt x="10807" y="20729"/>
                    </a:cubicBezTo>
                    <a:close/>
                  </a:path>
                </a:pathLst>
              </a:custGeom>
              <a:solidFill>
                <a:schemeClr val="accent1"/>
              </a:solidFill>
              <a:ln w="12700">
                <a:miter lim="400000"/>
              </a:ln>
            </p:spPr>
            <p:txBody>
              <a:bodyPr lIns="0" tIns="0" rIns="0" bIns="0" anchor="ct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defRPr sz="3200" b="0">
                    <a:solidFill>
                      <a:srgbClr val="FFFFFF"/>
                    </a:solidFill>
                    <a:latin typeface="+mn-lt"/>
                    <a:ea typeface="+mn-ea"/>
                    <a:cs typeface="+mn-cs"/>
                    <a:sym typeface="Helvetica Neue Medium"/>
                  </a:defRPr>
                </a:pPr>
                <a:endParaRPr sz="3200">
                  <a:solidFill>
                    <a:srgbClr val="FFFFFF"/>
                  </a:solidFill>
                  <a:latin typeface="+mn-lt"/>
                  <a:ea typeface="+mn-ea"/>
                  <a:cs typeface="+mn-cs"/>
                  <a:sym typeface="Helvetica Neue Medium"/>
                </a:endParaRPr>
              </a:p>
            </p:txBody>
          </p:sp>
        </p:grpSp>
        <p:grpSp>
          <p:nvGrpSpPr>
            <p:cNvPr id="11" name="Группа 10"/>
            <p:cNvGrpSpPr>
              <a:grpSpLocks/>
            </p:cNvGrpSpPr>
            <p:nvPr/>
          </p:nvGrpSpPr>
          <p:grpSpPr bwMode="auto">
            <a:xfrm>
              <a:off x="2166623" y="6962253"/>
              <a:ext cx="6386525" cy="4642981"/>
              <a:chOff x="2166623" y="6962253"/>
              <a:chExt cx="6386525" cy="4642981"/>
            </a:xfrm>
          </p:grpSpPr>
          <p:sp>
            <p:nvSpPr>
              <p:cNvPr id="21" name="Rectangle 1"/>
              <p:cNvSpPr>
                <a:spLocks noChangeArrowheads="1"/>
              </p:cNvSpPr>
              <p:nvPr/>
            </p:nvSpPr>
            <p:spPr bwMode="auto">
              <a:xfrm>
                <a:off x="2811681" y="8557997"/>
                <a:ext cx="5741467" cy="3047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eaLnBrk="1" hangingPunct="1">
                  <a:lnSpc>
                    <a:spcPct val="80000"/>
                  </a:lnSpc>
                </a:pPr>
                <a:r>
                  <a:rPr lang="ru-RU" altLang="ru-RU" sz="4800" dirty="0">
                    <a:solidFill>
                      <a:schemeClr val="tx2"/>
                    </a:solidFill>
                    <a:latin typeface="Cambria Math" panose="02040503050406030204" pitchFamily="18" charset="0"/>
                    <a:ea typeface="Cambria Math" panose="02040503050406030204" pitchFamily="18" charset="0"/>
                  </a:rPr>
                  <a:t>Возможно, имеет смысл немного подождать: информация будет получена позже.</a:t>
                </a:r>
              </a:p>
            </p:txBody>
          </p:sp>
          <p:sp>
            <p:nvSpPr>
              <p:cNvPr id="19" name="Овал 18"/>
              <p:cNvSpPr>
                <a:spLocks noChangeArrowheads="1"/>
              </p:cNvSpPr>
              <p:nvPr/>
            </p:nvSpPr>
            <p:spPr bwMode="auto">
              <a:xfrm>
                <a:off x="2166623" y="6962253"/>
                <a:ext cx="1290116" cy="1290116"/>
              </a:xfrm>
              <a:prstGeom prst="ellipse">
                <a:avLst/>
              </a:prstGeom>
              <a:solidFill>
                <a:schemeClr val="tx1"/>
              </a:solidFill>
              <a:ln>
                <a:noFill/>
              </a:ln>
              <a:extLst>
                <a:ext uri="{91240B29-F687-4F45-9708-019B960494DF}">
                  <a14:hiddenLine xmlns:a14="http://schemas.microsoft.com/office/drawing/2010/main" xmlns="" w="12700" algn="ctr">
                    <a:solidFill>
                      <a:srgbClr val="000000"/>
                    </a:solidFill>
                    <a:miter lim="400000"/>
                    <a:headEnd/>
                    <a:tailEnd/>
                  </a14:hiddenLine>
                </a:ext>
              </a:extLst>
            </p:spPr>
            <p:txBody>
              <a:bodyPr lIns="38100" tIns="38100" rIns="38100" bIns="38100" anchor="ct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eaLnBrk="1"/>
                <a:endParaRPr lang="ru-RU" altLang="ru-RU"/>
              </a:p>
            </p:txBody>
          </p:sp>
          <p:sp>
            <p:nvSpPr>
              <p:cNvPr id="20" name="Shape">
                <a:extLst>
                  <a:ext uri="{FF2B5EF4-FFF2-40B4-BE49-F238E27FC236}">
                    <a16:creationId xmlns:a16="http://schemas.microsoft.com/office/drawing/2014/main" xmlns="" id="{2753EF23-C730-C24E-BA00-85E0EB1EC0E1}"/>
                  </a:ext>
                </a:extLst>
              </p:cNvPr>
              <p:cNvSpPr/>
              <p:nvPr/>
            </p:nvSpPr>
            <p:spPr>
              <a:xfrm>
                <a:off x="2401397" y="7191077"/>
                <a:ext cx="822338" cy="835093"/>
              </a:xfrm>
              <a:custGeom>
                <a:avLst/>
                <a:gdLst/>
                <a:ahLst/>
                <a:cxnLst>
                  <a:cxn ang="0">
                    <a:pos x="wd2" y="hd2"/>
                  </a:cxn>
                  <a:cxn ang="5400000">
                    <a:pos x="wd2" y="hd2"/>
                  </a:cxn>
                  <a:cxn ang="10800000">
                    <a:pos x="wd2" y="hd2"/>
                  </a:cxn>
                  <a:cxn ang="16200000">
                    <a:pos x="wd2" y="hd2"/>
                  </a:cxn>
                </a:cxnLst>
                <a:rect l="0" t="0" r="r" b="b"/>
                <a:pathLst>
                  <a:path w="21591" h="21596" extrusionOk="0">
                    <a:moveTo>
                      <a:pt x="10782" y="0"/>
                    </a:moveTo>
                    <a:cubicBezTo>
                      <a:pt x="10563" y="0"/>
                      <a:pt x="10385" y="176"/>
                      <a:pt x="10385" y="392"/>
                    </a:cubicBezTo>
                    <a:lnTo>
                      <a:pt x="10385" y="2633"/>
                    </a:lnTo>
                    <a:cubicBezTo>
                      <a:pt x="10385" y="2849"/>
                      <a:pt x="10563" y="3025"/>
                      <a:pt x="10782" y="3025"/>
                    </a:cubicBezTo>
                    <a:cubicBezTo>
                      <a:pt x="11002" y="3025"/>
                      <a:pt x="11181" y="2849"/>
                      <a:pt x="11181" y="2633"/>
                    </a:cubicBezTo>
                    <a:lnTo>
                      <a:pt x="11181" y="392"/>
                    </a:lnTo>
                    <a:cubicBezTo>
                      <a:pt x="11181" y="176"/>
                      <a:pt x="11002" y="0"/>
                      <a:pt x="10782" y="0"/>
                    </a:cubicBezTo>
                    <a:close/>
                    <a:moveTo>
                      <a:pt x="7088" y="1572"/>
                    </a:moveTo>
                    <a:cubicBezTo>
                      <a:pt x="6986" y="1572"/>
                      <a:pt x="6884" y="1610"/>
                      <a:pt x="6807" y="1687"/>
                    </a:cubicBezTo>
                    <a:cubicBezTo>
                      <a:pt x="6651" y="1840"/>
                      <a:pt x="6651" y="2088"/>
                      <a:pt x="6807" y="2241"/>
                    </a:cubicBezTo>
                    <a:lnTo>
                      <a:pt x="8415" y="3825"/>
                    </a:lnTo>
                    <a:cubicBezTo>
                      <a:pt x="8571" y="3978"/>
                      <a:pt x="8823" y="3978"/>
                      <a:pt x="8978" y="3825"/>
                    </a:cubicBezTo>
                    <a:cubicBezTo>
                      <a:pt x="9134" y="3672"/>
                      <a:pt x="9134" y="3424"/>
                      <a:pt x="8978" y="3271"/>
                    </a:cubicBezTo>
                    <a:lnTo>
                      <a:pt x="7370" y="1687"/>
                    </a:lnTo>
                    <a:cubicBezTo>
                      <a:pt x="7292" y="1610"/>
                      <a:pt x="7190" y="1572"/>
                      <a:pt x="7088" y="1572"/>
                    </a:cubicBezTo>
                    <a:close/>
                    <a:moveTo>
                      <a:pt x="14478" y="1572"/>
                    </a:moveTo>
                    <a:cubicBezTo>
                      <a:pt x="14376" y="1572"/>
                      <a:pt x="14274" y="1610"/>
                      <a:pt x="14196" y="1687"/>
                    </a:cubicBezTo>
                    <a:lnTo>
                      <a:pt x="12587" y="3271"/>
                    </a:lnTo>
                    <a:cubicBezTo>
                      <a:pt x="12431" y="3424"/>
                      <a:pt x="12431" y="3672"/>
                      <a:pt x="12587" y="3825"/>
                    </a:cubicBezTo>
                    <a:cubicBezTo>
                      <a:pt x="12742" y="3978"/>
                      <a:pt x="12994" y="3978"/>
                      <a:pt x="13150" y="3825"/>
                    </a:cubicBezTo>
                    <a:lnTo>
                      <a:pt x="14759" y="2241"/>
                    </a:lnTo>
                    <a:cubicBezTo>
                      <a:pt x="14915" y="2088"/>
                      <a:pt x="14915" y="1840"/>
                      <a:pt x="14759" y="1687"/>
                    </a:cubicBezTo>
                    <a:cubicBezTo>
                      <a:pt x="14681" y="1610"/>
                      <a:pt x="14580" y="1572"/>
                      <a:pt x="14478" y="1572"/>
                    </a:cubicBezTo>
                    <a:close/>
                    <a:moveTo>
                      <a:pt x="4148" y="5077"/>
                    </a:moveTo>
                    <a:cubicBezTo>
                      <a:pt x="4078" y="5080"/>
                      <a:pt x="4010" y="5098"/>
                      <a:pt x="3947" y="5128"/>
                    </a:cubicBezTo>
                    <a:cubicBezTo>
                      <a:pt x="3879" y="5161"/>
                      <a:pt x="3819" y="5208"/>
                      <a:pt x="3772" y="5267"/>
                    </a:cubicBezTo>
                    <a:lnTo>
                      <a:pt x="113" y="9337"/>
                    </a:lnTo>
                    <a:cubicBezTo>
                      <a:pt x="49" y="9411"/>
                      <a:pt x="10" y="9503"/>
                      <a:pt x="2" y="9600"/>
                    </a:cubicBezTo>
                    <a:cubicBezTo>
                      <a:pt x="-9" y="9725"/>
                      <a:pt x="31" y="9848"/>
                      <a:pt x="113" y="9943"/>
                    </a:cubicBezTo>
                    <a:lnTo>
                      <a:pt x="10458" y="21450"/>
                    </a:lnTo>
                    <a:cubicBezTo>
                      <a:pt x="10531" y="21539"/>
                      <a:pt x="10641" y="21593"/>
                      <a:pt x="10757" y="21596"/>
                    </a:cubicBezTo>
                    <a:cubicBezTo>
                      <a:pt x="10883" y="21600"/>
                      <a:pt x="11003" y="21546"/>
                      <a:pt x="11082" y="21450"/>
                    </a:cubicBezTo>
                    <a:lnTo>
                      <a:pt x="21496" y="9908"/>
                    </a:lnTo>
                    <a:cubicBezTo>
                      <a:pt x="21557" y="9835"/>
                      <a:pt x="21591" y="9742"/>
                      <a:pt x="21591" y="9647"/>
                    </a:cubicBezTo>
                    <a:cubicBezTo>
                      <a:pt x="21590" y="9553"/>
                      <a:pt x="21557" y="9461"/>
                      <a:pt x="21496" y="9388"/>
                    </a:cubicBezTo>
                    <a:lnTo>
                      <a:pt x="17763" y="5226"/>
                    </a:lnTo>
                    <a:cubicBezTo>
                      <a:pt x="17721" y="5183"/>
                      <a:pt x="17670" y="5148"/>
                      <a:pt x="17615" y="5122"/>
                    </a:cubicBezTo>
                    <a:cubicBezTo>
                      <a:pt x="17556" y="5095"/>
                      <a:pt x="17492" y="5080"/>
                      <a:pt x="17427" y="5077"/>
                    </a:cubicBezTo>
                    <a:lnTo>
                      <a:pt x="4148" y="5077"/>
                    </a:lnTo>
                    <a:close/>
                    <a:moveTo>
                      <a:pt x="4826" y="5895"/>
                    </a:moveTo>
                    <a:lnTo>
                      <a:pt x="9909" y="5895"/>
                    </a:lnTo>
                    <a:lnTo>
                      <a:pt x="6760" y="8995"/>
                    </a:lnTo>
                    <a:lnTo>
                      <a:pt x="4826" y="5895"/>
                    </a:lnTo>
                    <a:close/>
                    <a:moveTo>
                      <a:pt x="11669" y="5895"/>
                    </a:moveTo>
                    <a:lnTo>
                      <a:pt x="16761" y="5895"/>
                    </a:lnTo>
                    <a:lnTo>
                      <a:pt x="14778" y="8955"/>
                    </a:lnTo>
                    <a:lnTo>
                      <a:pt x="11669" y="5895"/>
                    </a:lnTo>
                    <a:close/>
                    <a:moveTo>
                      <a:pt x="10789" y="6137"/>
                    </a:moveTo>
                    <a:lnTo>
                      <a:pt x="13960" y="9259"/>
                    </a:lnTo>
                    <a:lnTo>
                      <a:pt x="7617" y="9259"/>
                    </a:lnTo>
                    <a:lnTo>
                      <a:pt x="10789" y="6137"/>
                    </a:lnTo>
                    <a:close/>
                    <a:moveTo>
                      <a:pt x="4066" y="6173"/>
                    </a:moveTo>
                    <a:lnTo>
                      <a:pt x="5990" y="9259"/>
                    </a:lnTo>
                    <a:lnTo>
                      <a:pt x="1189" y="9259"/>
                    </a:lnTo>
                    <a:lnTo>
                      <a:pt x="4066" y="6173"/>
                    </a:lnTo>
                    <a:close/>
                    <a:moveTo>
                      <a:pt x="17521" y="6181"/>
                    </a:moveTo>
                    <a:lnTo>
                      <a:pt x="20263" y="9259"/>
                    </a:lnTo>
                    <a:lnTo>
                      <a:pt x="15526" y="9259"/>
                    </a:lnTo>
                    <a:lnTo>
                      <a:pt x="17521" y="6181"/>
                    </a:lnTo>
                    <a:close/>
                    <a:moveTo>
                      <a:pt x="1331" y="10043"/>
                    </a:moveTo>
                    <a:lnTo>
                      <a:pt x="6394" y="10043"/>
                    </a:lnTo>
                    <a:lnTo>
                      <a:pt x="9958" y="19619"/>
                    </a:lnTo>
                    <a:lnTo>
                      <a:pt x="1331" y="10043"/>
                    </a:lnTo>
                    <a:close/>
                    <a:moveTo>
                      <a:pt x="7241" y="10043"/>
                    </a:moveTo>
                    <a:lnTo>
                      <a:pt x="20194" y="10043"/>
                    </a:lnTo>
                    <a:lnTo>
                      <a:pt x="11565" y="19704"/>
                    </a:lnTo>
                    <a:lnTo>
                      <a:pt x="14122" y="12993"/>
                    </a:lnTo>
                    <a:cubicBezTo>
                      <a:pt x="14199" y="12790"/>
                      <a:pt x="14095" y="12564"/>
                      <a:pt x="13889" y="12488"/>
                    </a:cubicBezTo>
                    <a:cubicBezTo>
                      <a:pt x="13683" y="12412"/>
                      <a:pt x="13454" y="12515"/>
                      <a:pt x="13377" y="12717"/>
                    </a:cubicBezTo>
                    <a:lnTo>
                      <a:pt x="10776" y="19540"/>
                    </a:lnTo>
                    <a:lnTo>
                      <a:pt x="7241" y="10043"/>
                    </a:lnTo>
                    <a:close/>
                    <a:moveTo>
                      <a:pt x="14285" y="10906"/>
                    </a:moveTo>
                    <a:cubicBezTo>
                      <a:pt x="14130" y="10912"/>
                      <a:pt x="13987" y="11008"/>
                      <a:pt x="13929" y="11160"/>
                    </a:cubicBezTo>
                    <a:lnTo>
                      <a:pt x="13924" y="11173"/>
                    </a:lnTo>
                    <a:cubicBezTo>
                      <a:pt x="13846" y="11375"/>
                      <a:pt x="13951" y="11602"/>
                      <a:pt x="14157" y="11678"/>
                    </a:cubicBezTo>
                    <a:cubicBezTo>
                      <a:pt x="14363" y="11754"/>
                      <a:pt x="14592" y="11651"/>
                      <a:pt x="14669" y="11448"/>
                    </a:cubicBezTo>
                    <a:lnTo>
                      <a:pt x="14674" y="11435"/>
                    </a:lnTo>
                    <a:cubicBezTo>
                      <a:pt x="14751" y="11232"/>
                      <a:pt x="14647" y="11007"/>
                      <a:pt x="14441" y="10931"/>
                    </a:cubicBezTo>
                    <a:cubicBezTo>
                      <a:pt x="14390" y="10912"/>
                      <a:pt x="14337" y="10904"/>
                      <a:pt x="14285" y="10906"/>
                    </a:cubicBezTo>
                    <a:close/>
                  </a:path>
                </a:pathLst>
              </a:custGeom>
              <a:solidFill>
                <a:schemeClr val="accent1"/>
              </a:solidFill>
              <a:ln w="12700">
                <a:miter lim="400000"/>
              </a:ln>
            </p:spPr>
            <p:txBody>
              <a:bodyPr lIns="0" tIns="0" rIns="0" bIns="0" anchor="ct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defRPr sz="3200" b="0">
                    <a:solidFill>
                      <a:srgbClr val="FFFFFF"/>
                    </a:solidFill>
                    <a:latin typeface="+mn-lt"/>
                    <a:ea typeface="+mn-ea"/>
                    <a:cs typeface="+mn-cs"/>
                    <a:sym typeface="Helvetica Neue Medium"/>
                  </a:defRPr>
                </a:pPr>
                <a:endParaRPr sz="3200">
                  <a:solidFill>
                    <a:srgbClr val="FFFFFF"/>
                  </a:solidFill>
                  <a:latin typeface="+mn-lt"/>
                  <a:ea typeface="+mn-ea"/>
                  <a:cs typeface="+mn-cs"/>
                  <a:sym typeface="Helvetica Neue Medium"/>
                </a:endParaRPr>
              </a:p>
            </p:txBody>
          </p:sp>
        </p:grpSp>
        <p:grpSp>
          <p:nvGrpSpPr>
            <p:cNvPr id="12" name="Группа 11"/>
            <p:cNvGrpSpPr>
              <a:grpSpLocks/>
            </p:cNvGrpSpPr>
            <p:nvPr/>
          </p:nvGrpSpPr>
          <p:grpSpPr bwMode="auto">
            <a:xfrm>
              <a:off x="16507645" y="6949757"/>
              <a:ext cx="6263555" cy="3473519"/>
              <a:chOff x="16507645" y="6949757"/>
              <a:chExt cx="6263555" cy="3473519"/>
            </a:xfrm>
          </p:grpSpPr>
          <p:sp>
            <p:nvSpPr>
              <p:cNvPr id="16" name="Rectangle 1"/>
              <p:cNvSpPr>
                <a:spLocks noChangeArrowheads="1"/>
              </p:cNvSpPr>
              <p:nvPr/>
            </p:nvSpPr>
            <p:spPr bwMode="auto">
              <a:xfrm>
                <a:off x="17029733" y="8557997"/>
                <a:ext cx="5741467" cy="1865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eaLnBrk="1" hangingPunct="1">
                  <a:lnSpc>
                    <a:spcPct val="80000"/>
                  </a:lnSpc>
                </a:pPr>
                <a:r>
                  <a:rPr lang="ru-RU" altLang="ru-RU" sz="4800" dirty="0">
                    <a:solidFill>
                      <a:schemeClr val="tx2"/>
                    </a:solidFill>
                    <a:latin typeface="Cambria Math" panose="02040503050406030204" pitchFamily="18" charset="0"/>
                    <a:ea typeface="Cambria Math" panose="02040503050406030204" pitchFamily="18" charset="0"/>
                  </a:rPr>
                  <a:t>Будет лучше, если вы посмотрите этот отчёт ещё раз.</a:t>
                </a:r>
              </a:p>
            </p:txBody>
          </p:sp>
          <p:sp>
            <p:nvSpPr>
              <p:cNvPr id="14" name="Овал 13"/>
              <p:cNvSpPr>
                <a:spLocks noChangeArrowheads="1"/>
              </p:cNvSpPr>
              <p:nvPr/>
            </p:nvSpPr>
            <p:spPr bwMode="auto">
              <a:xfrm>
                <a:off x="16507645" y="6949757"/>
                <a:ext cx="1290116" cy="1290116"/>
              </a:xfrm>
              <a:prstGeom prst="ellipse">
                <a:avLst/>
              </a:prstGeom>
              <a:solidFill>
                <a:schemeClr val="tx1"/>
              </a:solidFill>
              <a:ln>
                <a:noFill/>
              </a:ln>
              <a:extLst>
                <a:ext uri="{91240B29-F687-4F45-9708-019B960494DF}">
                  <a14:hiddenLine xmlns:a14="http://schemas.microsoft.com/office/drawing/2010/main" xmlns="" w="12700" algn="ctr">
                    <a:solidFill>
                      <a:srgbClr val="000000"/>
                    </a:solidFill>
                    <a:miter lim="400000"/>
                    <a:headEnd/>
                    <a:tailEnd/>
                  </a14:hiddenLine>
                </a:ext>
              </a:extLst>
            </p:spPr>
            <p:txBody>
              <a:bodyPr lIns="38100" tIns="38100" rIns="38100" bIns="38100" anchor="ct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eaLnBrk="1"/>
                <a:endParaRPr lang="ru-RU" altLang="ru-RU"/>
              </a:p>
            </p:txBody>
          </p:sp>
          <p:sp>
            <p:nvSpPr>
              <p:cNvPr id="15" name="Shape">
                <a:extLst>
                  <a:ext uri="{FF2B5EF4-FFF2-40B4-BE49-F238E27FC236}">
                    <a16:creationId xmlns:a16="http://schemas.microsoft.com/office/drawing/2014/main" xmlns="" id="{5DF99EA6-3A1E-614C-82F3-636F14838696}"/>
                  </a:ext>
                </a:extLst>
              </p:cNvPr>
              <p:cNvSpPr/>
              <p:nvPr/>
            </p:nvSpPr>
            <p:spPr>
              <a:xfrm>
                <a:off x="16798656" y="7170438"/>
                <a:ext cx="711211" cy="747773"/>
              </a:xfrm>
              <a:custGeom>
                <a:avLst/>
                <a:gdLst/>
                <a:ahLst/>
                <a:cxnLst>
                  <a:cxn ang="0">
                    <a:pos x="wd2" y="hd2"/>
                  </a:cxn>
                  <a:cxn ang="5400000">
                    <a:pos x="wd2" y="hd2"/>
                  </a:cxn>
                  <a:cxn ang="10800000">
                    <a:pos x="wd2" y="hd2"/>
                  </a:cxn>
                  <a:cxn ang="16200000">
                    <a:pos x="wd2" y="hd2"/>
                  </a:cxn>
                </a:cxnLst>
                <a:rect l="0" t="0" r="r" b="b"/>
                <a:pathLst>
                  <a:path w="21600" h="21600" extrusionOk="0">
                    <a:moveTo>
                      <a:pt x="19753" y="0"/>
                    </a:moveTo>
                    <a:cubicBezTo>
                      <a:pt x="19750" y="0"/>
                      <a:pt x="19748" y="1"/>
                      <a:pt x="19746" y="1"/>
                    </a:cubicBezTo>
                    <a:lnTo>
                      <a:pt x="17010" y="1"/>
                    </a:lnTo>
                    <a:cubicBezTo>
                      <a:pt x="16773" y="1"/>
                      <a:pt x="16582" y="183"/>
                      <a:pt x="16582" y="407"/>
                    </a:cubicBezTo>
                    <a:cubicBezTo>
                      <a:pt x="16582" y="632"/>
                      <a:pt x="16773" y="814"/>
                      <a:pt x="17010" y="814"/>
                    </a:cubicBezTo>
                    <a:lnTo>
                      <a:pt x="18700" y="814"/>
                    </a:lnTo>
                    <a:lnTo>
                      <a:pt x="14261" y="5036"/>
                    </a:lnTo>
                    <a:lnTo>
                      <a:pt x="12558" y="3416"/>
                    </a:lnTo>
                    <a:cubicBezTo>
                      <a:pt x="12484" y="3346"/>
                      <a:pt x="12382" y="3310"/>
                      <a:pt x="12278" y="3316"/>
                    </a:cubicBezTo>
                    <a:cubicBezTo>
                      <a:pt x="12190" y="3321"/>
                      <a:pt x="12107" y="3357"/>
                      <a:pt x="12045" y="3416"/>
                    </a:cubicBezTo>
                    <a:lnTo>
                      <a:pt x="3950" y="11115"/>
                    </a:lnTo>
                    <a:cubicBezTo>
                      <a:pt x="3783" y="11257"/>
                      <a:pt x="3765" y="11501"/>
                      <a:pt x="3911" y="11663"/>
                    </a:cubicBezTo>
                    <a:cubicBezTo>
                      <a:pt x="4065" y="11836"/>
                      <a:pt x="4339" y="11852"/>
                      <a:pt x="4514" y="11698"/>
                    </a:cubicBezTo>
                    <a:lnTo>
                      <a:pt x="12292" y="4301"/>
                    </a:lnTo>
                    <a:lnTo>
                      <a:pt x="13969" y="5902"/>
                    </a:lnTo>
                    <a:cubicBezTo>
                      <a:pt x="14047" y="5977"/>
                      <a:pt x="14153" y="6020"/>
                      <a:pt x="14264" y="6021"/>
                    </a:cubicBezTo>
                    <a:cubicBezTo>
                      <a:pt x="14378" y="6022"/>
                      <a:pt x="14486" y="5978"/>
                      <a:pt x="14565" y="5902"/>
                    </a:cubicBezTo>
                    <a:lnTo>
                      <a:pt x="19325" y="1420"/>
                    </a:lnTo>
                    <a:lnTo>
                      <a:pt x="19325" y="2888"/>
                    </a:lnTo>
                    <a:cubicBezTo>
                      <a:pt x="19325" y="3113"/>
                      <a:pt x="19516" y="3295"/>
                      <a:pt x="19753" y="3295"/>
                    </a:cubicBezTo>
                    <a:cubicBezTo>
                      <a:pt x="19989" y="3295"/>
                      <a:pt x="20180" y="3113"/>
                      <a:pt x="20180" y="2888"/>
                    </a:cubicBezTo>
                    <a:lnTo>
                      <a:pt x="20180" y="407"/>
                    </a:lnTo>
                    <a:cubicBezTo>
                      <a:pt x="20180" y="183"/>
                      <a:pt x="19989" y="0"/>
                      <a:pt x="19753" y="0"/>
                    </a:cubicBezTo>
                    <a:close/>
                    <a:moveTo>
                      <a:pt x="17382" y="6190"/>
                    </a:moveTo>
                    <a:cubicBezTo>
                      <a:pt x="16871" y="6190"/>
                      <a:pt x="16611" y="6191"/>
                      <a:pt x="16338" y="6273"/>
                    </a:cubicBezTo>
                    <a:cubicBezTo>
                      <a:pt x="16036" y="6378"/>
                      <a:pt x="15799" y="6603"/>
                      <a:pt x="15690" y="6890"/>
                    </a:cubicBezTo>
                    <a:cubicBezTo>
                      <a:pt x="15602" y="7151"/>
                      <a:pt x="15602" y="7398"/>
                      <a:pt x="15602" y="7883"/>
                    </a:cubicBezTo>
                    <a:lnTo>
                      <a:pt x="15602" y="20787"/>
                    </a:lnTo>
                    <a:lnTo>
                      <a:pt x="13095" y="20787"/>
                    </a:lnTo>
                    <a:lnTo>
                      <a:pt x="13095" y="13980"/>
                    </a:lnTo>
                    <a:cubicBezTo>
                      <a:pt x="13095" y="13487"/>
                      <a:pt x="13096" y="13240"/>
                      <a:pt x="13008" y="12979"/>
                    </a:cubicBezTo>
                    <a:cubicBezTo>
                      <a:pt x="12899" y="12692"/>
                      <a:pt x="12661" y="12467"/>
                      <a:pt x="12360" y="12363"/>
                    </a:cubicBezTo>
                    <a:cubicBezTo>
                      <a:pt x="12085" y="12280"/>
                      <a:pt x="11826" y="12279"/>
                      <a:pt x="11316" y="12279"/>
                    </a:cubicBezTo>
                    <a:lnTo>
                      <a:pt x="10351" y="12279"/>
                    </a:lnTo>
                    <a:lnTo>
                      <a:pt x="10343" y="12279"/>
                    </a:lnTo>
                    <a:cubicBezTo>
                      <a:pt x="9831" y="12279"/>
                      <a:pt x="9572" y="12280"/>
                      <a:pt x="9298" y="12363"/>
                    </a:cubicBezTo>
                    <a:cubicBezTo>
                      <a:pt x="8997" y="12467"/>
                      <a:pt x="8760" y="12692"/>
                      <a:pt x="8650" y="12979"/>
                    </a:cubicBezTo>
                    <a:cubicBezTo>
                      <a:pt x="8563" y="13240"/>
                      <a:pt x="8563" y="13487"/>
                      <a:pt x="8563" y="13972"/>
                    </a:cubicBezTo>
                    <a:lnTo>
                      <a:pt x="8563" y="20787"/>
                    </a:lnTo>
                    <a:lnTo>
                      <a:pt x="6056" y="20787"/>
                    </a:lnTo>
                    <a:lnTo>
                      <a:pt x="6056" y="17521"/>
                    </a:lnTo>
                    <a:cubicBezTo>
                      <a:pt x="6056" y="17028"/>
                      <a:pt x="6056" y="16781"/>
                      <a:pt x="5969" y="16519"/>
                    </a:cubicBezTo>
                    <a:cubicBezTo>
                      <a:pt x="5859" y="16233"/>
                      <a:pt x="5621" y="16008"/>
                      <a:pt x="5320" y="15903"/>
                    </a:cubicBezTo>
                    <a:cubicBezTo>
                      <a:pt x="5045" y="15820"/>
                      <a:pt x="4787" y="15820"/>
                      <a:pt x="4276" y="15820"/>
                    </a:cubicBezTo>
                    <a:lnTo>
                      <a:pt x="3311" y="15820"/>
                    </a:lnTo>
                    <a:lnTo>
                      <a:pt x="3303" y="15820"/>
                    </a:lnTo>
                    <a:cubicBezTo>
                      <a:pt x="2792" y="15820"/>
                      <a:pt x="2532" y="15821"/>
                      <a:pt x="2258" y="15903"/>
                    </a:cubicBezTo>
                    <a:cubicBezTo>
                      <a:pt x="1957" y="16008"/>
                      <a:pt x="1720" y="16233"/>
                      <a:pt x="1611" y="16519"/>
                    </a:cubicBezTo>
                    <a:cubicBezTo>
                      <a:pt x="1523" y="16781"/>
                      <a:pt x="1523" y="17028"/>
                      <a:pt x="1523" y="17513"/>
                    </a:cubicBezTo>
                    <a:lnTo>
                      <a:pt x="1523" y="20787"/>
                    </a:lnTo>
                    <a:lnTo>
                      <a:pt x="427" y="20787"/>
                    </a:lnTo>
                    <a:cubicBezTo>
                      <a:pt x="191" y="20787"/>
                      <a:pt x="0" y="20969"/>
                      <a:pt x="0" y="21193"/>
                    </a:cubicBezTo>
                    <a:cubicBezTo>
                      <a:pt x="0" y="21418"/>
                      <a:pt x="191" y="21600"/>
                      <a:pt x="427" y="21600"/>
                    </a:cubicBezTo>
                    <a:lnTo>
                      <a:pt x="21173" y="21600"/>
                    </a:lnTo>
                    <a:cubicBezTo>
                      <a:pt x="21409" y="21600"/>
                      <a:pt x="21600" y="21418"/>
                      <a:pt x="21600" y="21193"/>
                    </a:cubicBezTo>
                    <a:cubicBezTo>
                      <a:pt x="21600" y="20969"/>
                      <a:pt x="21409" y="20787"/>
                      <a:pt x="21173" y="20787"/>
                    </a:cubicBezTo>
                    <a:lnTo>
                      <a:pt x="20135" y="20787"/>
                    </a:lnTo>
                    <a:lnTo>
                      <a:pt x="20135" y="7891"/>
                    </a:lnTo>
                    <a:cubicBezTo>
                      <a:pt x="20135" y="7398"/>
                      <a:pt x="20135" y="7151"/>
                      <a:pt x="20048" y="6890"/>
                    </a:cubicBezTo>
                    <a:cubicBezTo>
                      <a:pt x="19938" y="6603"/>
                      <a:pt x="19701" y="6378"/>
                      <a:pt x="19399" y="6273"/>
                    </a:cubicBezTo>
                    <a:cubicBezTo>
                      <a:pt x="19124" y="6191"/>
                      <a:pt x="18866" y="6190"/>
                      <a:pt x="18355" y="6190"/>
                    </a:cubicBezTo>
                    <a:lnTo>
                      <a:pt x="17390" y="6190"/>
                    </a:lnTo>
                    <a:lnTo>
                      <a:pt x="17382" y="6190"/>
                    </a:lnTo>
                    <a:close/>
                    <a:moveTo>
                      <a:pt x="16967" y="7047"/>
                    </a:moveTo>
                    <a:lnTo>
                      <a:pt x="16969" y="7047"/>
                    </a:lnTo>
                    <a:lnTo>
                      <a:pt x="18771" y="7047"/>
                    </a:lnTo>
                    <a:cubicBezTo>
                      <a:pt x="18920" y="7047"/>
                      <a:pt x="18996" y="7047"/>
                      <a:pt x="19077" y="7071"/>
                    </a:cubicBezTo>
                    <a:cubicBezTo>
                      <a:pt x="19165" y="7101"/>
                      <a:pt x="19234" y="7168"/>
                      <a:pt x="19266" y="7252"/>
                    </a:cubicBezTo>
                    <a:cubicBezTo>
                      <a:pt x="19291" y="7328"/>
                      <a:pt x="19292" y="7400"/>
                      <a:pt x="19292" y="7544"/>
                    </a:cubicBezTo>
                    <a:lnTo>
                      <a:pt x="19292" y="20787"/>
                    </a:lnTo>
                    <a:lnTo>
                      <a:pt x="16445" y="20787"/>
                    </a:lnTo>
                    <a:lnTo>
                      <a:pt x="16445" y="7542"/>
                    </a:lnTo>
                    <a:cubicBezTo>
                      <a:pt x="16445" y="7400"/>
                      <a:pt x="16446" y="7328"/>
                      <a:pt x="16471" y="7252"/>
                    </a:cubicBezTo>
                    <a:cubicBezTo>
                      <a:pt x="16503" y="7168"/>
                      <a:pt x="16573" y="7101"/>
                      <a:pt x="16661" y="7071"/>
                    </a:cubicBezTo>
                    <a:cubicBezTo>
                      <a:pt x="16741" y="7047"/>
                      <a:pt x="16817" y="7047"/>
                      <a:pt x="16967" y="7047"/>
                    </a:cubicBezTo>
                    <a:close/>
                    <a:moveTo>
                      <a:pt x="2773" y="12394"/>
                    </a:moveTo>
                    <a:cubicBezTo>
                      <a:pt x="2664" y="12394"/>
                      <a:pt x="2555" y="12433"/>
                      <a:pt x="2471" y="12513"/>
                    </a:cubicBezTo>
                    <a:cubicBezTo>
                      <a:pt x="2304" y="12672"/>
                      <a:pt x="2304" y="12929"/>
                      <a:pt x="2471" y="13088"/>
                    </a:cubicBezTo>
                    <a:cubicBezTo>
                      <a:pt x="2638" y="13247"/>
                      <a:pt x="2908" y="13247"/>
                      <a:pt x="3075" y="13088"/>
                    </a:cubicBezTo>
                    <a:cubicBezTo>
                      <a:pt x="3242" y="12929"/>
                      <a:pt x="3242" y="12672"/>
                      <a:pt x="3075" y="12513"/>
                    </a:cubicBezTo>
                    <a:cubicBezTo>
                      <a:pt x="2992" y="12433"/>
                      <a:pt x="2883" y="12394"/>
                      <a:pt x="2773" y="12394"/>
                    </a:cubicBezTo>
                    <a:close/>
                    <a:moveTo>
                      <a:pt x="9927" y="13136"/>
                    </a:moveTo>
                    <a:lnTo>
                      <a:pt x="9929" y="13136"/>
                    </a:lnTo>
                    <a:lnTo>
                      <a:pt x="11732" y="13136"/>
                    </a:lnTo>
                    <a:cubicBezTo>
                      <a:pt x="11881" y="13136"/>
                      <a:pt x="11957" y="13136"/>
                      <a:pt x="12037" y="13160"/>
                    </a:cubicBezTo>
                    <a:cubicBezTo>
                      <a:pt x="12125" y="13191"/>
                      <a:pt x="12194" y="13257"/>
                      <a:pt x="12226" y="13341"/>
                    </a:cubicBezTo>
                    <a:cubicBezTo>
                      <a:pt x="12252" y="13417"/>
                      <a:pt x="12252" y="13489"/>
                      <a:pt x="12252" y="13633"/>
                    </a:cubicBezTo>
                    <a:lnTo>
                      <a:pt x="12252" y="20787"/>
                    </a:lnTo>
                    <a:lnTo>
                      <a:pt x="9406" y="20787"/>
                    </a:lnTo>
                    <a:lnTo>
                      <a:pt x="9406" y="13631"/>
                    </a:lnTo>
                    <a:cubicBezTo>
                      <a:pt x="9406" y="13489"/>
                      <a:pt x="9406" y="13417"/>
                      <a:pt x="9432" y="13341"/>
                    </a:cubicBezTo>
                    <a:cubicBezTo>
                      <a:pt x="9464" y="13257"/>
                      <a:pt x="9533" y="13191"/>
                      <a:pt x="9622" y="13160"/>
                    </a:cubicBezTo>
                    <a:cubicBezTo>
                      <a:pt x="9702" y="13136"/>
                      <a:pt x="9777" y="13136"/>
                      <a:pt x="9927" y="13136"/>
                    </a:cubicBezTo>
                    <a:close/>
                    <a:moveTo>
                      <a:pt x="2888" y="16677"/>
                    </a:moveTo>
                    <a:lnTo>
                      <a:pt x="2890" y="16677"/>
                    </a:lnTo>
                    <a:lnTo>
                      <a:pt x="4692" y="16677"/>
                    </a:lnTo>
                    <a:cubicBezTo>
                      <a:pt x="4841" y="16677"/>
                      <a:pt x="4917" y="16676"/>
                      <a:pt x="4998" y="16701"/>
                    </a:cubicBezTo>
                    <a:cubicBezTo>
                      <a:pt x="5086" y="16731"/>
                      <a:pt x="5155" y="16798"/>
                      <a:pt x="5187" y="16881"/>
                    </a:cubicBezTo>
                    <a:cubicBezTo>
                      <a:pt x="5212" y="16958"/>
                      <a:pt x="5212" y="17030"/>
                      <a:pt x="5212" y="17174"/>
                    </a:cubicBezTo>
                    <a:lnTo>
                      <a:pt x="5212" y="20787"/>
                    </a:lnTo>
                    <a:lnTo>
                      <a:pt x="2366" y="20787"/>
                    </a:lnTo>
                    <a:lnTo>
                      <a:pt x="2366" y="17172"/>
                    </a:lnTo>
                    <a:cubicBezTo>
                      <a:pt x="2366" y="17030"/>
                      <a:pt x="2367" y="16958"/>
                      <a:pt x="2392" y="16881"/>
                    </a:cubicBezTo>
                    <a:cubicBezTo>
                      <a:pt x="2424" y="16798"/>
                      <a:pt x="2494" y="16731"/>
                      <a:pt x="2582" y="16701"/>
                    </a:cubicBezTo>
                    <a:cubicBezTo>
                      <a:pt x="2662" y="16677"/>
                      <a:pt x="2738" y="16677"/>
                      <a:pt x="2888" y="16677"/>
                    </a:cubicBezTo>
                    <a:close/>
                  </a:path>
                </a:pathLst>
              </a:custGeom>
              <a:solidFill>
                <a:schemeClr val="accent1"/>
              </a:solidFill>
              <a:ln w="12700">
                <a:miter lim="400000"/>
              </a:ln>
            </p:spPr>
            <p:txBody>
              <a:bodyPr lIns="0" tIns="0" rIns="0" bIns="0" anchor="ct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defRPr sz="3200" b="0">
                    <a:solidFill>
                      <a:srgbClr val="FFFFFF"/>
                    </a:solidFill>
                    <a:latin typeface="+mn-lt"/>
                    <a:ea typeface="+mn-ea"/>
                    <a:cs typeface="+mn-cs"/>
                    <a:sym typeface="Helvetica Neue Medium"/>
                  </a:defRPr>
                </a:pPr>
                <a:endParaRPr sz="3200">
                  <a:solidFill>
                    <a:srgbClr val="FFFFFF"/>
                  </a:solidFill>
                  <a:latin typeface="+mn-lt"/>
                  <a:ea typeface="+mn-ea"/>
                  <a:cs typeface="+mn-cs"/>
                  <a:sym typeface="Helvetica Neue Medium"/>
                </a:endParaRPr>
              </a:p>
            </p:txBody>
          </p:sp>
        </p:grpSp>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 name="Полилиния 9"/>
          <p:cNvSpPr>
            <a:spLocks/>
          </p:cNvSpPr>
          <p:nvPr/>
        </p:nvSpPr>
        <p:spPr bwMode="auto">
          <a:xfrm>
            <a:off x="0" y="4305300"/>
            <a:ext cx="7235825" cy="5060950"/>
          </a:xfrm>
          <a:custGeom>
            <a:avLst/>
            <a:gdLst/>
            <a:ahLst/>
            <a:cxnLst/>
            <a:rect l="0" t="0" r="r" b="b"/>
            <a:pathLst>
              <a:path w="7235330" h="5061646">
                <a:moveTo>
                  <a:pt x="1585460" y="708"/>
                </a:moveTo>
                <a:cubicBezTo>
                  <a:pt x="1652940" y="-1411"/>
                  <a:pt x="1721096" y="1179"/>
                  <a:pt x="1788576" y="9184"/>
                </a:cubicBezTo>
                <a:cubicBezTo>
                  <a:pt x="2036232" y="38143"/>
                  <a:pt x="2265664" y="147387"/>
                  <a:pt x="2464058" y="299010"/>
                </a:cubicBezTo>
                <a:cubicBezTo>
                  <a:pt x="2615216" y="415082"/>
                  <a:pt x="2745452" y="555875"/>
                  <a:pt x="2852072" y="713619"/>
                </a:cubicBezTo>
                <a:cubicBezTo>
                  <a:pt x="3364926" y="515850"/>
                  <a:pt x="3903422" y="392009"/>
                  <a:pt x="4486456" y="400485"/>
                </a:cubicBezTo>
                <a:cubicBezTo>
                  <a:pt x="4551236" y="401426"/>
                  <a:pt x="4616692" y="403781"/>
                  <a:pt x="4683500" y="408254"/>
                </a:cubicBezTo>
                <a:cubicBezTo>
                  <a:pt x="6042560" y="496073"/>
                  <a:pt x="7288256" y="1381325"/>
                  <a:pt x="7233596" y="2635511"/>
                </a:cubicBezTo>
                <a:cubicBezTo>
                  <a:pt x="7182310" y="3821655"/>
                  <a:pt x="5983178" y="4662881"/>
                  <a:pt x="4713192" y="4622621"/>
                </a:cubicBezTo>
                <a:cubicBezTo>
                  <a:pt x="4180092" y="4605904"/>
                  <a:pt x="3671964" y="4479003"/>
                  <a:pt x="3183404" y="4292535"/>
                </a:cubicBezTo>
                <a:cubicBezTo>
                  <a:pt x="3065986" y="4473352"/>
                  <a:pt x="2916180" y="4633215"/>
                  <a:pt x="2738704" y="4762943"/>
                </a:cubicBezTo>
                <a:cubicBezTo>
                  <a:pt x="2531540" y="4914566"/>
                  <a:pt x="2290632" y="5023103"/>
                  <a:pt x="2031508" y="5052298"/>
                </a:cubicBezTo>
                <a:cubicBezTo>
                  <a:pt x="1748088" y="5084082"/>
                  <a:pt x="1457920" y="5034169"/>
                  <a:pt x="1202844" y="4912447"/>
                </a:cubicBezTo>
                <a:cubicBezTo>
                  <a:pt x="768268" y="4705260"/>
                  <a:pt x="396449" y="4409312"/>
                  <a:pt x="1687" y="4110540"/>
                </a:cubicBezTo>
                <a:lnTo>
                  <a:pt x="0" y="4111817"/>
                </a:lnTo>
                <a:lnTo>
                  <a:pt x="0" y="3875057"/>
                </a:lnTo>
                <a:lnTo>
                  <a:pt x="1687" y="3876277"/>
                </a:lnTo>
                <a:cubicBezTo>
                  <a:pt x="148795" y="3766092"/>
                  <a:pt x="297252" y="3657083"/>
                  <a:pt x="449084" y="3552784"/>
                </a:cubicBezTo>
                <a:cubicBezTo>
                  <a:pt x="646802" y="3416464"/>
                  <a:pt x="843846" y="3287208"/>
                  <a:pt x="1042240" y="3159835"/>
                </a:cubicBezTo>
                <a:cubicBezTo>
                  <a:pt x="704162" y="2953119"/>
                  <a:pt x="375530" y="2751819"/>
                  <a:pt x="58371" y="2578300"/>
                </a:cubicBezTo>
                <a:lnTo>
                  <a:pt x="36777" y="2583008"/>
                </a:lnTo>
                <a:lnTo>
                  <a:pt x="0" y="2602760"/>
                </a:lnTo>
                <a:lnTo>
                  <a:pt x="0" y="2348405"/>
                </a:lnTo>
                <a:lnTo>
                  <a:pt x="466629" y="2058597"/>
                </a:lnTo>
                <a:cubicBezTo>
                  <a:pt x="622172" y="1959624"/>
                  <a:pt x="777378" y="1859268"/>
                  <a:pt x="932920" y="1759441"/>
                </a:cubicBezTo>
                <a:cubicBezTo>
                  <a:pt x="814830" y="1677508"/>
                  <a:pt x="696738" y="1594869"/>
                  <a:pt x="578647" y="1509169"/>
                </a:cubicBezTo>
                <a:cubicBezTo>
                  <a:pt x="382278" y="1366964"/>
                  <a:pt x="191982" y="1216989"/>
                  <a:pt x="1687" y="1067014"/>
                </a:cubicBezTo>
                <a:lnTo>
                  <a:pt x="0" y="1068332"/>
                </a:lnTo>
                <a:lnTo>
                  <a:pt x="0" y="829543"/>
                </a:lnTo>
                <a:lnTo>
                  <a:pt x="1687" y="830868"/>
                </a:lnTo>
                <a:cubicBezTo>
                  <a:pt x="324245" y="574239"/>
                  <a:pt x="638705" y="328205"/>
                  <a:pt x="998376" y="149035"/>
                </a:cubicBezTo>
                <a:cubicBezTo>
                  <a:pt x="1180576" y="57920"/>
                  <a:pt x="1381668" y="7065"/>
                  <a:pt x="1585460" y="708"/>
                </a:cubicBezTo>
                <a:close/>
                <a:moveTo>
                  <a:pt x="1685332" y="191650"/>
                </a:moveTo>
                <a:cubicBezTo>
                  <a:pt x="1483564" y="196594"/>
                  <a:pt x="1283146" y="254041"/>
                  <a:pt x="1093524" y="337151"/>
                </a:cubicBezTo>
                <a:cubicBezTo>
                  <a:pt x="785138" y="472058"/>
                  <a:pt x="511841" y="670534"/>
                  <a:pt x="245967" y="875601"/>
                </a:cubicBezTo>
                <a:cubicBezTo>
                  <a:pt x="214252" y="900087"/>
                  <a:pt x="183210" y="925044"/>
                  <a:pt x="151494" y="949765"/>
                </a:cubicBezTo>
                <a:cubicBezTo>
                  <a:pt x="317497" y="1081611"/>
                  <a:pt x="487548" y="1213692"/>
                  <a:pt x="669746" y="1340359"/>
                </a:cubicBezTo>
                <a:cubicBezTo>
                  <a:pt x="816854" y="1441833"/>
                  <a:pt x="959912" y="1546839"/>
                  <a:pt x="1104996" y="1650668"/>
                </a:cubicBezTo>
                <a:cubicBezTo>
                  <a:pt x="1633372" y="1314461"/>
                  <a:pt x="2168492" y="992615"/>
                  <a:pt x="2734656" y="759530"/>
                </a:cubicBezTo>
                <a:cubicBezTo>
                  <a:pt x="2646256" y="630038"/>
                  <a:pt x="2536938" y="515850"/>
                  <a:pt x="2408724" y="424264"/>
                </a:cubicBezTo>
                <a:cubicBezTo>
                  <a:pt x="2219104" y="288651"/>
                  <a:pt x="2000466" y="205070"/>
                  <a:pt x="1772380" y="192827"/>
                </a:cubicBezTo>
                <a:cubicBezTo>
                  <a:pt x="1743364" y="191414"/>
                  <a:pt x="1714348" y="190943"/>
                  <a:pt x="1685332" y="191650"/>
                </a:cubicBezTo>
                <a:close/>
                <a:moveTo>
                  <a:pt x="1125240" y="1889168"/>
                </a:moveTo>
                <a:cubicBezTo>
                  <a:pt x="829000" y="2086938"/>
                  <a:pt x="537484" y="2288709"/>
                  <a:pt x="249342" y="2477532"/>
                </a:cubicBezTo>
                <a:cubicBezTo>
                  <a:pt x="562452" y="2646813"/>
                  <a:pt x="887034" y="2843640"/>
                  <a:pt x="1221064" y="3045412"/>
                </a:cubicBezTo>
                <a:cubicBezTo>
                  <a:pt x="1249404" y="3027754"/>
                  <a:pt x="1277072" y="3009860"/>
                  <a:pt x="1304740" y="2992202"/>
                </a:cubicBezTo>
                <a:cubicBezTo>
                  <a:pt x="1566564" y="2827630"/>
                  <a:pt x="1836488" y="2664941"/>
                  <a:pt x="2124630" y="2503665"/>
                </a:cubicBezTo>
                <a:cubicBezTo>
                  <a:pt x="1868204" y="2364050"/>
                  <a:pt x="1627972" y="2219490"/>
                  <a:pt x="1395840" y="2069751"/>
                </a:cubicBezTo>
                <a:cubicBezTo>
                  <a:pt x="1304064" y="2010655"/>
                  <a:pt x="1214990" y="1949676"/>
                  <a:pt x="1125240" y="1889168"/>
                </a:cubicBezTo>
                <a:close/>
                <a:moveTo>
                  <a:pt x="1219714" y="3266960"/>
                </a:moveTo>
                <a:cubicBezTo>
                  <a:pt x="993654" y="3417406"/>
                  <a:pt x="771642" y="3572325"/>
                  <a:pt x="544232" y="3721594"/>
                </a:cubicBezTo>
                <a:cubicBezTo>
                  <a:pt x="409946" y="3809884"/>
                  <a:pt x="283082" y="3901469"/>
                  <a:pt x="158242" y="3993526"/>
                </a:cubicBezTo>
                <a:cubicBezTo>
                  <a:pt x="243943" y="4057801"/>
                  <a:pt x="328968" y="4122312"/>
                  <a:pt x="415344" y="4185880"/>
                </a:cubicBezTo>
                <a:cubicBezTo>
                  <a:pt x="694040" y="4391184"/>
                  <a:pt x="980158" y="4589659"/>
                  <a:pt x="1302716" y="4724566"/>
                </a:cubicBezTo>
                <a:cubicBezTo>
                  <a:pt x="1530124" y="4819683"/>
                  <a:pt x="1772380" y="4880898"/>
                  <a:pt x="2013962" y="4868419"/>
                </a:cubicBezTo>
                <a:cubicBezTo>
                  <a:pt x="2253520" y="4856412"/>
                  <a:pt x="2481604" y="4772831"/>
                  <a:pt x="2680672" y="4637218"/>
                </a:cubicBezTo>
                <a:cubicBezTo>
                  <a:pt x="2834528" y="4532447"/>
                  <a:pt x="2962740" y="4398247"/>
                  <a:pt x="3061264" y="4244740"/>
                </a:cubicBezTo>
                <a:cubicBezTo>
                  <a:pt x="2773796" y="4128433"/>
                  <a:pt x="2493750" y="3993291"/>
                  <a:pt x="2220452" y="3847318"/>
                </a:cubicBezTo>
                <a:cubicBezTo>
                  <a:pt x="1876976" y="3663676"/>
                  <a:pt x="1544296" y="3464258"/>
                  <a:pt x="1219714" y="3266960"/>
                </a:cubicBezTo>
                <a:close/>
                <a:moveTo>
                  <a:pt x="4367016" y="643929"/>
                </a:moveTo>
                <a:cubicBezTo>
                  <a:pt x="3210396" y="627213"/>
                  <a:pt x="2219104" y="1172255"/>
                  <a:pt x="1289894" y="1781572"/>
                </a:cubicBezTo>
                <a:cubicBezTo>
                  <a:pt x="1356700" y="1828189"/>
                  <a:pt x="1424856" y="1874100"/>
                  <a:pt x="1493012" y="1918598"/>
                </a:cubicBezTo>
                <a:cubicBezTo>
                  <a:pt x="1752812" y="2087879"/>
                  <a:pt x="2016660" y="2251981"/>
                  <a:pt x="2282536" y="2411844"/>
                </a:cubicBezTo>
                <a:cubicBezTo>
                  <a:pt x="2951268" y="1996058"/>
                  <a:pt x="3678036" y="1487038"/>
                  <a:pt x="4484432" y="1501164"/>
                </a:cubicBezTo>
                <a:cubicBezTo>
                  <a:pt x="4607920" y="1503283"/>
                  <a:pt x="4733436" y="1517880"/>
                  <a:pt x="4860300" y="1547075"/>
                </a:cubicBezTo>
                <a:cubicBezTo>
                  <a:pt x="5296224" y="1646901"/>
                  <a:pt x="5713930" y="1893642"/>
                  <a:pt x="5780060" y="2321200"/>
                </a:cubicBezTo>
                <a:cubicBezTo>
                  <a:pt x="5865760" y="2870009"/>
                  <a:pt x="5406892" y="3309339"/>
                  <a:pt x="4872444" y="3396452"/>
                </a:cubicBezTo>
                <a:cubicBezTo>
                  <a:pt x="3827844" y="3566439"/>
                  <a:pt x="2996480" y="3007270"/>
                  <a:pt x="2279160" y="2590072"/>
                </a:cubicBezTo>
                <a:cubicBezTo>
                  <a:pt x="1987644" y="2773950"/>
                  <a:pt x="1696804" y="2958299"/>
                  <a:pt x="1406636" y="3142884"/>
                </a:cubicBezTo>
                <a:cubicBezTo>
                  <a:pt x="1402588" y="3145002"/>
                  <a:pt x="1399888" y="3147592"/>
                  <a:pt x="1396512" y="3149711"/>
                </a:cubicBezTo>
                <a:cubicBezTo>
                  <a:pt x="1703552" y="3334531"/>
                  <a:pt x="2018686" y="3520764"/>
                  <a:pt x="2343268" y="3692870"/>
                </a:cubicBezTo>
                <a:cubicBezTo>
                  <a:pt x="3028872" y="4056153"/>
                  <a:pt x="3759012" y="4353984"/>
                  <a:pt x="4549212" y="4379176"/>
                </a:cubicBezTo>
                <a:cubicBezTo>
                  <a:pt x="5672092" y="4414963"/>
                  <a:pt x="6732888" y="3670503"/>
                  <a:pt x="6780124" y="2620679"/>
                </a:cubicBezTo>
                <a:cubicBezTo>
                  <a:pt x="6830736" y="1508463"/>
                  <a:pt x="5728100" y="719270"/>
                  <a:pt x="4522896" y="649580"/>
                </a:cubicBezTo>
                <a:cubicBezTo>
                  <a:pt x="4470260" y="646519"/>
                  <a:pt x="4418976" y="644635"/>
                  <a:pt x="4367016" y="643929"/>
                </a:cubicBezTo>
                <a:close/>
                <a:moveTo>
                  <a:pt x="4340022" y="1732837"/>
                </a:moveTo>
                <a:cubicBezTo>
                  <a:pt x="3650368" y="1717298"/>
                  <a:pt x="3026848" y="2193121"/>
                  <a:pt x="2435716" y="2486007"/>
                </a:cubicBezTo>
                <a:cubicBezTo>
                  <a:pt x="3041692" y="2787605"/>
                  <a:pt x="3758340" y="3323701"/>
                  <a:pt x="4648408" y="3167134"/>
                </a:cubicBezTo>
                <a:cubicBezTo>
                  <a:pt x="5050594" y="3096266"/>
                  <a:pt x="5398120" y="2769006"/>
                  <a:pt x="5334012" y="2355809"/>
                </a:cubicBezTo>
                <a:cubicBezTo>
                  <a:pt x="5284078" y="2033728"/>
                  <a:pt x="4967592" y="1849850"/>
                  <a:pt x="4640312" y="1771449"/>
                </a:cubicBezTo>
                <a:cubicBezTo>
                  <a:pt x="4538416" y="1747198"/>
                  <a:pt x="4438544" y="1734955"/>
                  <a:pt x="4340022" y="1732837"/>
                </a:cubicBezTo>
                <a:close/>
              </a:path>
            </a:pathLst>
          </a:custGeom>
          <a:solidFill>
            <a:schemeClr val="tx1">
              <a:alpha val="18039"/>
            </a:schemeClr>
          </a:solidFill>
          <a:ln>
            <a:noFill/>
          </a:ln>
          <a:extLst>
            <a:ext uri="{91240B29-F687-4F45-9708-019B960494DF}">
              <a14:hiddenLine xmlns:a14="http://schemas.microsoft.com/office/drawing/2010/main" xmlns="" w="12700" cap="flat" cmpd="sng" algn="ctr">
                <a:solidFill>
                  <a:srgbClr val="000000"/>
                </a:solidFill>
                <a:prstDash val="solid"/>
                <a:miter lim="400000"/>
                <a:headEnd type="none" w="med" len="med"/>
                <a:tailEnd type="none" w="med" len="med"/>
              </a14:hiddenLine>
            </a:ext>
          </a:extLst>
        </p:spPr>
        <p:txBody>
          <a:bodyPr lIns="38100" tIns="38100" rIns="38100" bIns="38100" anchor="ct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endParaRPr lang="ru-RU"/>
          </a:p>
        </p:txBody>
      </p:sp>
      <p:sp>
        <p:nvSpPr>
          <p:cNvPr id="11" name="Полилиния 10"/>
          <p:cNvSpPr>
            <a:spLocks/>
          </p:cNvSpPr>
          <p:nvPr/>
        </p:nvSpPr>
        <p:spPr bwMode="auto">
          <a:xfrm>
            <a:off x="17148175" y="4305300"/>
            <a:ext cx="7235825" cy="5060950"/>
          </a:xfrm>
          <a:custGeom>
            <a:avLst/>
            <a:gdLst/>
            <a:ahLst/>
            <a:cxnLst/>
            <a:rect l="0" t="0" r="r" b="b"/>
            <a:pathLst>
              <a:path w="7235922" h="5061646">
                <a:moveTo>
                  <a:pt x="5653836" y="708"/>
                </a:moveTo>
                <a:cubicBezTo>
                  <a:pt x="5856954" y="7065"/>
                  <a:pt x="6058046" y="57920"/>
                  <a:pt x="6240919" y="149035"/>
                </a:cubicBezTo>
                <a:cubicBezTo>
                  <a:pt x="6510167" y="283413"/>
                  <a:pt x="6754742" y="455401"/>
                  <a:pt x="6996281" y="641262"/>
                </a:cubicBezTo>
                <a:lnTo>
                  <a:pt x="7235922" y="829543"/>
                </a:lnTo>
                <a:lnTo>
                  <a:pt x="7235922" y="1068332"/>
                </a:lnTo>
                <a:lnTo>
                  <a:pt x="6950816" y="1291005"/>
                </a:lnTo>
                <a:cubicBezTo>
                  <a:pt x="6854824" y="1365022"/>
                  <a:pt x="6758158" y="1438067"/>
                  <a:pt x="6659974" y="1509169"/>
                </a:cubicBezTo>
                <a:cubicBezTo>
                  <a:pt x="6541883" y="1595104"/>
                  <a:pt x="6423792" y="1677744"/>
                  <a:pt x="6305026" y="1759912"/>
                </a:cubicBezTo>
                <a:cubicBezTo>
                  <a:pt x="6614762" y="1958859"/>
                  <a:pt x="6922474" y="2160395"/>
                  <a:pt x="7234235" y="2349453"/>
                </a:cubicBezTo>
                <a:lnTo>
                  <a:pt x="7235922" y="2348405"/>
                </a:lnTo>
                <a:lnTo>
                  <a:pt x="7235922" y="2602760"/>
                </a:lnTo>
                <a:lnTo>
                  <a:pt x="7015007" y="2721406"/>
                </a:lnTo>
                <a:cubicBezTo>
                  <a:pt x="6755249" y="2863873"/>
                  <a:pt x="6489416" y="3017630"/>
                  <a:pt x="6218650" y="3174432"/>
                </a:cubicBezTo>
                <a:cubicBezTo>
                  <a:pt x="6409620" y="3297332"/>
                  <a:pt x="6599916" y="3421644"/>
                  <a:pt x="6790212" y="3552784"/>
                </a:cubicBezTo>
                <a:lnTo>
                  <a:pt x="7235922" y="3875057"/>
                </a:lnTo>
                <a:lnTo>
                  <a:pt x="7235922" y="4111817"/>
                </a:lnTo>
                <a:lnTo>
                  <a:pt x="6944110" y="4332747"/>
                </a:lnTo>
                <a:cubicBezTo>
                  <a:pt x="6652341" y="4551739"/>
                  <a:pt x="6361710" y="4757057"/>
                  <a:pt x="6035778" y="4912447"/>
                </a:cubicBezTo>
                <a:cubicBezTo>
                  <a:pt x="5780700" y="5034169"/>
                  <a:pt x="5491208" y="5084082"/>
                  <a:pt x="5207789" y="5052298"/>
                </a:cubicBezTo>
                <a:cubicBezTo>
                  <a:pt x="4947988" y="5023103"/>
                  <a:pt x="4707757" y="4914566"/>
                  <a:pt x="4499916" y="4762943"/>
                </a:cubicBezTo>
                <a:cubicBezTo>
                  <a:pt x="4321092" y="4632038"/>
                  <a:pt x="4169936" y="4470291"/>
                  <a:pt x="4051844" y="4287355"/>
                </a:cubicBezTo>
                <a:cubicBezTo>
                  <a:pt x="3563284" y="4474058"/>
                  <a:pt x="3055154" y="4604021"/>
                  <a:pt x="2522731" y="4622385"/>
                </a:cubicBezTo>
                <a:cubicBezTo>
                  <a:pt x="1252069" y="4665942"/>
                  <a:pt x="52262" y="3822126"/>
                  <a:pt x="1652" y="2635041"/>
                </a:cubicBezTo>
                <a:cubicBezTo>
                  <a:pt x="-51658" y="1380855"/>
                  <a:pt x="1193361" y="495602"/>
                  <a:pt x="2552423" y="407783"/>
                </a:cubicBezTo>
                <a:cubicBezTo>
                  <a:pt x="2618554" y="403545"/>
                  <a:pt x="2684010" y="400955"/>
                  <a:pt x="2749466" y="400014"/>
                </a:cubicBezTo>
                <a:cubicBezTo>
                  <a:pt x="3333850" y="391773"/>
                  <a:pt x="3873020" y="515614"/>
                  <a:pt x="4386548" y="713619"/>
                </a:cubicBezTo>
                <a:cubicBezTo>
                  <a:pt x="4493168" y="555875"/>
                  <a:pt x="4623406" y="415082"/>
                  <a:pt x="4775238" y="299010"/>
                </a:cubicBezTo>
                <a:cubicBezTo>
                  <a:pt x="4972956" y="147387"/>
                  <a:pt x="5202390" y="38143"/>
                  <a:pt x="5450045" y="9184"/>
                </a:cubicBezTo>
                <a:cubicBezTo>
                  <a:pt x="5517526" y="1179"/>
                  <a:pt x="5585681" y="-1411"/>
                  <a:pt x="5653836" y="708"/>
                </a:cubicBezTo>
                <a:close/>
                <a:moveTo>
                  <a:pt x="5553290" y="191650"/>
                </a:moveTo>
                <a:cubicBezTo>
                  <a:pt x="5524274" y="190943"/>
                  <a:pt x="5495257" y="191414"/>
                  <a:pt x="5466915" y="192827"/>
                </a:cubicBezTo>
                <a:cubicBezTo>
                  <a:pt x="5238156" y="205070"/>
                  <a:pt x="5020192" y="288651"/>
                  <a:pt x="4830572" y="424264"/>
                </a:cubicBezTo>
                <a:cubicBezTo>
                  <a:pt x="4702358" y="515850"/>
                  <a:pt x="4592365" y="630038"/>
                  <a:pt x="4503965" y="759530"/>
                </a:cubicBezTo>
                <a:cubicBezTo>
                  <a:pt x="5070803" y="992379"/>
                  <a:pt x="5605926" y="1313754"/>
                  <a:pt x="6134300" y="1650668"/>
                </a:cubicBezTo>
                <a:cubicBezTo>
                  <a:pt x="6278708" y="1546839"/>
                  <a:pt x="6422442" y="1441833"/>
                  <a:pt x="6568875" y="1340359"/>
                </a:cubicBezTo>
                <a:cubicBezTo>
                  <a:pt x="6751073" y="1213692"/>
                  <a:pt x="6921124" y="1081611"/>
                  <a:pt x="7087802" y="949765"/>
                </a:cubicBezTo>
                <a:cubicBezTo>
                  <a:pt x="7056086" y="925044"/>
                  <a:pt x="7024370" y="900087"/>
                  <a:pt x="6992654" y="875601"/>
                </a:cubicBezTo>
                <a:cubicBezTo>
                  <a:pt x="6726780" y="670534"/>
                  <a:pt x="6453483" y="472058"/>
                  <a:pt x="6145771" y="337151"/>
                </a:cubicBezTo>
                <a:cubicBezTo>
                  <a:pt x="5956150" y="254041"/>
                  <a:pt x="5755058" y="196594"/>
                  <a:pt x="5553290" y="191650"/>
                </a:cubicBezTo>
                <a:close/>
                <a:moveTo>
                  <a:pt x="2868232" y="643458"/>
                </a:moveTo>
                <a:cubicBezTo>
                  <a:pt x="2816947" y="644164"/>
                  <a:pt x="2764987" y="646048"/>
                  <a:pt x="2713027" y="649109"/>
                </a:cubicBezTo>
                <a:cubicBezTo>
                  <a:pt x="1507146" y="718799"/>
                  <a:pt x="405186" y="1508227"/>
                  <a:pt x="455122" y="2620208"/>
                </a:cubicBezTo>
                <a:cubicBezTo>
                  <a:pt x="502359" y="3670032"/>
                  <a:pt x="1563155" y="4414728"/>
                  <a:pt x="2686034" y="4378941"/>
                </a:cubicBezTo>
                <a:cubicBezTo>
                  <a:pt x="3476234" y="4353749"/>
                  <a:pt x="4207050" y="4055682"/>
                  <a:pt x="4892654" y="3692635"/>
                </a:cubicBezTo>
                <a:cubicBezTo>
                  <a:pt x="5217911" y="3520058"/>
                  <a:pt x="5533046" y="3333589"/>
                  <a:pt x="5840758" y="3148534"/>
                </a:cubicBezTo>
                <a:cubicBezTo>
                  <a:pt x="5838059" y="3146651"/>
                  <a:pt x="5835360" y="3144767"/>
                  <a:pt x="5832660" y="3142884"/>
                </a:cubicBezTo>
                <a:cubicBezTo>
                  <a:pt x="5542494" y="2958299"/>
                  <a:pt x="5251652" y="2773950"/>
                  <a:pt x="4959460" y="2590072"/>
                </a:cubicBezTo>
                <a:cubicBezTo>
                  <a:pt x="4242140" y="3007270"/>
                  <a:pt x="3411452" y="3566439"/>
                  <a:pt x="2366851" y="3396452"/>
                </a:cubicBezTo>
                <a:cubicBezTo>
                  <a:pt x="1831729" y="3309339"/>
                  <a:pt x="1373535" y="2870009"/>
                  <a:pt x="1458560" y="2321200"/>
                </a:cubicBezTo>
                <a:cubicBezTo>
                  <a:pt x="1525366" y="1893642"/>
                  <a:pt x="1942397" y="1646901"/>
                  <a:pt x="2378322" y="1547075"/>
                </a:cubicBezTo>
                <a:cubicBezTo>
                  <a:pt x="2505861" y="1517880"/>
                  <a:pt x="2631375" y="1503283"/>
                  <a:pt x="2754865" y="1501164"/>
                </a:cubicBezTo>
                <a:cubicBezTo>
                  <a:pt x="3560585" y="1487038"/>
                  <a:pt x="4288027" y="1996058"/>
                  <a:pt x="4956086" y="2411844"/>
                </a:cubicBezTo>
                <a:cubicBezTo>
                  <a:pt x="5222635" y="2251981"/>
                  <a:pt x="5485810" y="2087879"/>
                  <a:pt x="5745610" y="1918598"/>
                </a:cubicBezTo>
                <a:cubicBezTo>
                  <a:pt x="5813766" y="1874336"/>
                  <a:pt x="5881246" y="1828660"/>
                  <a:pt x="5948052" y="1782279"/>
                </a:cubicBezTo>
                <a:cubicBezTo>
                  <a:pt x="5018168" y="1172491"/>
                  <a:pt x="4026202" y="626742"/>
                  <a:pt x="2868232" y="643458"/>
                </a:cubicBezTo>
                <a:close/>
                <a:moveTo>
                  <a:pt x="6112706" y="1890346"/>
                </a:moveTo>
                <a:cubicBezTo>
                  <a:pt x="6022956" y="1950618"/>
                  <a:pt x="5933882" y="2011126"/>
                  <a:pt x="5842782" y="2069751"/>
                </a:cubicBezTo>
                <a:cubicBezTo>
                  <a:pt x="5610649" y="2219490"/>
                  <a:pt x="5371092" y="2364050"/>
                  <a:pt x="5114666" y="2503665"/>
                </a:cubicBezTo>
                <a:cubicBezTo>
                  <a:pt x="5402134" y="2664941"/>
                  <a:pt x="5672056" y="2827630"/>
                  <a:pt x="5933882" y="2992202"/>
                </a:cubicBezTo>
                <a:cubicBezTo>
                  <a:pt x="5961548" y="3009389"/>
                  <a:pt x="5988541" y="3026812"/>
                  <a:pt x="6015533" y="3044234"/>
                </a:cubicBezTo>
                <a:cubicBezTo>
                  <a:pt x="6349563" y="2842698"/>
                  <a:pt x="6673470" y="2646342"/>
                  <a:pt x="6986580" y="2477061"/>
                </a:cubicBezTo>
                <a:cubicBezTo>
                  <a:pt x="6699113" y="2288709"/>
                  <a:pt x="6408271" y="2087644"/>
                  <a:pt x="6112706" y="1890346"/>
                </a:cubicBezTo>
                <a:close/>
                <a:moveTo>
                  <a:pt x="2898599" y="1732837"/>
                </a:moveTo>
                <a:cubicBezTo>
                  <a:pt x="2800077" y="1734955"/>
                  <a:pt x="2700206" y="1747198"/>
                  <a:pt x="2598984" y="1771449"/>
                </a:cubicBezTo>
                <a:cubicBezTo>
                  <a:pt x="2271028" y="1849850"/>
                  <a:pt x="1955218" y="2033728"/>
                  <a:pt x="1904608" y="2355809"/>
                </a:cubicBezTo>
                <a:cubicBezTo>
                  <a:pt x="1840501" y="2769006"/>
                  <a:pt x="2188027" y="3096266"/>
                  <a:pt x="2590212" y="3167134"/>
                </a:cubicBezTo>
                <a:cubicBezTo>
                  <a:pt x="3480283" y="3323701"/>
                  <a:pt x="4197602" y="2787605"/>
                  <a:pt x="4802904" y="2486007"/>
                </a:cubicBezTo>
                <a:cubicBezTo>
                  <a:pt x="4211774" y="2193121"/>
                  <a:pt x="3588252" y="1717298"/>
                  <a:pt x="2898599" y="1732837"/>
                </a:cubicBezTo>
                <a:close/>
                <a:moveTo>
                  <a:pt x="6036452" y="3278732"/>
                </a:moveTo>
                <a:cubicBezTo>
                  <a:pt x="5703098" y="3470851"/>
                  <a:pt x="5363670" y="3665088"/>
                  <a:pt x="5015469" y="3846847"/>
                </a:cubicBezTo>
                <a:cubicBezTo>
                  <a:pt x="4741498" y="3989759"/>
                  <a:pt x="4461452" y="4123960"/>
                  <a:pt x="4174659" y="4239796"/>
                </a:cubicBezTo>
                <a:cubicBezTo>
                  <a:pt x="4273181" y="4395422"/>
                  <a:pt x="4402744" y="4531270"/>
                  <a:pt x="4557950" y="4637218"/>
                </a:cubicBezTo>
                <a:cubicBezTo>
                  <a:pt x="4757018" y="4772831"/>
                  <a:pt x="4985778" y="4856412"/>
                  <a:pt x="5224659" y="4868419"/>
                </a:cubicBezTo>
                <a:cubicBezTo>
                  <a:pt x="5466915" y="4880898"/>
                  <a:pt x="5709171" y="4819683"/>
                  <a:pt x="5935906" y="4724566"/>
                </a:cubicBezTo>
                <a:cubicBezTo>
                  <a:pt x="6258464" y="4589659"/>
                  <a:pt x="6545257" y="4391184"/>
                  <a:pt x="6823278" y="4185880"/>
                </a:cubicBezTo>
                <a:cubicBezTo>
                  <a:pt x="6909652" y="4122312"/>
                  <a:pt x="6995353" y="4057801"/>
                  <a:pt x="7080379" y="3993526"/>
                </a:cubicBezTo>
                <a:cubicBezTo>
                  <a:pt x="6956214" y="3901469"/>
                  <a:pt x="6828676" y="3809884"/>
                  <a:pt x="6694389" y="3721594"/>
                </a:cubicBezTo>
                <a:cubicBezTo>
                  <a:pt x="6473052" y="3576328"/>
                  <a:pt x="6256440" y="3425411"/>
                  <a:pt x="6036452" y="3278732"/>
                </a:cubicBezTo>
                <a:close/>
              </a:path>
            </a:pathLst>
          </a:custGeom>
          <a:solidFill>
            <a:schemeClr val="tx1">
              <a:alpha val="18039"/>
            </a:schemeClr>
          </a:solidFill>
          <a:ln>
            <a:noFill/>
          </a:ln>
          <a:extLst>
            <a:ext uri="{91240B29-F687-4F45-9708-019B960494DF}">
              <a14:hiddenLine xmlns:a14="http://schemas.microsoft.com/office/drawing/2010/main" xmlns="" w="12700" cap="flat" cmpd="sng" algn="ctr">
                <a:solidFill>
                  <a:srgbClr val="000000"/>
                </a:solidFill>
                <a:prstDash val="solid"/>
                <a:miter lim="400000"/>
                <a:headEnd type="none" w="med" len="med"/>
                <a:tailEnd type="none" w="med" len="med"/>
              </a14:hiddenLine>
            </a:ext>
          </a:extLst>
        </p:spPr>
        <p:txBody>
          <a:bodyPr lIns="38100" tIns="38100" rIns="38100" bIns="38100" anchor="ct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endParaRPr lang="ru-RU"/>
          </a:p>
        </p:txBody>
      </p:sp>
      <p:grpSp>
        <p:nvGrpSpPr>
          <p:cNvPr id="12" name="Группа 11"/>
          <p:cNvGrpSpPr>
            <a:grpSpLocks/>
          </p:cNvGrpSpPr>
          <p:nvPr/>
        </p:nvGrpSpPr>
        <p:grpSpPr bwMode="auto">
          <a:xfrm>
            <a:off x="4758545" y="7935912"/>
            <a:ext cx="16007542" cy="4781874"/>
            <a:chOff x="4637014" y="8520805"/>
            <a:chExt cx="16007535" cy="4781718"/>
          </a:xfrm>
        </p:grpSpPr>
        <p:sp>
          <p:nvSpPr>
            <p:cNvPr id="18" name="Rectangle 1"/>
            <p:cNvSpPr>
              <a:spLocks noChangeArrowheads="1"/>
            </p:cNvSpPr>
            <p:nvPr/>
          </p:nvSpPr>
          <p:spPr bwMode="auto">
            <a:xfrm>
              <a:off x="4637014" y="9886314"/>
              <a:ext cx="16007535" cy="3416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a:r>
                <a:rPr lang="ru-RU" altLang="en-US" sz="5400" i="1" dirty="0">
                  <a:solidFill>
                    <a:srgbClr val="C00000"/>
                  </a:solidFill>
                  <a:latin typeface="Georgia" panose="02040502050405020303" pitchFamily="18" charset="0"/>
                  <a:ea typeface="Roboto" pitchFamily="2" charset="0"/>
                  <a:cs typeface="Times New Roman" panose="02020603050405020304" pitchFamily="18" charset="0"/>
                </a:rPr>
                <a:t>Вы такой интересный собеседник!</a:t>
              </a:r>
              <a:br>
                <a:rPr lang="ru-RU" altLang="en-US" sz="5400" i="1" dirty="0">
                  <a:solidFill>
                    <a:srgbClr val="C00000"/>
                  </a:solidFill>
                  <a:latin typeface="Georgia" panose="02040502050405020303" pitchFamily="18" charset="0"/>
                  <a:ea typeface="Roboto" pitchFamily="2" charset="0"/>
                  <a:cs typeface="Times New Roman" panose="02020603050405020304" pitchFamily="18" charset="0"/>
                </a:rPr>
              </a:br>
              <a:r>
                <a:rPr lang="ru-RU" altLang="en-US" sz="5400" i="1" dirty="0">
                  <a:solidFill>
                    <a:srgbClr val="C00000"/>
                  </a:solidFill>
                  <a:latin typeface="Georgia" panose="02040502050405020303" pitchFamily="18" charset="0"/>
                  <a:ea typeface="Roboto" pitchFamily="2" charset="0"/>
                  <a:cs typeface="Times New Roman" panose="02020603050405020304" pitchFamily="18" charset="0"/>
                </a:rPr>
                <a:t>У вас замечательные глаза!</a:t>
              </a:r>
              <a:br>
                <a:rPr lang="ru-RU" altLang="en-US" sz="5400" i="1" dirty="0">
                  <a:solidFill>
                    <a:srgbClr val="C00000"/>
                  </a:solidFill>
                  <a:latin typeface="Georgia" panose="02040502050405020303" pitchFamily="18" charset="0"/>
                  <a:ea typeface="Roboto" pitchFamily="2" charset="0"/>
                  <a:cs typeface="Times New Roman" panose="02020603050405020304" pitchFamily="18" charset="0"/>
                </a:rPr>
              </a:br>
              <a:r>
                <a:rPr lang="ru-RU" altLang="en-US" sz="5400" i="1" dirty="0">
                  <a:solidFill>
                    <a:srgbClr val="C00000"/>
                  </a:solidFill>
                  <a:latin typeface="Georgia" panose="02040502050405020303" pitchFamily="18" charset="0"/>
                  <a:ea typeface="Roboto" pitchFamily="2" charset="0"/>
                  <a:cs typeface="Times New Roman" panose="02020603050405020304" pitchFamily="18" charset="0"/>
                </a:rPr>
                <a:t>Как вы хорошо выглядите!</a:t>
              </a:r>
            </a:p>
            <a:p>
              <a:pPr algn="ctr"/>
              <a:r>
                <a:rPr lang="ru-RU" altLang="en-US" sz="5400" i="1" dirty="0">
                  <a:solidFill>
                    <a:srgbClr val="C00000"/>
                  </a:solidFill>
                  <a:latin typeface="Georgia" panose="02040502050405020303" pitchFamily="18" charset="0"/>
                  <a:ea typeface="Roboto" pitchFamily="2" charset="0"/>
                  <a:cs typeface="Times New Roman" panose="02020603050405020304" pitchFamily="18" charset="0"/>
                </a:rPr>
                <a:t>Вы так увлекательно рассказываете!</a:t>
              </a:r>
              <a:endParaRPr lang="en-US" altLang="en-US" sz="5400" i="1" dirty="0">
                <a:solidFill>
                  <a:srgbClr val="C00000"/>
                </a:solidFill>
                <a:latin typeface="Georgia" panose="02040502050405020303" pitchFamily="18" charset="0"/>
                <a:ea typeface="Roboto" pitchFamily="2" charset="0"/>
                <a:cs typeface="Times New Roman" panose="02020603050405020304" pitchFamily="18" charset="0"/>
              </a:endParaRPr>
            </a:p>
          </p:txBody>
        </p:sp>
        <p:sp>
          <p:nvSpPr>
            <p:cNvPr id="19" name="Фигура">
              <a:extLst>
                <a:ext uri="{FF2B5EF4-FFF2-40B4-BE49-F238E27FC236}">
                  <a16:creationId xmlns:a16="http://schemas.microsoft.com/office/drawing/2014/main" xmlns="" id="{D56B58CD-67DE-854F-8308-A64A764FBA8C}"/>
                </a:ext>
              </a:extLst>
            </p:cNvPr>
            <p:cNvSpPr/>
            <p:nvPr/>
          </p:nvSpPr>
          <p:spPr>
            <a:xfrm>
              <a:off x="10832507" y="8520805"/>
              <a:ext cx="2719387" cy="950880"/>
            </a:xfrm>
            <a:custGeom>
              <a:avLst/>
              <a:gdLst/>
              <a:ahLst/>
              <a:cxnLst>
                <a:cxn ang="0">
                  <a:pos x="wd2" y="hd2"/>
                </a:cxn>
                <a:cxn ang="5400000">
                  <a:pos x="wd2" y="hd2"/>
                </a:cxn>
                <a:cxn ang="10800000">
                  <a:pos x="wd2" y="hd2"/>
                </a:cxn>
                <a:cxn ang="16200000">
                  <a:pos x="wd2" y="hd2"/>
                </a:cxn>
              </a:cxnLst>
              <a:rect l="0" t="0" r="r" b="b"/>
              <a:pathLst>
                <a:path w="21445" h="21499" extrusionOk="0">
                  <a:moveTo>
                    <a:pt x="8378" y="3"/>
                  </a:moveTo>
                  <a:cubicBezTo>
                    <a:pt x="8277" y="-6"/>
                    <a:pt x="8176" y="5"/>
                    <a:pt x="8076" y="39"/>
                  </a:cubicBezTo>
                  <a:cubicBezTo>
                    <a:pt x="7709" y="162"/>
                    <a:pt x="7369" y="626"/>
                    <a:pt x="7076" y="1270"/>
                  </a:cubicBezTo>
                  <a:cubicBezTo>
                    <a:pt x="6851" y="1763"/>
                    <a:pt x="6658" y="2361"/>
                    <a:pt x="6500" y="3031"/>
                  </a:cubicBezTo>
                  <a:cubicBezTo>
                    <a:pt x="5739" y="2190"/>
                    <a:pt x="4940" y="1664"/>
                    <a:pt x="4074" y="1699"/>
                  </a:cubicBezTo>
                  <a:cubicBezTo>
                    <a:pt x="3977" y="1703"/>
                    <a:pt x="3880" y="1714"/>
                    <a:pt x="3782" y="1732"/>
                  </a:cubicBezTo>
                  <a:cubicBezTo>
                    <a:pt x="1768" y="2105"/>
                    <a:pt x="-77" y="5865"/>
                    <a:pt x="2" y="11192"/>
                  </a:cubicBezTo>
                  <a:cubicBezTo>
                    <a:pt x="77" y="16234"/>
                    <a:pt x="1855" y="19818"/>
                    <a:pt x="3738" y="19633"/>
                  </a:cubicBezTo>
                  <a:cubicBezTo>
                    <a:pt x="4527" y="19555"/>
                    <a:pt x="5280" y="19003"/>
                    <a:pt x="6004" y="18210"/>
                  </a:cubicBezTo>
                  <a:cubicBezTo>
                    <a:pt x="6179" y="18987"/>
                    <a:pt x="6403" y="19674"/>
                    <a:pt x="6668" y="20230"/>
                  </a:cubicBezTo>
                  <a:cubicBezTo>
                    <a:pt x="6976" y="20874"/>
                    <a:pt x="7332" y="21335"/>
                    <a:pt x="7717" y="21459"/>
                  </a:cubicBezTo>
                  <a:cubicBezTo>
                    <a:pt x="8137" y="21594"/>
                    <a:pt x="8566" y="21382"/>
                    <a:pt x="8944" y="20865"/>
                  </a:cubicBezTo>
                  <a:cubicBezTo>
                    <a:pt x="9588" y="19985"/>
                    <a:pt x="10139" y="18728"/>
                    <a:pt x="10725" y="17459"/>
                  </a:cubicBezTo>
                  <a:cubicBezTo>
                    <a:pt x="11310" y="18728"/>
                    <a:pt x="11861" y="19985"/>
                    <a:pt x="12505" y="20865"/>
                  </a:cubicBezTo>
                  <a:cubicBezTo>
                    <a:pt x="12883" y="21382"/>
                    <a:pt x="13313" y="21594"/>
                    <a:pt x="13733" y="21459"/>
                  </a:cubicBezTo>
                  <a:cubicBezTo>
                    <a:pt x="14117" y="21335"/>
                    <a:pt x="14474" y="20874"/>
                    <a:pt x="14781" y="20230"/>
                  </a:cubicBezTo>
                  <a:cubicBezTo>
                    <a:pt x="15044" y="19679"/>
                    <a:pt x="15266" y="19000"/>
                    <a:pt x="15440" y="18232"/>
                  </a:cubicBezTo>
                  <a:cubicBezTo>
                    <a:pt x="16164" y="19024"/>
                    <a:pt x="16917" y="19563"/>
                    <a:pt x="17707" y="19634"/>
                  </a:cubicBezTo>
                  <a:cubicBezTo>
                    <a:pt x="19589" y="19805"/>
                    <a:pt x="21366" y="16232"/>
                    <a:pt x="21442" y="11194"/>
                  </a:cubicBezTo>
                  <a:cubicBezTo>
                    <a:pt x="21523" y="5867"/>
                    <a:pt x="19677" y="2107"/>
                    <a:pt x="17663" y="1734"/>
                  </a:cubicBezTo>
                  <a:cubicBezTo>
                    <a:pt x="17564" y="1715"/>
                    <a:pt x="17467" y="1705"/>
                    <a:pt x="17371" y="1701"/>
                  </a:cubicBezTo>
                  <a:cubicBezTo>
                    <a:pt x="16507" y="1665"/>
                    <a:pt x="15709" y="2191"/>
                    <a:pt x="14949" y="3031"/>
                  </a:cubicBezTo>
                  <a:cubicBezTo>
                    <a:pt x="14791" y="2361"/>
                    <a:pt x="14598" y="1763"/>
                    <a:pt x="14374" y="1270"/>
                  </a:cubicBezTo>
                  <a:cubicBezTo>
                    <a:pt x="14080" y="626"/>
                    <a:pt x="13740" y="162"/>
                    <a:pt x="13373" y="39"/>
                  </a:cubicBezTo>
                  <a:cubicBezTo>
                    <a:pt x="13273" y="5"/>
                    <a:pt x="13172" y="-6"/>
                    <a:pt x="13072" y="3"/>
                  </a:cubicBezTo>
                  <a:cubicBezTo>
                    <a:pt x="12770" y="30"/>
                    <a:pt x="12472" y="246"/>
                    <a:pt x="12202" y="633"/>
                  </a:cubicBezTo>
                  <a:cubicBezTo>
                    <a:pt x="11669" y="1394"/>
                    <a:pt x="11203" y="2439"/>
                    <a:pt x="10725" y="3529"/>
                  </a:cubicBezTo>
                  <a:cubicBezTo>
                    <a:pt x="10247" y="2439"/>
                    <a:pt x="9780" y="1394"/>
                    <a:pt x="9248" y="633"/>
                  </a:cubicBezTo>
                  <a:cubicBezTo>
                    <a:pt x="8977" y="246"/>
                    <a:pt x="8679" y="30"/>
                    <a:pt x="8378" y="3"/>
                  </a:cubicBezTo>
                  <a:close/>
                  <a:moveTo>
                    <a:pt x="8229" y="814"/>
                  </a:moveTo>
                  <a:cubicBezTo>
                    <a:pt x="8528" y="835"/>
                    <a:pt x="8826" y="1079"/>
                    <a:pt x="9107" y="1432"/>
                  </a:cubicBezTo>
                  <a:cubicBezTo>
                    <a:pt x="9563" y="2005"/>
                    <a:pt x="9968" y="2848"/>
                    <a:pt x="10362" y="3719"/>
                  </a:cubicBezTo>
                  <a:cubicBezTo>
                    <a:pt x="10409" y="3823"/>
                    <a:pt x="10456" y="3929"/>
                    <a:pt x="10503" y="4034"/>
                  </a:cubicBezTo>
                  <a:cubicBezTo>
                    <a:pt x="10256" y="4594"/>
                    <a:pt x="10004" y="5155"/>
                    <a:pt x="9734" y="5693"/>
                  </a:cubicBezTo>
                  <a:cubicBezTo>
                    <a:pt x="9517" y="6124"/>
                    <a:pt x="9304" y="6570"/>
                    <a:pt x="9090" y="7011"/>
                  </a:cubicBezTo>
                  <a:cubicBezTo>
                    <a:pt x="8307" y="5580"/>
                    <a:pt x="7514" y="4215"/>
                    <a:pt x="6674" y="3226"/>
                  </a:cubicBezTo>
                  <a:cubicBezTo>
                    <a:pt x="6805" y="2676"/>
                    <a:pt x="6968" y="2191"/>
                    <a:pt x="7158" y="1802"/>
                  </a:cubicBezTo>
                  <a:cubicBezTo>
                    <a:pt x="7439" y="1226"/>
                    <a:pt x="7762" y="871"/>
                    <a:pt x="8101" y="819"/>
                  </a:cubicBezTo>
                  <a:cubicBezTo>
                    <a:pt x="8143" y="813"/>
                    <a:pt x="8186" y="811"/>
                    <a:pt x="8229" y="814"/>
                  </a:cubicBezTo>
                  <a:close/>
                  <a:moveTo>
                    <a:pt x="13220" y="814"/>
                  </a:moveTo>
                  <a:cubicBezTo>
                    <a:pt x="13263" y="811"/>
                    <a:pt x="13306" y="813"/>
                    <a:pt x="13349" y="819"/>
                  </a:cubicBezTo>
                  <a:cubicBezTo>
                    <a:pt x="13687" y="871"/>
                    <a:pt x="14011" y="1226"/>
                    <a:pt x="14292" y="1802"/>
                  </a:cubicBezTo>
                  <a:cubicBezTo>
                    <a:pt x="14482" y="2191"/>
                    <a:pt x="14644" y="2676"/>
                    <a:pt x="14775" y="3226"/>
                  </a:cubicBezTo>
                  <a:cubicBezTo>
                    <a:pt x="13936" y="4216"/>
                    <a:pt x="13143" y="5583"/>
                    <a:pt x="12360" y="7011"/>
                  </a:cubicBezTo>
                  <a:cubicBezTo>
                    <a:pt x="12145" y="6570"/>
                    <a:pt x="11933" y="6124"/>
                    <a:pt x="11715" y="5693"/>
                  </a:cubicBezTo>
                  <a:cubicBezTo>
                    <a:pt x="11445" y="5155"/>
                    <a:pt x="11193" y="4594"/>
                    <a:pt x="10947" y="4034"/>
                  </a:cubicBezTo>
                  <a:cubicBezTo>
                    <a:pt x="10994" y="3929"/>
                    <a:pt x="11040" y="3823"/>
                    <a:pt x="11087" y="3719"/>
                  </a:cubicBezTo>
                  <a:cubicBezTo>
                    <a:pt x="11481" y="2848"/>
                    <a:pt x="11886" y="2005"/>
                    <a:pt x="12343" y="1432"/>
                  </a:cubicBezTo>
                  <a:cubicBezTo>
                    <a:pt x="12624" y="1079"/>
                    <a:pt x="12921" y="835"/>
                    <a:pt x="13220" y="814"/>
                  </a:cubicBezTo>
                  <a:close/>
                  <a:moveTo>
                    <a:pt x="4250" y="2733"/>
                  </a:moveTo>
                  <a:cubicBezTo>
                    <a:pt x="5966" y="2662"/>
                    <a:pt x="7436" y="4980"/>
                    <a:pt x="8814" y="7570"/>
                  </a:cubicBezTo>
                  <a:cubicBezTo>
                    <a:pt x="8715" y="7767"/>
                    <a:pt x="8615" y="7961"/>
                    <a:pt x="8514" y="8149"/>
                  </a:cubicBezTo>
                  <a:cubicBezTo>
                    <a:pt x="8129" y="8868"/>
                    <a:pt x="7739" y="9565"/>
                    <a:pt x="7344" y="10244"/>
                  </a:cubicBezTo>
                  <a:cubicBezTo>
                    <a:pt x="6354" y="8478"/>
                    <a:pt x="5276" y="6316"/>
                    <a:pt x="4082" y="6376"/>
                  </a:cubicBezTo>
                  <a:cubicBezTo>
                    <a:pt x="3899" y="6385"/>
                    <a:pt x="3713" y="6447"/>
                    <a:pt x="3524" y="6571"/>
                  </a:cubicBezTo>
                  <a:cubicBezTo>
                    <a:pt x="2878" y="6995"/>
                    <a:pt x="2260" y="8043"/>
                    <a:pt x="2161" y="9859"/>
                  </a:cubicBezTo>
                  <a:cubicBezTo>
                    <a:pt x="2035" y="12190"/>
                    <a:pt x="2714" y="14056"/>
                    <a:pt x="3507" y="14426"/>
                  </a:cubicBezTo>
                  <a:cubicBezTo>
                    <a:pt x="5055" y="15148"/>
                    <a:pt x="6286" y="12773"/>
                    <a:pt x="7349" y="11001"/>
                  </a:cubicBezTo>
                  <a:cubicBezTo>
                    <a:pt x="7782" y="11782"/>
                    <a:pt x="8213" y="12565"/>
                    <a:pt x="8643" y="13349"/>
                  </a:cubicBezTo>
                  <a:cubicBezTo>
                    <a:pt x="8647" y="13357"/>
                    <a:pt x="8651" y="13365"/>
                    <a:pt x="8655" y="13373"/>
                  </a:cubicBezTo>
                  <a:cubicBezTo>
                    <a:pt x="8199" y="14159"/>
                    <a:pt x="7732" y="14951"/>
                    <a:pt x="7250" y="15684"/>
                  </a:cubicBezTo>
                  <a:cubicBezTo>
                    <a:pt x="6234" y="17226"/>
                    <a:pt x="5151" y="18492"/>
                    <a:pt x="3980" y="18599"/>
                  </a:cubicBezTo>
                  <a:cubicBezTo>
                    <a:pt x="2316" y="18751"/>
                    <a:pt x="744" y="15588"/>
                    <a:pt x="674" y="11129"/>
                  </a:cubicBezTo>
                  <a:cubicBezTo>
                    <a:pt x="600" y="6406"/>
                    <a:pt x="2233" y="3053"/>
                    <a:pt x="4020" y="2757"/>
                  </a:cubicBezTo>
                  <a:cubicBezTo>
                    <a:pt x="4097" y="2744"/>
                    <a:pt x="4174" y="2736"/>
                    <a:pt x="4250" y="2733"/>
                  </a:cubicBezTo>
                  <a:close/>
                  <a:moveTo>
                    <a:pt x="17194" y="2735"/>
                  </a:moveTo>
                  <a:cubicBezTo>
                    <a:pt x="17271" y="2738"/>
                    <a:pt x="17347" y="2746"/>
                    <a:pt x="17425" y="2759"/>
                  </a:cubicBezTo>
                  <a:cubicBezTo>
                    <a:pt x="19211" y="3055"/>
                    <a:pt x="20845" y="6407"/>
                    <a:pt x="20770" y="11131"/>
                  </a:cubicBezTo>
                  <a:cubicBezTo>
                    <a:pt x="20700" y="15590"/>
                    <a:pt x="19128" y="18752"/>
                    <a:pt x="17464" y="18600"/>
                  </a:cubicBezTo>
                  <a:cubicBezTo>
                    <a:pt x="16293" y="18493"/>
                    <a:pt x="15211" y="17228"/>
                    <a:pt x="14195" y="15685"/>
                  </a:cubicBezTo>
                  <a:cubicBezTo>
                    <a:pt x="13714" y="14954"/>
                    <a:pt x="13247" y="14163"/>
                    <a:pt x="12792" y="13378"/>
                  </a:cubicBezTo>
                  <a:cubicBezTo>
                    <a:pt x="12797" y="13369"/>
                    <a:pt x="12801" y="13358"/>
                    <a:pt x="12807" y="13349"/>
                  </a:cubicBezTo>
                  <a:cubicBezTo>
                    <a:pt x="13237" y="12565"/>
                    <a:pt x="13668" y="11782"/>
                    <a:pt x="14100" y="11001"/>
                  </a:cubicBezTo>
                  <a:cubicBezTo>
                    <a:pt x="15163" y="12773"/>
                    <a:pt x="16395" y="15148"/>
                    <a:pt x="17943" y="14426"/>
                  </a:cubicBezTo>
                  <a:cubicBezTo>
                    <a:pt x="18735" y="14056"/>
                    <a:pt x="19415" y="12190"/>
                    <a:pt x="19288" y="9859"/>
                  </a:cubicBezTo>
                  <a:cubicBezTo>
                    <a:pt x="19190" y="8043"/>
                    <a:pt x="18571" y="6995"/>
                    <a:pt x="17925" y="6571"/>
                  </a:cubicBezTo>
                  <a:cubicBezTo>
                    <a:pt x="17737" y="6447"/>
                    <a:pt x="17551" y="6385"/>
                    <a:pt x="17368" y="6376"/>
                  </a:cubicBezTo>
                  <a:cubicBezTo>
                    <a:pt x="16173" y="6316"/>
                    <a:pt x="15096" y="8478"/>
                    <a:pt x="14105" y="10244"/>
                  </a:cubicBezTo>
                  <a:cubicBezTo>
                    <a:pt x="13711" y="9565"/>
                    <a:pt x="13320" y="8868"/>
                    <a:pt x="12935" y="8149"/>
                  </a:cubicBezTo>
                  <a:cubicBezTo>
                    <a:pt x="12834" y="7960"/>
                    <a:pt x="12733" y="7765"/>
                    <a:pt x="12634" y="7567"/>
                  </a:cubicBezTo>
                  <a:cubicBezTo>
                    <a:pt x="14011" y="4979"/>
                    <a:pt x="15480" y="2664"/>
                    <a:pt x="17194" y="2735"/>
                  </a:cubicBezTo>
                  <a:close/>
                  <a:moveTo>
                    <a:pt x="10725" y="4532"/>
                  </a:moveTo>
                  <a:cubicBezTo>
                    <a:pt x="11007" y="5169"/>
                    <a:pt x="11289" y="5806"/>
                    <a:pt x="11580" y="6410"/>
                  </a:cubicBezTo>
                  <a:cubicBezTo>
                    <a:pt x="11755" y="6774"/>
                    <a:pt x="11930" y="7125"/>
                    <a:pt x="12105" y="7473"/>
                  </a:cubicBezTo>
                  <a:cubicBezTo>
                    <a:pt x="11644" y="8321"/>
                    <a:pt x="11185" y="9178"/>
                    <a:pt x="10720" y="9979"/>
                  </a:cubicBezTo>
                  <a:cubicBezTo>
                    <a:pt x="10258" y="9176"/>
                    <a:pt x="9802" y="8320"/>
                    <a:pt x="9343" y="7475"/>
                  </a:cubicBezTo>
                  <a:cubicBezTo>
                    <a:pt x="9519" y="7126"/>
                    <a:pt x="9694" y="6775"/>
                    <a:pt x="9869" y="6410"/>
                  </a:cubicBezTo>
                  <a:cubicBezTo>
                    <a:pt x="10160" y="5806"/>
                    <a:pt x="10442" y="5169"/>
                    <a:pt x="10725" y="4532"/>
                  </a:cubicBezTo>
                  <a:close/>
                  <a:moveTo>
                    <a:pt x="4295" y="7360"/>
                  </a:moveTo>
                  <a:cubicBezTo>
                    <a:pt x="5317" y="7294"/>
                    <a:pt x="6241" y="9315"/>
                    <a:pt x="7117" y="10559"/>
                  </a:cubicBezTo>
                  <a:cubicBezTo>
                    <a:pt x="6220" y="11840"/>
                    <a:pt x="5157" y="14117"/>
                    <a:pt x="3838" y="13452"/>
                  </a:cubicBezTo>
                  <a:cubicBezTo>
                    <a:pt x="3242" y="13151"/>
                    <a:pt x="2727" y="11761"/>
                    <a:pt x="2822" y="10006"/>
                  </a:cubicBezTo>
                  <a:cubicBezTo>
                    <a:pt x="2897" y="8638"/>
                    <a:pt x="3365" y="7857"/>
                    <a:pt x="3851" y="7524"/>
                  </a:cubicBezTo>
                  <a:cubicBezTo>
                    <a:pt x="4001" y="7421"/>
                    <a:pt x="4149" y="7369"/>
                    <a:pt x="4295" y="7360"/>
                  </a:cubicBezTo>
                  <a:close/>
                  <a:moveTo>
                    <a:pt x="17154" y="7360"/>
                  </a:moveTo>
                  <a:cubicBezTo>
                    <a:pt x="17300" y="7369"/>
                    <a:pt x="17448" y="7421"/>
                    <a:pt x="17599" y="7524"/>
                  </a:cubicBezTo>
                  <a:cubicBezTo>
                    <a:pt x="18084" y="7857"/>
                    <a:pt x="18553" y="8638"/>
                    <a:pt x="18627" y="10006"/>
                  </a:cubicBezTo>
                  <a:cubicBezTo>
                    <a:pt x="18722" y="11761"/>
                    <a:pt x="18207" y="13151"/>
                    <a:pt x="17611" y="13452"/>
                  </a:cubicBezTo>
                  <a:cubicBezTo>
                    <a:pt x="16292" y="14117"/>
                    <a:pt x="15230" y="11840"/>
                    <a:pt x="14332" y="10559"/>
                  </a:cubicBezTo>
                  <a:cubicBezTo>
                    <a:pt x="15208" y="9315"/>
                    <a:pt x="16132" y="7294"/>
                    <a:pt x="17154" y="7360"/>
                  </a:cubicBezTo>
                  <a:close/>
                  <a:moveTo>
                    <a:pt x="12390" y="8024"/>
                  </a:moveTo>
                  <a:cubicBezTo>
                    <a:pt x="12523" y="8281"/>
                    <a:pt x="12655" y="8540"/>
                    <a:pt x="12791" y="8791"/>
                  </a:cubicBezTo>
                  <a:cubicBezTo>
                    <a:pt x="13135" y="9427"/>
                    <a:pt x="13491" y="10041"/>
                    <a:pt x="13871" y="10634"/>
                  </a:cubicBezTo>
                  <a:cubicBezTo>
                    <a:pt x="13444" y="11319"/>
                    <a:pt x="13044" y="12010"/>
                    <a:pt x="12656" y="12709"/>
                  </a:cubicBezTo>
                  <a:cubicBezTo>
                    <a:pt x="12615" y="12784"/>
                    <a:pt x="12574" y="12860"/>
                    <a:pt x="12532" y="12935"/>
                  </a:cubicBezTo>
                  <a:cubicBezTo>
                    <a:pt x="12037" y="12078"/>
                    <a:pt x="11556" y="11242"/>
                    <a:pt x="11092" y="10523"/>
                  </a:cubicBezTo>
                  <a:cubicBezTo>
                    <a:pt x="11519" y="9721"/>
                    <a:pt x="11951" y="8864"/>
                    <a:pt x="12390" y="8024"/>
                  </a:cubicBezTo>
                  <a:close/>
                  <a:moveTo>
                    <a:pt x="9058" y="8029"/>
                  </a:moveTo>
                  <a:cubicBezTo>
                    <a:pt x="9496" y="8867"/>
                    <a:pt x="9927" y="9721"/>
                    <a:pt x="10353" y="10521"/>
                  </a:cubicBezTo>
                  <a:cubicBezTo>
                    <a:pt x="9889" y="11240"/>
                    <a:pt x="9409" y="12074"/>
                    <a:pt x="8914" y="12930"/>
                  </a:cubicBezTo>
                  <a:cubicBezTo>
                    <a:pt x="8874" y="12856"/>
                    <a:pt x="8834" y="12782"/>
                    <a:pt x="8793" y="12709"/>
                  </a:cubicBezTo>
                  <a:cubicBezTo>
                    <a:pt x="8405" y="12010"/>
                    <a:pt x="8005" y="11319"/>
                    <a:pt x="7579" y="10634"/>
                  </a:cubicBezTo>
                  <a:cubicBezTo>
                    <a:pt x="7959" y="10041"/>
                    <a:pt x="8314" y="9427"/>
                    <a:pt x="8658" y="8791"/>
                  </a:cubicBezTo>
                  <a:cubicBezTo>
                    <a:pt x="8793" y="8542"/>
                    <a:pt x="8925" y="8285"/>
                    <a:pt x="9058" y="8029"/>
                  </a:cubicBezTo>
                  <a:close/>
                  <a:moveTo>
                    <a:pt x="10809" y="10951"/>
                  </a:moveTo>
                  <a:cubicBezTo>
                    <a:pt x="11279" y="11688"/>
                    <a:pt x="11766" y="12543"/>
                    <a:pt x="12267" y="13421"/>
                  </a:cubicBezTo>
                  <a:cubicBezTo>
                    <a:pt x="11973" y="13962"/>
                    <a:pt x="11681" y="14511"/>
                    <a:pt x="11388" y="15090"/>
                  </a:cubicBezTo>
                  <a:cubicBezTo>
                    <a:pt x="11163" y="15533"/>
                    <a:pt x="10943" y="15996"/>
                    <a:pt x="10725" y="16464"/>
                  </a:cubicBezTo>
                  <a:cubicBezTo>
                    <a:pt x="10506" y="15996"/>
                    <a:pt x="10287" y="15533"/>
                    <a:pt x="10062" y="15090"/>
                  </a:cubicBezTo>
                  <a:cubicBezTo>
                    <a:pt x="9780" y="14533"/>
                    <a:pt x="9498" y="14005"/>
                    <a:pt x="9215" y="13483"/>
                  </a:cubicBezTo>
                  <a:cubicBezTo>
                    <a:pt x="9750" y="12595"/>
                    <a:pt x="10272" y="11730"/>
                    <a:pt x="10777" y="10971"/>
                  </a:cubicBezTo>
                  <a:lnTo>
                    <a:pt x="10809" y="10951"/>
                  </a:lnTo>
                  <a:close/>
                  <a:moveTo>
                    <a:pt x="12530" y="13876"/>
                  </a:moveTo>
                  <a:cubicBezTo>
                    <a:pt x="13011" y="14714"/>
                    <a:pt x="13504" y="15561"/>
                    <a:pt x="14013" y="16341"/>
                  </a:cubicBezTo>
                  <a:cubicBezTo>
                    <a:pt x="14418" y="16961"/>
                    <a:pt x="14833" y="17535"/>
                    <a:pt x="15259" y="18029"/>
                  </a:cubicBezTo>
                  <a:cubicBezTo>
                    <a:pt x="15113" y="18681"/>
                    <a:pt x="14923" y="19251"/>
                    <a:pt x="14695" y="19696"/>
                  </a:cubicBezTo>
                  <a:cubicBezTo>
                    <a:pt x="14400" y="20272"/>
                    <a:pt x="14062" y="20627"/>
                    <a:pt x="13707" y="20678"/>
                  </a:cubicBezTo>
                  <a:cubicBezTo>
                    <a:pt x="13349" y="20731"/>
                    <a:pt x="12990" y="20471"/>
                    <a:pt x="12653" y="20067"/>
                  </a:cubicBezTo>
                  <a:cubicBezTo>
                    <a:pt x="12175" y="19494"/>
                    <a:pt x="11751" y="18651"/>
                    <a:pt x="11338" y="17779"/>
                  </a:cubicBezTo>
                  <a:cubicBezTo>
                    <a:pt x="11210" y="17509"/>
                    <a:pt x="11084" y="17235"/>
                    <a:pt x="10957" y="16962"/>
                  </a:cubicBezTo>
                  <a:cubicBezTo>
                    <a:pt x="11142" y="16571"/>
                    <a:pt x="11330" y="16182"/>
                    <a:pt x="11529" y="15807"/>
                  </a:cubicBezTo>
                  <a:cubicBezTo>
                    <a:pt x="11866" y="15173"/>
                    <a:pt x="12195" y="14515"/>
                    <a:pt x="12530" y="13876"/>
                  </a:cubicBezTo>
                  <a:close/>
                  <a:moveTo>
                    <a:pt x="8945" y="13926"/>
                  </a:moveTo>
                  <a:cubicBezTo>
                    <a:pt x="9271" y="14549"/>
                    <a:pt x="9592" y="15190"/>
                    <a:pt x="9920" y="15807"/>
                  </a:cubicBezTo>
                  <a:cubicBezTo>
                    <a:pt x="10119" y="16182"/>
                    <a:pt x="10308" y="16571"/>
                    <a:pt x="10492" y="16962"/>
                  </a:cubicBezTo>
                  <a:cubicBezTo>
                    <a:pt x="10366" y="17235"/>
                    <a:pt x="10239" y="17509"/>
                    <a:pt x="10111" y="17779"/>
                  </a:cubicBezTo>
                  <a:cubicBezTo>
                    <a:pt x="9699" y="18651"/>
                    <a:pt x="9274" y="19494"/>
                    <a:pt x="8796" y="20067"/>
                  </a:cubicBezTo>
                  <a:cubicBezTo>
                    <a:pt x="8460" y="20471"/>
                    <a:pt x="8101" y="20731"/>
                    <a:pt x="7742" y="20678"/>
                  </a:cubicBezTo>
                  <a:cubicBezTo>
                    <a:pt x="7388" y="20627"/>
                    <a:pt x="7049" y="20272"/>
                    <a:pt x="6754" y="19696"/>
                  </a:cubicBezTo>
                  <a:cubicBezTo>
                    <a:pt x="6524" y="19246"/>
                    <a:pt x="6332" y="18669"/>
                    <a:pt x="6186" y="18008"/>
                  </a:cubicBezTo>
                  <a:cubicBezTo>
                    <a:pt x="6611" y="17516"/>
                    <a:pt x="7026" y="16946"/>
                    <a:pt x="7432" y="16339"/>
                  </a:cubicBezTo>
                  <a:cubicBezTo>
                    <a:pt x="7948" y="15567"/>
                    <a:pt x="8451" y="14742"/>
                    <a:pt x="8945" y="13926"/>
                  </a:cubicBezTo>
                  <a:close/>
                </a:path>
              </a:pathLst>
            </a:custGeom>
            <a:solidFill>
              <a:schemeClr val="accent3"/>
            </a:solidFill>
            <a:ln w="12700">
              <a:miter lim="400000"/>
            </a:ln>
          </p:spPr>
          <p:txBody>
            <a:bodyPr lIns="0" tIns="0" rIns="0" bIns="0" anchor="ct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defRPr sz="3200" b="0">
                  <a:solidFill>
                    <a:srgbClr val="FFFFFF"/>
                  </a:solidFill>
                  <a:latin typeface="+mn-lt"/>
                  <a:ea typeface="+mn-ea"/>
                  <a:cs typeface="+mn-cs"/>
                  <a:sym typeface="Helvetica Neue Medium"/>
                </a:defRPr>
              </a:pPr>
              <a:endParaRPr sz="3200">
                <a:solidFill>
                  <a:srgbClr val="FFFFFF"/>
                </a:solidFill>
                <a:latin typeface="+mn-lt"/>
                <a:ea typeface="+mn-ea"/>
                <a:cs typeface="+mn-cs"/>
                <a:sym typeface="Helvetica Neue Medium"/>
              </a:endParaRPr>
            </a:p>
          </p:txBody>
        </p:sp>
      </p:grpSp>
      <p:grpSp>
        <p:nvGrpSpPr>
          <p:cNvPr id="13" name="Группа 12"/>
          <p:cNvGrpSpPr>
            <a:grpSpLocks/>
          </p:cNvGrpSpPr>
          <p:nvPr/>
        </p:nvGrpSpPr>
        <p:grpSpPr bwMode="auto">
          <a:xfrm>
            <a:off x="2352733" y="120335"/>
            <a:ext cx="20304991" cy="6172200"/>
            <a:chOff x="2443434" y="1440698"/>
            <a:chExt cx="20305293" cy="6173406"/>
          </a:xfrm>
        </p:grpSpPr>
        <p:sp>
          <p:nvSpPr>
            <p:cNvPr id="14" name="Text Box 3">
              <a:extLst>
                <a:ext uri="{FF2B5EF4-FFF2-40B4-BE49-F238E27FC236}">
                  <a16:creationId xmlns:a16="http://schemas.microsoft.com/office/drawing/2014/main" xmlns="" id="{DBE3B19F-7672-124F-B747-52806B057F9E}"/>
                </a:ext>
              </a:extLst>
            </p:cNvPr>
            <p:cNvSpPr txBox="1">
              <a:spLocks/>
            </p:cNvSpPr>
            <p:nvPr/>
          </p:nvSpPr>
          <p:spPr bwMode="auto">
            <a:xfrm>
              <a:off x="2443434" y="5413399"/>
              <a:ext cx="20305293" cy="220070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eaLnBrk="1">
                <a:defRPr/>
              </a:pPr>
              <a:r>
                <a:rPr lang="ru-RU" altLang="x-none" sz="10000" b="1" dirty="0">
                  <a:solidFill>
                    <a:schemeClr val="tx1"/>
                  </a:solidFill>
                  <a:latin typeface="Playfair Display" pitchFamily="2" charset="0"/>
                  <a:ea typeface="Roboto Slab" pitchFamily="2" charset="0"/>
                  <a:cs typeface="Times New Roman" panose="02020603050405020304" pitchFamily="18" charset="0"/>
                  <a:sym typeface="Poppins Medium" charset="0"/>
                </a:rPr>
                <a:t>Говорите </a:t>
              </a:r>
            </a:p>
            <a:p>
              <a:pPr algn="ctr" eaLnBrk="1">
                <a:defRPr/>
              </a:pPr>
              <a:r>
                <a:rPr lang="ru-RU" altLang="x-none" sz="10000" b="1" dirty="0">
                  <a:solidFill>
                    <a:schemeClr val="tx1"/>
                  </a:solidFill>
                  <a:latin typeface="Playfair Display" pitchFamily="2" charset="0"/>
                  <a:ea typeface="Roboto Slab" pitchFamily="2" charset="0"/>
                  <a:cs typeface="Times New Roman" panose="02020603050405020304" pitchFamily="18" charset="0"/>
                  <a:sym typeface="Poppins Medium" charset="0"/>
                </a:rPr>
                <a:t>комплименты!</a:t>
              </a:r>
              <a:endParaRPr lang="x-none" altLang="x-none" sz="10000" b="1" dirty="0">
                <a:solidFill>
                  <a:schemeClr val="tx1"/>
                </a:solidFill>
                <a:latin typeface="Playfair Display" pitchFamily="2" charset="0"/>
                <a:ea typeface="Roboto Slab" pitchFamily="2" charset="0"/>
                <a:cs typeface="Times New Roman" panose="02020603050405020304" pitchFamily="18" charset="0"/>
                <a:sym typeface="Poppins Medium" charset="0"/>
              </a:endParaRPr>
            </a:p>
          </p:txBody>
        </p:sp>
        <p:grpSp>
          <p:nvGrpSpPr>
            <p:cNvPr id="15" name="Группа 14"/>
            <p:cNvGrpSpPr>
              <a:grpSpLocks/>
            </p:cNvGrpSpPr>
            <p:nvPr/>
          </p:nvGrpSpPr>
          <p:grpSpPr bwMode="auto">
            <a:xfrm>
              <a:off x="10399093" y="1440698"/>
              <a:ext cx="3600504" cy="3599566"/>
              <a:chOff x="10399093" y="1440698"/>
              <a:chExt cx="3600504" cy="3599566"/>
            </a:xfrm>
          </p:grpSpPr>
          <p:sp>
            <p:nvSpPr>
              <p:cNvPr id="16" name="Овал 15">
                <a:extLst>
                  <a:ext uri="{FF2B5EF4-FFF2-40B4-BE49-F238E27FC236}">
                    <a16:creationId xmlns:a16="http://schemas.microsoft.com/office/drawing/2014/main" xmlns="" id="{F01D2DA3-E44B-2F42-B0C3-C169D6580F94}"/>
                  </a:ext>
                </a:extLst>
              </p:cNvPr>
              <p:cNvSpPr/>
              <p:nvPr/>
            </p:nvSpPr>
            <p:spPr bwMode="auto">
              <a:xfrm>
                <a:off x="10399093" y="1440698"/>
                <a:ext cx="3600504" cy="3599566"/>
              </a:xfrm>
              <a:prstGeom prst="ellipse">
                <a:avLst/>
              </a:prstGeom>
              <a:solidFill>
                <a:schemeClr val="accent3"/>
              </a:solidFill>
              <a:ln w="12700" cap="flat" cmpd="sng" algn="ctr">
                <a:noFill/>
                <a:prstDash val="solid"/>
                <a:miter lim="400000"/>
                <a:headEnd type="none" w="med" len="med"/>
                <a:tailEnd type="none" w="med" len="med"/>
              </a:ln>
              <a:effectLst/>
            </p:spPr>
            <p:txBody>
              <a:bodyPr lIns="38100" tIns="38100" rIns="38100" bIns="38100" anchor="ct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eaLnBrk="1">
                  <a:defRPr/>
                </a:pPr>
                <a:endParaRPr lang="ru-RU">
                  <a:latin typeface="Poppins" charset="0"/>
                  <a:ea typeface="Poppins" charset="0"/>
                  <a:cs typeface="Poppins" charset="0"/>
                  <a:sym typeface="Poppins" charset="0"/>
                </a:endParaRPr>
              </a:p>
            </p:txBody>
          </p:sp>
          <p:sp>
            <p:nvSpPr>
              <p:cNvPr id="17" name="Shape">
                <a:extLst>
                  <a:ext uri="{FF2B5EF4-FFF2-40B4-BE49-F238E27FC236}">
                    <a16:creationId xmlns:a16="http://schemas.microsoft.com/office/drawing/2014/main" xmlns="" id="{DB40C437-218B-F144-9779-EB0E8A2222B4}"/>
                  </a:ext>
                </a:extLst>
              </p:cNvPr>
              <p:cNvSpPr/>
              <p:nvPr/>
            </p:nvSpPr>
            <p:spPr>
              <a:xfrm>
                <a:off x="11372245" y="2367979"/>
                <a:ext cx="1668488" cy="1411564"/>
              </a:xfrm>
              <a:custGeom>
                <a:avLst/>
                <a:gdLst/>
                <a:ahLst/>
                <a:cxnLst>
                  <a:cxn ang="0">
                    <a:pos x="wd2" y="hd2"/>
                  </a:cxn>
                  <a:cxn ang="5400000">
                    <a:pos x="wd2" y="hd2"/>
                  </a:cxn>
                  <a:cxn ang="10800000">
                    <a:pos x="wd2" y="hd2"/>
                  </a:cxn>
                  <a:cxn ang="16200000">
                    <a:pos x="wd2" y="hd2"/>
                  </a:cxn>
                </a:cxnLst>
                <a:rect l="0" t="0" r="r" b="b"/>
                <a:pathLst>
                  <a:path w="21481" h="21564" extrusionOk="0">
                    <a:moveTo>
                      <a:pt x="13973" y="1"/>
                    </a:moveTo>
                    <a:cubicBezTo>
                      <a:pt x="13303" y="29"/>
                      <a:pt x="12722" y="559"/>
                      <a:pt x="12527" y="1320"/>
                    </a:cubicBezTo>
                    <a:cubicBezTo>
                      <a:pt x="12249" y="2707"/>
                      <a:pt x="11761" y="4023"/>
                      <a:pt x="11087" y="5203"/>
                    </a:cubicBezTo>
                    <a:cubicBezTo>
                      <a:pt x="10285" y="6608"/>
                      <a:pt x="9236" y="7787"/>
                      <a:pt x="8015" y="8667"/>
                    </a:cubicBezTo>
                    <a:cubicBezTo>
                      <a:pt x="8007" y="8627"/>
                      <a:pt x="8001" y="8585"/>
                      <a:pt x="7990" y="8545"/>
                    </a:cubicBezTo>
                    <a:cubicBezTo>
                      <a:pt x="7880" y="8185"/>
                      <a:pt x="7641" y="7902"/>
                      <a:pt x="7338" y="7771"/>
                    </a:cubicBezTo>
                    <a:cubicBezTo>
                      <a:pt x="7061" y="7666"/>
                      <a:pt x="6800" y="7666"/>
                      <a:pt x="6286" y="7666"/>
                    </a:cubicBezTo>
                    <a:lnTo>
                      <a:pt x="1800" y="7666"/>
                    </a:lnTo>
                    <a:lnTo>
                      <a:pt x="1792" y="7666"/>
                    </a:lnTo>
                    <a:cubicBezTo>
                      <a:pt x="1276" y="7666"/>
                      <a:pt x="1016" y="7667"/>
                      <a:pt x="740" y="7771"/>
                    </a:cubicBezTo>
                    <a:cubicBezTo>
                      <a:pt x="437" y="7902"/>
                      <a:pt x="199" y="8185"/>
                      <a:pt x="88" y="8545"/>
                    </a:cubicBezTo>
                    <a:cubicBezTo>
                      <a:pt x="1" y="8874"/>
                      <a:pt x="0" y="9184"/>
                      <a:pt x="0" y="9794"/>
                    </a:cubicBezTo>
                    <a:lnTo>
                      <a:pt x="0" y="19426"/>
                    </a:lnTo>
                    <a:cubicBezTo>
                      <a:pt x="0" y="20046"/>
                      <a:pt x="1" y="20356"/>
                      <a:pt x="88" y="20685"/>
                    </a:cubicBezTo>
                    <a:cubicBezTo>
                      <a:pt x="199" y="21045"/>
                      <a:pt x="437" y="21329"/>
                      <a:pt x="740" y="21460"/>
                    </a:cubicBezTo>
                    <a:cubicBezTo>
                      <a:pt x="1017" y="21564"/>
                      <a:pt x="1278" y="21564"/>
                      <a:pt x="1792" y="21564"/>
                    </a:cubicBezTo>
                    <a:lnTo>
                      <a:pt x="6278" y="21564"/>
                    </a:lnTo>
                    <a:cubicBezTo>
                      <a:pt x="6799" y="21564"/>
                      <a:pt x="7061" y="21564"/>
                      <a:pt x="7338" y="21460"/>
                    </a:cubicBezTo>
                    <a:cubicBezTo>
                      <a:pt x="7641" y="21329"/>
                      <a:pt x="7880" y="21045"/>
                      <a:pt x="7990" y="20685"/>
                    </a:cubicBezTo>
                    <a:cubicBezTo>
                      <a:pt x="8023" y="20562"/>
                      <a:pt x="8040" y="20436"/>
                      <a:pt x="8053" y="20302"/>
                    </a:cubicBezTo>
                    <a:cubicBezTo>
                      <a:pt x="8388" y="20678"/>
                      <a:pt x="8777" y="20979"/>
                      <a:pt x="9202" y="21190"/>
                    </a:cubicBezTo>
                    <a:cubicBezTo>
                      <a:pt x="9684" y="21428"/>
                      <a:pt x="10203" y="21546"/>
                      <a:pt x="10726" y="21537"/>
                    </a:cubicBezTo>
                    <a:lnTo>
                      <a:pt x="19687" y="21537"/>
                    </a:lnTo>
                    <a:cubicBezTo>
                      <a:pt x="20437" y="21542"/>
                      <a:pt x="21108" y="20983"/>
                      <a:pt x="21358" y="20144"/>
                    </a:cubicBezTo>
                    <a:cubicBezTo>
                      <a:pt x="21600" y="19332"/>
                      <a:pt x="21396" y="18426"/>
                      <a:pt x="20845" y="17865"/>
                    </a:cubicBezTo>
                    <a:cubicBezTo>
                      <a:pt x="21250" y="17452"/>
                      <a:pt x="21477" y="16845"/>
                      <a:pt x="21465" y="16211"/>
                    </a:cubicBezTo>
                    <a:cubicBezTo>
                      <a:pt x="21453" y="15600"/>
                      <a:pt x="21219" y="15025"/>
                      <a:pt x="20824" y="14634"/>
                    </a:cubicBezTo>
                    <a:cubicBezTo>
                      <a:pt x="21241" y="14251"/>
                      <a:pt x="21484" y="13659"/>
                      <a:pt x="21481" y="13033"/>
                    </a:cubicBezTo>
                    <a:cubicBezTo>
                      <a:pt x="21478" y="12416"/>
                      <a:pt x="21238" y="11835"/>
                      <a:pt x="20828" y="11457"/>
                    </a:cubicBezTo>
                    <a:cubicBezTo>
                      <a:pt x="21355" y="10937"/>
                      <a:pt x="21586" y="10106"/>
                      <a:pt x="21422" y="9316"/>
                    </a:cubicBezTo>
                    <a:cubicBezTo>
                      <a:pt x="21216" y="8324"/>
                      <a:pt x="20458" y="7635"/>
                      <a:pt x="19598" y="7661"/>
                    </a:cubicBezTo>
                    <a:lnTo>
                      <a:pt x="14677" y="7661"/>
                    </a:lnTo>
                    <a:cubicBezTo>
                      <a:pt x="14995" y="7023"/>
                      <a:pt x="15240" y="6339"/>
                      <a:pt x="15407" y="5625"/>
                    </a:cubicBezTo>
                    <a:cubicBezTo>
                      <a:pt x="15599" y="4803"/>
                      <a:pt x="15685" y="3949"/>
                      <a:pt x="15660" y="3095"/>
                    </a:cubicBezTo>
                    <a:lnTo>
                      <a:pt x="15660" y="1875"/>
                    </a:lnTo>
                    <a:cubicBezTo>
                      <a:pt x="15630" y="803"/>
                      <a:pt x="14875" y="-36"/>
                      <a:pt x="13973" y="1"/>
                    </a:cubicBezTo>
                    <a:close/>
                    <a:moveTo>
                      <a:pt x="14054" y="947"/>
                    </a:moveTo>
                    <a:cubicBezTo>
                      <a:pt x="14514" y="947"/>
                      <a:pt x="14881" y="1405"/>
                      <a:pt x="14858" y="1952"/>
                    </a:cubicBezTo>
                    <a:lnTo>
                      <a:pt x="14858" y="3686"/>
                    </a:lnTo>
                    <a:cubicBezTo>
                      <a:pt x="14817" y="4517"/>
                      <a:pt x="14667" y="5335"/>
                      <a:pt x="14414" y="6111"/>
                    </a:cubicBezTo>
                    <a:cubicBezTo>
                      <a:pt x="14199" y="6767"/>
                      <a:pt x="13913" y="7388"/>
                      <a:pt x="13562" y="7955"/>
                    </a:cubicBezTo>
                    <a:cubicBezTo>
                      <a:pt x="13491" y="8081"/>
                      <a:pt x="13476" y="8239"/>
                      <a:pt x="13523" y="8379"/>
                    </a:cubicBezTo>
                    <a:cubicBezTo>
                      <a:pt x="13589" y="8575"/>
                      <a:pt x="13756" y="8696"/>
                      <a:pt x="13933" y="8676"/>
                    </a:cubicBezTo>
                    <a:lnTo>
                      <a:pt x="19736" y="8676"/>
                    </a:lnTo>
                    <a:cubicBezTo>
                      <a:pt x="20251" y="8691"/>
                      <a:pt x="20661" y="9193"/>
                      <a:pt x="20659" y="9804"/>
                    </a:cubicBezTo>
                    <a:cubicBezTo>
                      <a:pt x="20657" y="10378"/>
                      <a:pt x="20289" y="10857"/>
                      <a:pt x="19807" y="10909"/>
                    </a:cubicBezTo>
                    <a:lnTo>
                      <a:pt x="18536" y="10909"/>
                    </a:lnTo>
                    <a:cubicBezTo>
                      <a:pt x="18310" y="10903"/>
                      <a:pt x="18121" y="11111"/>
                      <a:pt x="18109" y="11379"/>
                    </a:cubicBezTo>
                    <a:cubicBezTo>
                      <a:pt x="18096" y="11669"/>
                      <a:pt x="18292" y="11910"/>
                      <a:pt x="18536" y="11907"/>
                    </a:cubicBezTo>
                    <a:lnTo>
                      <a:pt x="19815" y="11907"/>
                    </a:lnTo>
                    <a:cubicBezTo>
                      <a:pt x="20300" y="11961"/>
                      <a:pt x="20670" y="12444"/>
                      <a:pt x="20670" y="13021"/>
                    </a:cubicBezTo>
                    <a:cubicBezTo>
                      <a:pt x="20670" y="13599"/>
                      <a:pt x="20300" y="14081"/>
                      <a:pt x="19815" y="14135"/>
                    </a:cubicBezTo>
                    <a:lnTo>
                      <a:pt x="18513" y="14135"/>
                    </a:lnTo>
                    <a:cubicBezTo>
                      <a:pt x="18289" y="14129"/>
                      <a:pt x="18101" y="14336"/>
                      <a:pt x="18090" y="14603"/>
                    </a:cubicBezTo>
                    <a:cubicBezTo>
                      <a:pt x="18078" y="14889"/>
                      <a:pt x="18271" y="15129"/>
                      <a:pt x="18513" y="15126"/>
                    </a:cubicBezTo>
                    <a:lnTo>
                      <a:pt x="19794" y="15126"/>
                    </a:lnTo>
                    <a:cubicBezTo>
                      <a:pt x="20268" y="15168"/>
                      <a:pt x="20642" y="15620"/>
                      <a:pt x="20670" y="16183"/>
                    </a:cubicBezTo>
                    <a:cubicBezTo>
                      <a:pt x="20701" y="16801"/>
                      <a:pt x="20313" y="17336"/>
                      <a:pt x="19794" y="17390"/>
                    </a:cubicBezTo>
                    <a:lnTo>
                      <a:pt x="18513" y="17390"/>
                    </a:lnTo>
                    <a:cubicBezTo>
                      <a:pt x="18290" y="17387"/>
                      <a:pt x="18106" y="17593"/>
                      <a:pt x="18093" y="17857"/>
                    </a:cubicBezTo>
                    <a:cubicBezTo>
                      <a:pt x="18080" y="18142"/>
                      <a:pt x="18272" y="18383"/>
                      <a:pt x="18513" y="18384"/>
                    </a:cubicBezTo>
                    <a:lnTo>
                      <a:pt x="19828" y="18384"/>
                    </a:lnTo>
                    <a:cubicBezTo>
                      <a:pt x="20303" y="18426"/>
                      <a:pt x="20675" y="18887"/>
                      <a:pt x="20691" y="19452"/>
                    </a:cubicBezTo>
                    <a:cubicBezTo>
                      <a:pt x="20706" y="20012"/>
                      <a:pt x="20366" y="20498"/>
                      <a:pt x="19899" y="20582"/>
                    </a:cubicBezTo>
                    <a:lnTo>
                      <a:pt x="10744" y="20582"/>
                    </a:lnTo>
                    <a:cubicBezTo>
                      <a:pt x="10208" y="20561"/>
                      <a:pt x="9682" y="20397"/>
                      <a:pt x="9207" y="20102"/>
                    </a:cubicBezTo>
                    <a:cubicBezTo>
                      <a:pt x="8769" y="19831"/>
                      <a:pt x="8386" y="19454"/>
                      <a:pt x="8078" y="18997"/>
                    </a:cubicBezTo>
                    <a:lnTo>
                      <a:pt x="8078" y="9803"/>
                    </a:lnTo>
                    <a:cubicBezTo>
                      <a:pt x="8078" y="9802"/>
                      <a:pt x="8078" y="9802"/>
                      <a:pt x="8078" y="9801"/>
                    </a:cubicBezTo>
                    <a:cubicBezTo>
                      <a:pt x="9439" y="8894"/>
                      <a:pt x="10622" y="7649"/>
                      <a:pt x="11540" y="6148"/>
                    </a:cubicBezTo>
                    <a:cubicBezTo>
                      <a:pt x="12365" y="4801"/>
                      <a:pt x="12961" y="3276"/>
                      <a:pt x="13295" y="1659"/>
                    </a:cubicBezTo>
                    <a:cubicBezTo>
                      <a:pt x="13378" y="1241"/>
                      <a:pt x="13692" y="946"/>
                      <a:pt x="14054" y="947"/>
                    </a:cubicBezTo>
                    <a:close/>
                    <a:moveTo>
                      <a:pt x="1370" y="8663"/>
                    </a:moveTo>
                    <a:lnTo>
                      <a:pt x="1373" y="8663"/>
                    </a:lnTo>
                    <a:lnTo>
                      <a:pt x="6708" y="8663"/>
                    </a:lnTo>
                    <a:cubicBezTo>
                      <a:pt x="6863" y="8663"/>
                      <a:pt x="6942" y="8663"/>
                      <a:pt x="7026" y="8694"/>
                    </a:cubicBezTo>
                    <a:cubicBezTo>
                      <a:pt x="7118" y="8734"/>
                      <a:pt x="7190" y="8820"/>
                      <a:pt x="7223" y="8929"/>
                    </a:cubicBezTo>
                    <a:cubicBezTo>
                      <a:pt x="7250" y="9028"/>
                      <a:pt x="7250" y="9122"/>
                      <a:pt x="7250" y="9309"/>
                    </a:cubicBezTo>
                    <a:lnTo>
                      <a:pt x="7250" y="19924"/>
                    </a:lnTo>
                    <a:cubicBezTo>
                      <a:pt x="7250" y="20109"/>
                      <a:pt x="7250" y="20202"/>
                      <a:pt x="7223" y="20302"/>
                    </a:cubicBezTo>
                    <a:cubicBezTo>
                      <a:pt x="7190" y="20411"/>
                      <a:pt x="7118" y="20497"/>
                      <a:pt x="7026" y="20536"/>
                    </a:cubicBezTo>
                    <a:cubicBezTo>
                      <a:pt x="6942" y="20568"/>
                      <a:pt x="6863" y="20568"/>
                      <a:pt x="6705" y="20568"/>
                    </a:cubicBezTo>
                    <a:lnTo>
                      <a:pt x="5351" y="20568"/>
                    </a:lnTo>
                    <a:cubicBezTo>
                      <a:pt x="5356" y="20538"/>
                      <a:pt x="5359" y="20507"/>
                      <a:pt x="5359" y="20476"/>
                    </a:cubicBezTo>
                    <a:lnTo>
                      <a:pt x="5359" y="15816"/>
                    </a:lnTo>
                    <a:cubicBezTo>
                      <a:pt x="5359" y="15552"/>
                      <a:pt x="5178" y="15338"/>
                      <a:pt x="4956" y="15338"/>
                    </a:cubicBezTo>
                    <a:cubicBezTo>
                      <a:pt x="4734" y="15338"/>
                      <a:pt x="4553" y="15552"/>
                      <a:pt x="4553" y="15816"/>
                    </a:cubicBezTo>
                    <a:lnTo>
                      <a:pt x="4553" y="20476"/>
                    </a:lnTo>
                    <a:cubicBezTo>
                      <a:pt x="4553" y="20507"/>
                      <a:pt x="4556" y="20538"/>
                      <a:pt x="4561" y="20568"/>
                    </a:cubicBezTo>
                    <a:lnTo>
                      <a:pt x="1370" y="20568"/>
                    </a:lnTo>
                    <a:cubicBezTo>
                      <a:pt x="1215" y="20568"/>
                      <a:pt x="1136" y="20568"/>
                      <a:pt x="1052" y="20536"/>
                    </a:cubicBezTo>
                    <a:cubicBezTo>
                      <a:pt x="961" y="20497"/>
                      <a:pt x="888" y="20411"/>
                      <a:pt x="855" y="20302"/>
                    </a:cubicBezTo>
                    <a:cubicBezTo>
                      <a:pt x="828" y="20202"/>
                      <a:pt x="828" y="20108"/>
                      <a:pt x="828" y="19921"/>
                    </a:cubicBezTo>
                    <a:lnTo>
                      <a:pt x="828" y="9306"/>
                    </a:lnTo>
                    <a:cubicBezTo>
                      <a:pt x="828" y="9122"/>
                      <a:pt x="828" y="9028"/>
                      <a:pt x="855" y="8929"/>
                    </a:cubicBezTo>
                    <a:cubicBezTo>
                      <a:pt x="888" y="8820"/>
                      <a:pt x="961" y="8734"/>
                      <a:pt x="1052" y="8694"/>
                    </a:cubicBezTo>
                    <a:cubicBezTo>
                      <a:pt x="1136" y="8663"/>
                      <a:pt x="1214" y="8663"/>
                      <a:pt x="1370" y="8663"/>
                    </a:cubicBezTo>
                    <a:close/>
                    <a:moveTo>
                      <a:pt x="4944" y="13537"/>
                    </a:moveTo>
                    <a:cubicBezTo>
                      <a:pt x="4728" y="13537"/>
                      <a:pt x="4553" y="13745"/>
                      <a:pt x="4553" y="14002"/>
                    </a:cubicBezTo>
                    <a:cubicBezTo>
                      <a:pt x="4553" y="14258"/>
                      <a:pt x="4728" y="14466"/>
                      <a:pt x="4944" y="14466"/>
                    </a:cubicBezTo>
                    <a:lnTo>
                      <a:pt x="4968" y="14466"/>
                    </a:lnTo>
                    <a:cubicBezTo>
                      <a:pt x="5184" y="14466"/>
                      <a:pt x="5359" y="14258"/>
                      <a:pt x="5359" y="14002"/>
                    </a:cubicBezTo>
                    <a:cubicBezTo>
                      <a:pt x="5359" y="13745"/>
                      <a:pt x="5184" y="13537"/>
                      <a:pt x="4968" y="13537"/>
                    </a:cubicBezTo>
                    <a:lnTo>
                      <a:pt x="4944" y="13537"/>
                    </a:lnTo>
                    <a:close/>
                  </a:path>
                </a:pathLst>
              </a:custGeom>
              <a:solidFill>
                <a:schemeClr val="accent1"/>
              </a:solidFill>
              <a:ln w="12700">
                <a:miter lim="400000"/>
              </a:ln>
            </p:spPr>
            <p:txBody>
              <a:bodyPr lIns="0" tIns="0" rIns="0" bIns="0" anchor="ct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defRPr sz="3200" b="0">
                    <a:solidFill>
                      <a:srgbClr val="FFFFFF"/>
                    </a:solidFill>
                    <a:latin typeface="+mn-lt"/>
                    <a:ea typeface="+mn-ea"/>
                    <a:cs typeface="+mn-cs"/>
                    <a:sym typeface="Helvetica Neue Medium"/>
                  </a:defRPr>
                </a:pPr>
                <a:endParaRPr sz="3200">
                  <a:solidFill>
                    <a:srgbClr val="FFFFFF"/>
                  </a:solidFill>
                  <a:latin typeface="+mn-lt"/>
                  <a:ea typeface="+mn-ea"/>
                  <a:cs typeface="+mn-cs"/>
                  <a:sym typeface="Helvetica Neue Medium"/>
                </a:endParaRPr>
              </a:p>
            </p:txBody>
          </p:sp>
        </p:grpSp>
      </p:grpSp>
    </p:spTree>
    <p:extLst>
      <p:ext uri="{BB962C8B-B14F-4D97-AF65-F5344CB8AC3E}">
        <p14:creationId xmlns:p14="http://schemas.microsoft.com/office/powerpoint/2010/main" xmlns="" val="9787497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0"/>
                                        <p:tgtEl>
                                          <p:spTgt spid="12"/>
                                        </p:tgtEl>
                                      </p:cBhvr>
                                    </p:animEffect>
                                    <p:anim calcmode="lin" valueType="num">
                                      <p:cBhvr>
                                        <p:cTn id="8" dur="2500" fill="hold"/>
                                        <p:tgtEl>
                                          <p:spTgt spid="12"/>
                                        </p:tgtEl>
                                        <p:attrNameLst>
                                          <p:attrName>ppt_x</p:attrName>
                                        </p:attrNameLst>
                                      </p:cBhvr>
                                      <p:tavLst>
                                        <p:tav tm="0">
                                          <p:val>
                                            <p:strVal val="#ppt_x"/>
                                          </p:val>
                                        </p:tav>
                                        <p:tav tm="100000">
                                          <p:val>
                                            <p:strVal val="#ppt_x"/>
                                          </p:val>
                                        </p:tav>
                                      </p:tavLst>
                                    </p:anim>
                                    <p:anim calcmode="lin" valueType="num">
                                      <p:cBhvr>
                                        <p:cTn id="9" dur="2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73" name="Rectangle"/>
          <p:cNvSpPr/>
          <p:nvPr/>
        </p:nvSpPr>
        <p:spPr>
          <a:xfrm>
            <a:off x="584200" y="665360"/>
            <a:ext cx="23215601" cy="12385280"/>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74" name="Graphic 5"/>
          <p:cNvSpPr/>
          <p:nvPr/>
        </p:nvSpPr>
        <p:spPr>
          <a:xfrm rot="14946619">
            <a:off x="16960611" y="-1203577"/>
            <a:ext cx="9847760" cy="9513083"/>
          </a:xfrm>
          <a:custGeom>
            <a:avLst/>
            <a:gdLst/>
            <a:ahLst/>
            <a:cxnLst>
              <a:cxn ang="0">
                <a:pos x="wd2" y="hd2"/>
              </a:cxn>
              <a:cxn ang="5400000">
                <a:pos x="wd2" y="hd2"/>
              </a:cxn>
              <a:cxn ang="10800000">
                <a:pos x="wd2" y="hd2"/>
              </a:cxn>
              <a:cxn ang="16200000">
                <a:pos x="wd2" y="hd2"/>
              </a:cxn>
            </a:cxnLst>
            <a:rect l="0" t="0" r="r" b="b"/>
            <a:pathLst>
              <a:path w="20599" h="20537" extrusionOk="0">
                <a:moveTo>
                  <a:pt x="20324" y="2721"/>
                </a:moveTo>
                <a:cubicBezTo>
                  <a:pt x="20473" y="2103"/>
                  <a:pt x="20440" y="1394"/>
                  <a:pt x="20194" y="702"/>
                </a:cubicBezTo>
                <a:cubicBezTo>
                  <a:pt x="20103" y="485"/>
                  <a:pt x="19996" y="274"/>
                  <a:pt x="19880" y="74"/>
                </a:cubicBezTo>
                <a:cubicBezTo>
                  <a:pt x="19371" y="-30"/>
                  <a:pt x="18850" y="-27"/>
                  <a:pt x="18341" y="104"/>
                </a:cubicBezTo>
                <a:cubicBezTo>
                  <a:pt x="18293" y="117"/>
                  <a:pt x="18241" y="130"/>
                  <a:pt x="18192" y="147"/>
                </a:cubicBezTo>
                <a:cubicBezTo>
                  <a:pt x="18144" y="157"/>
                  <a:pt x="18095" y="167"/>
                  <a:pt x="18046" y="181"/>
                </a:cubicBezTo>
                <a:cubicBezTo>
                  <a:pt x="17457" y="331"/>
                  <a:pt x="16948" y="629"/>
                  <a:pt x="16534" y="1033"/>
                </a:cubicBezTo>
                <a:cubicBezTo>
                  <a:pt x="16038" y="1625"/>
                  <a:pt x="15814" y="2414"/>
                  <a:pt x="15850" y="3223"/>
                </a:cubicBezTo>
                <a:cubicBezTo>
                  <a:pt x="15759" y="2912"/>
                  <a:pt x="15708" y="2588"/>
                  <a:pt x="15695" y="2260"/>
                </a:cubicBezTo>
                <a:cubicBezTo>
                  <a:pt x="15254" y="3283"/>
                  <a:pt x="15089" y="4463"/>
                  <a:pt x="15494" y="5744"/>
                </a:cubicBezTo>
                <a:cubicBezTo>
                  <a:pt x="15701" y="6399"/>
                  <a:pt x="16511" y="8709"/>
                  <a:pt x="16689" y="9642"/>
                </a:cubicBezTo>
                <a:cubicBezTo>
                  <a:pt x="15889" y="7007"/>
                  <a:pt x="14260" y="5727"/>
                  <a:pt x="11399" y="5409"/>
                </a:cubicBezTo>
                <a:cubicBezTo>
                  <a:pt x="9605" y="5209"/>
                  <a:pt x="7603" y="6041"/>
                  <a:pt x="6369" y="7205"/>
                </a:cubicBezTo>
                <a:cubicBezTo>
                  <a:pt x="6803" y="7081"/>
                  <a:pt x="7243" y="7024"/>
                  <a:pt x="7677" y="7031"/>
                </a:cubicBezTo>
                <a:cubicBezTo>
                  <a:pt x="6602" y="7332"/>
                  <a:pt x="5620" y="8037"/>
                  <a:pt x="4966" y="9083"/>
                </a:cubicBezTo>
                <a:cubicBezTo>
                  <a:pt x="4639" y="9729"/>
                  <a:pt x="4409" y="10441"/>
                  <a:pt x="4299" y="11193"/>
                </a:cubicBezTo>
                <a:cubicBezTo>
                  <a:pt x="4448" y="10986"/>
                  <a:pt x="4610" y="10795"/>
                  <a:pt x="4788" y="10618"/>
                </a:cubicBezTo>
                <a:cubicBezTo>
                  <a:pt x="4493" y="11146"/>
                  <a:pt x="4299" y="11734"/>
                  <a:pt x="4214" y="12350"/>
                </a:cubicBezTo>
                <a:cubicBezTo>
                  <a:pt x="4211" y="12373"/>
                  <a:pt x="4211" y="12396"/>
                  <a:pt x="4211" y="12420"/>
                </a:cubicBezTo>
                <a:cubicBezTo>
                  <a:pt x="4172" y="13292"/>
                  <a:pt x="4308" y="14135"/>
                  <a:pt x="4580" y="14904"/>
                </a:cubicBezTo>
                <a:cubicBezTo>
                  <a:pt x="4875" y="15004"/>
                  <a:pt x="5183" y="15074"/>
                  <a:pt x="5497" y="15128"/>
                </a:cubicBezTo>
                <a:cubicBezTo>
                  <a:pt x="6482" y="15211"/>
                  <a:pt x="7431" y="14954"/>
                  <a:pt x="8212" y="14436"/>
                </a:cubicBezTo>
                <a:cubicBezTo>
                  <a:pt x="8001" y="14680"/>
                  <a:pt x="7765" y="14904"/>
                  <a:pt x="7502" y="15101"/>
                </a:cubicBezTo>
                <a:cubicBezTo>
                  <a:pt x="7713" y="15061"/>
                  <a:pt x="7920" y="15007"/>
                  <a:pt x="8124" y="14944"/>
                </a:cubicBezTo>
                <a:cubicBezTo>
                  <a:pt x="8144" y="14934"/>
                  <a:pt x="8166" y="14927"/>
                  <a:pt x="8186" y="14917"/>
                </a:cubicBezTo>
                <a:cubicBezTo>
                  <a:pt x="9342" y="14379"/>
                  <a:pt x="10188" y="13426"/>
                  <a:pt x="10632" y="12316"/>
                </a:cubicBezTo>
                <a:cubicBezTo>
                  <a:pt x="10583" y="12757"/>
                  <a:pt x="10473" y="13199"/>
                  <a:pt x="10304" y="13630"/>
                </a:cubicBezTo>
                <a:cubicBezTo>
                  <a:pt x="11253" y="12580"/>
                  <a:pt x="11801" y="11273"/>
                  <a:pt x="11934" y="9929"/>
                </a:cubicBezTo>
                <a:cubicBezTo>
                  <a:pt x="12005" y="10340"/>
                  <a:pt x="12037" y="10762"/>
                  <a:pt x="12028" y="11190"/>
                </a:cubicBezTo>
                <a:cubicBezTo>
                  <a:pt x="12264" y="10554"/>
                  <a:pt x="12410" y="9872"/>
                  <a:pt x="12439" y="9154"/>
                </a:cubicBezTo>
                <a:cubicBezTo>
                  <a:pt x="12462" y="8619"/>
                  <a:pt x="12436" y="7803"/>
                  <a:pt x="12160" y="7168"/>
                </a:cubicBezTo>
                <a:cubicBezTo>
                  <a:pt x="8801" y="6379"/>
                  <a:pt x="6608" y="9668"/>
                  <a:pt x="5970" y="11601"/>
                </a:cubicBezTo>
                <a:cubicBezTo>
                  <a:pt x="6628" y="9321"/>
                  <a:pt x="8377" y="6513"/>
                  <a:pt x="11681" y="6452"/>
                </a:cubicBezTo>
                <a:cubicBezTo>
                  <a:pt x="13826" y="6412"/>
                  <a:pt x="15163" y="8124"/>
                  <a:pt x="15763" y="9682"/>
                </a:cubicBezTo>
                <a:cubicBezTo>
                  <a:pt x="16132" y="10645"/>
                  <a:pt x="17159" y="14305"/>
                  <a:pt x="13482" y="16813"/>
                </a:cubicBezTo>
                <a:cubicBezTo>
                  <a:pt x="11354" y="18264"/>
                  <a:pt x="8636" y="18782"/>
                  <a:pt x="6100" y="17829"/>
                </a:cubicBezTo>
                <a:cubicBezTo>
                  <a:pt x="3890" y="16997"/>
                  <a:pt x="2297" y="15258"/>
                  <a:pt x="1561" y="13179"/>
                </a:cubicBezTo>
                <a:cubicBezTo>
                  <a:pt x="1535" y="13095"/>
                  <a:pt x="1509" y="13015"/>
                  <a:pt x="1484" y="12928"/>
                </a:cubicBezTo>
                <a:cubicBezTo>
                  <a:pt x="272" y="8622"/>
                  <a:pt x="2582" y="4122"/>
                  <a:pt x="6660" y="2705"/>
                </a:cubicBezTo>
                <a:cubicBezTo>
                  <a:pt x="6550" y="2735"/>
                  <a:pt x="6437" y="2762"/>
                  <a:pt x="6326" y="2795"/>
                </a:cubicBezTo>
                <a:cubicBezTo>
                  <a:pt x="1675" y="4189"/>
                  <a:pt x="-1001" y="9207"/>
                  <a:pt x="350" y="14008"/>
                </a:cubicBezTo>
                <a:cubicBezTo>
                  <a:pt x="1701" y="18809"/>
                  <a:pt x="6563" y="21570"/>
                  <a:pt x="11215" y="20176"/>
                </a:cubicBezTo>
                <a:cubicBezTo>
                  <a:pt x="12096" y="19912"/>
                  <a:pt x="12906" y="19517"/>
                  <a:pt x="13631" y="19019"/>
                </a:cubicBezTo>
                <a:cubicBezTo>
                  <a:pt x="15144" y="18036"/>
                  <a:pt x="16378" y="16582"/>
                  <a:pt x="17084" y="14767"/>
                </a:cubicBezTo>
                <a:cubicBezTo>
                  <a:pt x="18033" y="12330"/>
                  <a:pt x="17551" y="10023"/>
                  <a:pt x="16686" y="7800"/>
                </a:cubicBezTo>
                <a:cubicBezTo>
                  <a:pt x="16138" y="6389"/>
                  <a:pt x="15565" y="3985"/>
                  <a:pt x="18552" y="1662"/>
                </a:cubicBezTo>
                <a:cubicBezTo>
                  <a:pt x="17632" y="2517"/>
                  <a:pt x="16054" y="4182"/>
                  <a:pt x="16738" y="6526"/>
                </a:cubicBezTo>
                <a:cubicBezTo>
                  <a:pt x="17052" y="6539"/>
                  <a:pt x="17729" y="6442"/>
                  <a:pt x="18040" y="6362"/>
                </a:cubicBezTo>
                <a:cubicBezTo>
                  <a:pt x="18458" y="6255"/>
                  <a:pt x="18834" y="6071"/>
                  <a:pt x="19157" y="5824"/>
                </a:cubicBezTo>
                <a:cubicBezTo>
                  <a:pt x="18908" y="5881"/>
                  <a:pt x="18652" y="5907"/>
                  <a:pt x="18396" y="5904"/>
                </a:cubicBezTo>
                <a:cubicBezTo>
                  <a:pt x="19164" y="5650"/>
                  <a:pt x="19828" y="5102"/>
                  <a:pt x="20259" y="4296"/>
                </a:cubicBezTo>
                <a:cubicBezTo>
                  <a:pt x="20039" y="4470"/>
                  <a:pt x="19802" y="4604"/>
                  <a:pt x="19546" y="4694"/>
                </a:cubicBezTo>
                <a:cubicBezTo>
                  <a:pt x="20113" y="4243"/>
                  <a:pt x="20505" y="3527"/>
                  <a:pt x="20596" y="2638"/>
                </a:cubicBezTo>
                <a:cubicBezTo>
                  <a:pt x="20596" y="2621"/>
                  <a:pt x="20596" y="2608"/>
                  <a:pt x="20599" y="2591"/>
                </a:cubicBezTo>
                <a:cubicBezTo>
                  <a:pt x="20596" y="2437"/>
                  <a:pt x="20586" y="2280"/>
                  <a:pt x="20567" y="2123"/>
                </a:cubicBezTo>
                <a:cubicBezTo>
                  <a:pt x="20512" y="2344"/>
                  <a:pt x="20427" y="2541"/>
                  <a:pt x="20324" y="2721"/>
                </a:cubicBezTo>
                <a:close/>
              </a:path>
            </a:pathLst>
          </a:custGeom>
          <a:solidFill>
            <a:schemeClr val="accent2"/>
          </a:solidFill>
          <a:ln w="12700">
            <a:miter lim="400000"/>
          </a:ln>
        </p:spPr>
        <p:txBody>
          <a:bodyPr lIns="45719" rIns="45719" anchor="ctr"/>
          <a:lstStyle/>
          <a:p>
            <a:pPr algn="l" defTabSz="914400">
              <a:defRPr sz="1800" b="0">
                <a:latin typeface="Calibri"/>
                <a:ea typeface="Calibri"/>
                <a:cs typeface="Calibri"/>
                <a:sym typeface="Calibri"/>
              </a:defRPr>
            </a:pPr>
            <a:endParaRPr/>
          </a:p>
        </p:txBody>
      </p:sp>
      <p:sp>
        <p:nvSpPr>
          <p:cNvPr id="175" name="Placeholder title text"/>
          <p:cNvSpPr txBox="1"/>
          <p:nvPr/>
        </p:nvSpPr>
        <p:spPr>
          <a:xfrm>
            <a:off x="3511086" y="238036"/>
            <a:ext cx="11792437" cy="2410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0000" b="0">
                <a:solidFill>
                  <a:srgbClr val="835E42"/>
                </a:solidFill>
                <a:latin typeface="Goudy Bookletter 1911"/>
                <a:ea typeface="Goudy Bookletter 1911"/>
                <a:cs typeface="Goudy Bookletter 1911"/>
                <a:sym typeface="Goudy Bookletter 1911"/>
              </a:defRPr>
            </a:lvl1pPr>
          </a:lstStyle>
          <a:p>
            <a:r>
              <a:rPr lang="ru-RU" sz="15000" b="1" dirty="0">
                <a:solidFill>
                  <a:schemeClr val="tx1"/>
                </a:solidFill>
                <a:latin typeface="Gabriola" panose="04040605051002020D02" pitchFamily="82" charset="0"/>
              </a:rPr>
              <a:t>Комплименты</a:t>
            </a:r>
            <a:endParaRPr sz="15000" b="1" dirty="0">
              <a:solidFill>
                <a:schemeClr val="tx1"/>
              </a:solidFill>
              <a:latin typeface="Gabriola" panose="04040605051002020D02" pitchFamily="82" charset="0"/>
            </a:endParaRPr>
          </a:p>
        </p:txBody>
      </p:sp>
      <p:grpSp>
        <p:nvGrpSpPr>
          <p:cNvPr id="192" name="Group"/>
          <p:cNvGrpSpPr/>
          <p:nvPr/>
        </p:nvGrpSpPr>
        <p:grpSpPr>
          <a:xfrm>
            <a:off x="13193761" y="3015854"/>
            <a:ext cx="13635783" cy="8995034"/>
            <a:chOff x="1520788" y="-49020"/>
            <a:chExt cx="12851373" cy="8995034"/>
          </a:xfrm>
        </p:grpSpPr>
        <p:grpSp>
          <p:nvGrpSpPr>
            <p:cNvPr id="183" name="Group"/>
            <p:cNvGrpSpPr/>
            <p:nvPr/>
          </p:nvGrpSpPr>
          <p:grpSpPr>
            <a:xfrm>
              <a:off x="1520788" y="-49020"/>
              <a:ext cx="7534516" cy="7405898"/>
              <a:chOff x="1520789" y="-49020"/>
              <a:chExt cx="7534514" cy="7405898"/>
            </a:xfrm>
          </p:grpSpPr>
          <p:sp>
            <p:nvSpPr>
              <p:cNvPr id="180" name="Freeform 277"/>
              <p:cNvSpPr/>
              <p:nvPr/>
            </p:nvSpPr>
            <p:spPr>
              <a:xfrm>
                <a:off x="3750548" y="7116524"/>
                <a:ext cx="436212" cy="240354"/>
              </a:xfrm>
              <a:custGeom>
                <a:avLst/>
                <a:gdLst/>
                <a:ahLst/>
                <a:cxnLst>
                  <a:cxn ang="0">
                    <a:pos x="wd2" y="hd2"/>
                  </a:cxn>
                  <a:cxn ang="5400000">
                    <a:pos x="wd2" y="hd2"/>
                  </a:cxn>
                  <a:cxn ang="10800000">
                    <a:pos x="wd2" y="hd2"/>
                  </a:cxn>
                  <a:cxn ang="16200000">
                    <a:pos x="wd2" y="hd2"/>
                  </a:cxn>
                </a:cxnLst>
                <a:rect l="0" t="0" r="r" b="b"/>
                <a:pathLst>
                  <a:path w="21600" h="21502" extrusionOk="0">
                    <a:moveTo>
                      <a:pt x="21557" y="11121"/>
                    </a:moveTo>
                    <a:cubicBezTo>
                      <a:pt x="21568" y="11083"/>
                      <a:pt x="21568" y="11063"/>
                      <a:pt x="21578" y="11024"/>
                    </a:cubicBezTo>
                    <a:cubicBezTo>
                      <a:pt x="21578" y="11004"/>
                      <a:pt x="21589" y="10965"/>
                      <a:pt x="21589" y="10946"/>
                    </a:cubicBezTo>
                    <a:cubicBezTo>
                      <a:pt x="21600" y="10887"/>
                      <a:pt x="21600" y="10829"/>
                      <a:pt x="21600" y="10751"/>
                    </a:cubicBezTo>
                    <a:cubicBezTo>
                      <a:pt x="21600" y="10692"/>
                      <a:pt x="21600" y="10614"/>
                      <a:pt x="21589" y="10556"/>
                    </a:cubicBezTo>
                    <a:cubicBezTo>
                      <a:pt x="21589" y="10536"/>
                      <a:pt x="21578" y="10497"/>
                      <a:pt x="21578" y="10478"/>
                    </a:cubicBezTo>
                    <a:cubicBezTo>
                      <a:pt x="21578" y="10439"/>
                      <a:pt x="21568" y="10419"/>
                      <a:pt x="21557" y="10380"/>
                    </a:cubicBezTo>
                    <a:cubicBezTo>
                      <a:pt x="21546" y="10341"/>
                      <a:pt x="21535" y="10321"/>
                      <a:pt x="21524" y="10283"/>
                    </a:cubicBezTo>
                    <a:cubicBezTo>
                      <a:pt x="21514" y="10263"/>
                      <a:pt x="21514" y="10224"/>
                      <a:pt x="21503" y="10204"/>
                    </a:cubicBezTo>
                    <a:cubicBezTo>
                      <a:pt x="21481" y="10146"/>
                      <a:pt x="21460" y="10107"/>
                      <a:pt x="21438" y="10048"/>
                    </a:cubicBezTo>
                    <a:lnTo>
                      <a:pt x="16038" y="292"/>
                    </a:lnTo>
                    <a:cubicBezTo>
                      <a:pt x="15822" y="-98"/>
                      <a:pt x="15487" y="-98"/>
                      <a:pt x="15271" y="292"/>
                    </a:cubicBezTo>
                    <a:cubicBezTo>
                      <a:pt x="15055" y="682"/>
                      <a:pt x="15055" y="1287"/>
                      <a:pt x="15271" y="1678"/>
                    </a:cubicBezTo>
                    <a:lnTo>
                      <a:pt x="19753" y="9775"/>
                    </a:lnTo>
                    <a:lnTo>
                      <a:pt x="540" y="9775"/>
                    </a:lnTo>
                    <a:cubicBezTo>
                      <a:pt x="238" y="9775"/>
                      <a:pt x="0" y="10204"/>
                      <a:pt x="0" y="10751"/>
                    </a:cubicBezTo>
                    <a:cubicBezTo>
                      <a:pt x="0" y="11297"/>
                      <a:pt x="238" y="11726"/>
                      <a:pt x="540" y="11726"/>
                    </a:cubicBezTo>
                    <a:lnTo>
                      <a:pt x="19753" y="11726"/>
                    </a:lnTo>
                    <a:lnTo>
                      <a:pt x="15271" y="19824"/>
                    </a:lnTo>
                    <a:cubicBezTo>
                      <a:pt x="15055" y="20214"/>
                      <a:pt x="15055" y="20819"/>
                      <a:pt x="15271" y="21209"/>
                    </a:cubicBezTo>
                    <a:cubicBezTo>
                      <a:pt x="15379" y="21404"/>
                      <a:pt x="15520" y="21502"/>
                      <a:pt x="15649" y="21502"/>
                    </a:cubicBezTo>
                    <a:cubicBezTo>
                      <a:pt x="15779" y="21502"/>
                      <a:pt x="15930" y="21404"/>
                      <a:pt x="16027" y="21209"/>
                    </a:cubicBezTo>
                    <a:lnTo>
                      <a:pt x="21427" y="11453"/>
                    </a:lnTo>
                    <a:cubicBezTo>
                      <a:pt x="21449" y="11414"/>
                      <a:pt x="21470" y="11356"/>
                      <a:pt x="21492" y="11297"/>
                    </a:cubicBezTo>
                    <a:cubicBezTo>
                      <a:pt x="21503" y="11278"/>
                      <a:pt x="21503" y="11258"/>
                      <a:pt x="21514" y="11219"/>
                    </a:cubicBezTo>
                    <a:cubicBezTo>
                      <a:pt x="21535" y="11180"/>
                      <a:pt x="21546" y="11161"/>
                      <a:pt x="21557" y="11121"/>
                    </a:cubicBezTo>
                    <a:close/>
                  </a:path>
                </a:pathLst>
              </a:custGeom>
              <a:solidFill>
                <a:schemeClr val="accent2"/>
              </a:solidFill>
              <a:ln w="12700" cap="flat">
                <a:noFill/>
                <a:miter lim="400000"/>
              </a:ln>
              <a:effectLst/>
            </p:spPr>
            <p:txBody>
              <a:bodyPr wrap="square" lIns="45719" tIns="45719" rIns="45719" bIns="45719" numCol="1" anchor="ctr">
                <a:noAutofit/>
              </a:bodyPr>
              <a:lstStyle/>
              <a:p>
                <a:pPr algn="l" defTabSz="914400">
                  <a:defRPr sz="1800" b="0">
                    <a:latin typeface="Calibri"/>
                    <a:ea typeface="Calibri"/>
                    <a:cs typeface="Calibri"/>
                    <a:sym typeface="Calibri"/>
                  </a:defRPr>
                </a:pPr>
                <a:endParaRPr/>
              </a:p>
            </p:txBody>
          </p:sp>
          <p:sp>
            <p:nvSpPr>
              <p:cNvPr id="182" name="Lorem ipsum dolor sit amet, consectetur adipiscing elit, sed do eiusmod tempor incididunt ut labore et dolore magna"/>
              <p:cNvSpPr txBox="1"/>
              <p:nvPr/>
            </p:nvSpPr>
            <p:spPr>
              <a:xfrm>
                <a:off x="1520789" y="-49020"/>
                <a:ext cx="7534514" cy="32337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r>
                  <a:rPr lang="ru-RU" sz="4800" b="1" dirty="0">
                    <a:solidFill>
                      <a:schemeClr val="accent2">
                        <a:lumMod val="25000"/>
                      </a:schemeClr>
                    </a:solidFill>
                    <a:effectLst>
                      <a:outerShdw blurRad="38100" dist="38100" dir="2700000" algn="tl">
                        <a:srgbClr val="C0C0C0"/>
                      </a:outerShdw>
                    </a:effectLst>
                    <a:latin typeface="Georgia" panose="02040502050405020303" pitchFamily="18" charset="0"/>
                  </a:rPr>
                  <a:t>— </a:t>
                </a:r>
                <a:r>
                  <a:rPr lang="ru-RU" sz="5400" b="1" dirty="0">
                    <a:solidFill>
                      <a:schemeClr val="accent2">
                        <a:lumMod val="25000"/>
                      </a:schemeClr>
                    </a:solidFill>
                    <a:effectLst>
                      <a:outerShdw blurRad="38100" dist="38100" dir="2700000" algn="tl">
                        <a:srgbClr val="C0C0C0"/>
                      </a:outerShdw>
                    </a:effectLst>
                    <a:latin typeface="Georgia" panose="02040502050405020303" pitchFamily="18" charset="0"/>
                  </a:rPr>
                  <a:t>любезное, приятное слово, лестный отзыв. </a:t>
                </a:r>
                <a:endParaRPr sz="5400" dirty="0">
                  <a:solidFill>
                    <a:schemeClr val="accent2">
                      <a:lumMod val="25000"/>
                    </a:schemeClr>
                  </a:solidFill>
                  <a:latin typeface="Georgia" panose="02040502050405020303" pitchFamily="18" charset="0"/>
                  <a:ea typeface="Lato" panose="020F0502020204030203" pitchFamily="34" charset="0"/>
                  <a:cs typeface="Lato" panose="020F0502020204030203" pitchFamily="34" charset="0"/>
                </a:endParaRPr>
              </a:p>
            </p:txBody>
          </p:sp>
        </p:grpSp>
        <p:grpSp>
          <p:nvGrpSpPr>
            <p:cNvPr id="191" name="Group"/>
            <p:cNvGrpSpPr/>
            <p:nvPr/>
          </p:nvGrpSpPr>
          <p:grpSpPr>
            <a:xfrm>
              <a:off x="1520788" y="3551652"/>
              <a:ext cx="12851373" cy="5394362"/>
              <a:chOff x="-8664611" y="3551652"/>
              <a:chExt cx="12851371" cy="5394362"/>
            </a:xfrm>
          </p:grpSpPr>
          <p:sp>
            <p:nvSpPr>
              <p:cNvPr id="188" name="Freeform 277"/>
              <p:cNvSpPr/>
              <p:nvPr/>
            </p:nvSpPr>
            <p:spPr>
              <a:xfrm>
                <a:off x="3750548" y="7116524"/>
                <a:ext cx="436212" cy="240354"/>
              </a:xfrm>
              <a:custGeom>
                <a:avLst/>
                <a:gdLst/>
                <a:ahLst/>
                <a:cxnLst>
                  <a:cxn ang="0">
                    <a:pos x="wd2" y="hd2"/>
                  </a:cxn>
                  <a:cxn ang="5400000">
                    <a:pos x="wd2" y="hd2"/>
                  </a:cxn>
                  <a:cxn ang="10800000">
                    <a:pos x="wd2" y="hd2"/>
                  </a:cxn>
                  <a:cxn ang="16200000">
                    <a:pos x="wd2" y="hd2"/>
                  </a:cxn>
                </a:cxnLst>
                <a:rect l="0" t="0" r="r" b="b"/>
                <a:pathLst>
                  <a:path w="21600" h="21502" extrusionOk="0">
                    <a:moveTo>
                      <a:pt x="21557" y="11121"/>
                    </a:moveTo>
                    <a:cubicBezTo>
                      <a:pt x="21568" y="11083"/>
                      <a:pt x="21568" y="11063"/>
                      <a:pt x="21578" y="11024"/>
                    </a:cubicBezTo>
                    <a:cubicBezTo>
                      <a:pt x="21578" y="11004"/>
                      <a:pt x="21589" y="10965"/>
                      <a:pt x="21589" y="10946"/>
                    </a:cubicBezTo>
                    <a:cubicBezTo>
                      <a:pt x="21600" y="10887"/>
                      <a:pt x="21600" y="10829"/>
                      <a:pt x="21600" y="10751"/>
                    </a:cubicBezTo>
                    <a:cubicBezTo>
                      <a:pt x="21600" y="10692"/>
                      <a:pt x="21600" y="10614"/>
                      <a:pt x="21589" y="10556"/>
                    </a:cubicBezTo>
                    <a:cubicBezTo>
                      <a:pt x="21589" y="10536"/>
                      <a:pt x="21578" y="10497"/>
                      <a:pt x="21578" y="10478"/>
                    </a:cubicBezTo>
                    <a:cubicBezTo>
                      <a:pt x="21578" y="10439"/>
                      <a:pt x="21568" y="10419"/>
                      <a:pt x="21557" y="10380"/>
                    </a:cubicBezTo>
                    <a:cubicBezTo>
                      <a:pt x="21546" y="10341"/>
                      <a:pt x="21535" y="10321"/>
                      <a:pt x="21524" y="10283"/>
                    </a:cubicBezTo>
                    <a:cubicBezTo>
                      <a:pt x="21514" y="10263"/>
                      <a:pt x="21514" y="10224"/>
                      <a:pt x="21503" y="10204"/>
                    </a:cubicBezTo>
                    <a:cubicBezTo>
                      <a:pt x="21481" y="10146"/>
                      <a:pt x="21460" y="10107"/>
                      <a:pt x="21438" y="10048"/>
                    </a:cubicBezTo>
                    <a:lnTo>
                      <a:pt x="16038" y="292"/>
                    </a:lnTo>
                    <a:cubicBezTo>
                      <a:pt x="15822" y="-98"/>
                      <a:pt x="15487" y="-98"/>
                      <a:pt x="15271" y="292"/>
                    </a:cubicBezTo>
                    <a:cubicBezTo>
                      <a:pt x="15055" y="682"/>
                      <a:pt x="15055" y="1287"/>
                      <a:pt x="15271" y="1678"/>
                    </a:cubicBezTo>
                    <a:lnTo>
                      <a:pt x="19753" y="9775"/>
                    </a:lnTo>
                    <a:lnTo>
                      <a:pt x="540" y="9775"/>
                    </a:lnTo>
                    <a:cubicBezTo>
                      <a:pt x="238" y="9775"/>
                      <a:pt x="0" y="10204"/>
                      <a:pt x="0" y="10751"/>
                    </a:cubicBezTo>
                    <a:cubicBezTo>
                      <a:pt x="0" y="11297"/>
                      <a:pt x="238" y="11726"/>
                      <a:pt x="540" y="11726"/>
                    </a:cubicBezTo>
                    <a:lnTo>
                      <a:pt x="19753" y="11726"/>
                    </a:lnTo>
                    <a:lnTo>
                      <a:pt x="15271" y="19824"/>
                    </a:lnTo>
                    <a:cubicBezTo>
                      <a:pt x="15055" y="20214"/>
                      <a:pt x="15055" y="20819"/>
                      <a:pt x="15271" y="21209"/>
                    </a:cubicBezTo>
                    <a:cubicBezTo>
                      <a:pt x="15379" y="21404"/>
                      <a:pt x="15520" y="21502"/>
                      <a:pt x="15649" y="21502"/>
                    </a:cubicBezTo>
                    <a:cubicBezTo>
                      <a:pt x="15779" y="21502"/>
                      <a:pt x="15930" y="21404"/>
                      <a:pt x="16027" y="21209"/>
                    </a:cubicBezTo>
                    <a:lnTo>
                      <a:pt x="21427" y="11453"/>
                    </a:lnTo>
                    <a:cubicBezTo>
                      <a:pt x="21449" y="11414"/>
                      <a:pt x="21470" y="11356"/>
                      <a:pt x="21492" y="11297"/>
                    </a:cubicBezTo>
                    <a:cubicBezTo>
                      <a:pt x="21503" y="11278"/>
                      <a:pt x="21503" y="11258"/>
                      <a:pt x="21514" y="11219"/>
                    </a:cubicBezTo>
                    <a:cubicBezTo>
                      <a:pt x="21535" y="11180"/>
                      <a:pt x="21546" y="11161"/>
                      <a:pt x="21557" y="11121"/>
                    </a:cubicBezTo>
                    <a:close/>
                  </a:path>
                </a:pathLst>
              </a:custGeom>
              <a:solidFill>
                <a:schemeClr val="accent2"/>
              </a:solidFill>
              <a:ln w="12700" cap="flat">
                <a:noFill/>
                <a:miter lim="400000"/>
              </a:ln>
              <a:effectLst/>
            </p:spPr>
            <p:txBody>
              <a:bodyPr wrap="square" lIns="45719" tIns="45719" rIns="45719" bIns="45719" numCol="1" anchor="ctr">
                <a:noAutofit/>
              </a:bodyPr>
              <a:lstStyle/>
              <a:p>
                <a:pPr algn="l" defTabSz="914400">
                  <a:defRPr sz="1800" b="0">
                    <a:latin typeface="Calibri"/>
                    <a:ea typeface="Calibri"/>
                    <a:cs typeface="Calibri"/>
                    <a:sym typeface="Calibri"/>
                  </a:defRPr>
                </a:pPr>
                <a:endParaRPr/>
              </a:p>
            </p:txBody>
          </p:sp>
          <p:sp>
            <p:nvSpPr>
              <p:cNvPr id="190" name="Lorem ipsum dolor sit amet, consectetur adipiscing elit, sed do eiusmod tempor incididunt ut labore et dolore magna"/>
              <p:cNvSpPr txBox="1"/>
              <p:nvPr/>
            </p:nvSpPr>
            <p:spPr>
              <a:xfrm>
                <a:off x="-8664611" y="3551652"/>
                <a:ext cx="9098325" cy="539436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r>
                  <a:rPr lang="ru-RU" sz="4800" b="1" dirty="0">
                    <a:solidFill>
                      <a:schemeClr val="accent2">
                        <a:lumMod val="25000"/>
                      </a:schemeClr>
                    </a:solidFill>
                    <a:effectLst>
                      <a:outerShdw blurRad="38100" dist="38100" dir="2700000" algn="tl">
                        <a:srgbClr val="C0C0C0"/>
                      </a:outerShdw>
                    </a:effectLst>
                    <a:latin typeface="Bookman Old Style" panose="02050604050505020204" pitchFamily="18" charset="0"/>
                  </a:rPr>
                  <a:t>— </a:t>
                </a:r>
                <a:r>
                  <a:rPr lang="ru-RU" sz="5400" b="1" dirty="0">
                    <a:solidFill>
                      <a:schemeClr val="accent2">
                        <a:lumMod val="25000"/>
                      </a:schemeClr>
                    </a:solidFill>
                    <a:effectLst>
                      <a:outerShdw blurRad="38100" dist="38100" dir="2700000" algn="tl">
                        <a:srgbClr val="C0C0C0"/>
                      </a:outerShdw>
                    </a:effectLst>
                    <a:latin typeface="Georgia" panose="02040502050405020303" pitchFamily="18" charset="0"/>
                  </a:rPr>
                  <a:t>одобрение нашей внешности, ума, поступка, работы. УМЕСТНЫЙ комплимент одобряет и ободряет!</a:t>
                </a:r>
                <a:endParaRPr lang="en-US" sz="5400" dirty="0">
                  <a:solidFill>
                    <a:schemeClr val="accent2">
                      <a:lumMod val="25000"/>
                    </a:schemeClr>
                  </a:solidFill>
                  <a:effectLst>
                    <a:outerShdw blurRad="38100" dist="38100" dir="2700000" algn="tl">
                      <a:srgbClr val="C0C0C0"/>
                    </a:outerShdw>
                  </a:effectLst>
                  <a:latin typeface="Georgia" panose="02040502050405020303" pitchFamily="18" charset="0"/>
                </a:endParaRPr>
              </a:p>
            </p:txBody>
          </p:sp>
        </p:grpSp>
      </p:grpSp>
      <p:pic>
        <p:nvPicPr>
          <p:cNvPr id="6" name="Рисунок 5"/>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xmlns="" val="0"/>
              </a:ext>
            </a:extLst>
          </a:blip>
          <a:stretch>
            <a:fillRect/>
          </a:stretch>
        </p:blipFill>
        <p:spPr>
          <a:xfrm>
            <a:off x="1536577" y="3015854"/>
            <a:ext cx="10183130" cy="951557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3" name="Graphic 5"/>
          <p:cNvSpPr/>
          <p:nvPr/>
        </p:nvSpPr>
        <p:spPr>
          <a:xfrm rot="4075396">
            <a:off x="18774747" y="-21567"/>
            <a:ext cx="4761331" cy="4768282"/>
          </a:xfrm>
          <a:custGeom>
            <a:avLst/>
            <a:gdLst/>
            <a:ahLst/>
            <a:cxnLst>
              <a:cxn ang="0">
                <a:pos x="wd2" y="hd2"/>
              </a:cxn>
              <a:cxn ang="5400000">
                <a:pos x="wd2" y="hd2"/>
              </a:cxn>
              <a:cxn ang="10800000">
                <a:pos x="wd2" y="hd2"/>
              </a:cxn>
              <a:cxn ang="16200000">
                <a:pos x="wd2" y="hd2"/>
              </a:cxn>
            </a:cxnLst>
            <a:rect l="0" t="0" r="r" b="b"/>
            <a:pathLst>
              <a:path w="20599" h="20537" extrusionOk="0">
                <a:moveTo>
                  <a:pt x="20324" y="2721"/>
                </a:moveTo>
                <a:cubicBezTo>
                  <a:pt x="20473" y="2103"/>
                  <a:pt x="20440" y="1394"/>
                  <a:pt x="20194" y="702"/>
                </a:cubicBezTo>
                <a:cubicBezTo>
                  <a:pt x="20103" y="485"/>
                  <a:pt x="19996" y="274"/>
                  <a:pt x="19880" y="74"/>
                </a:cubicBezTo>
                <a:cubicBezTo>
                  <a:pt x="19371" y="-30"/>
                  <a:pt x="18850" y="-27"/>
                  <a:pt x="18341" y="104"/>
                </a:cubicBezTo>
                <a:cubicBezTo>
                  <a:pt x="18293" y="117"/>
                  <a:pt x="18241" y="130"/>
                  <a:pt x="18192" y="147"/>
                </a:cubicBezTo>
                <a:cubicBezTo>
                  <a:pt x="18144" y="157"/>
                  <a:pt x="18095" y="167"/>
                  <a:pt x="18046" y="181"/>
                </a:cubicBezTo>
                <a:cubicBezTo>
                  <a:pt x="17457" y="331"/>
                  <a:pt x="16948" y="629"/>
                  <a:pt x="16534" y="1033"/>
                </a:cubicBezTo>
                <a:cubicBezTo>
                  <a:pt x="16038" y="1625"/>
                  <a:pt x="15814" y="2414"/>
                  <a:pt x="15850" y="3223"/>
                </a:cubicBezTo>
                <a:cubicBezTo>
                  <a:pt x="15759" y="2912"/>
                  <a:pt x="15708" y="2588"/>
                  <a:pt x="15695" y="2260"/>
                </a:cubicBezTo>
                <a:cubicBezTo>
                  <a:pt x="15254" y="3283"/>
                  <a:pt x="15089" y="4463"/>
                  <a:pt x="15494" y="5744"/>
                </a:cubicBezTo>
                <a:cubicBezTo>
                  <a:pt x="15701" y="6399"/>
                  <a:pt x="16511" y="8709"/>
                  <a:pt x="16689" y="9642"/>
                </a:cubicBezTo>
                <a:cubicBezTo>
                  <a:pt x="15889" y="7007"/>
                  <a:pt x="14260" y="5727"/>
                  <a:pt x="11399" y="5409"/>
                </a:cubicBezTo>
                <a:cubicBezTo>
                  <a:pt x="9605" y="5209"/>
                  <a:pt x="7603" y="6041"/>
                  <a:pt x="6369" y="7205"/>
                </a:cubicBezTo>
                <a:cubicBezTo>
                  <a:pt x="6803" y="7081"/>
                  <a:pt x="7243" y="7024"/>
                  <a:pt x="7677" y="7031"/>
                </a:cubicBezTo>
                <a:cubicBezTo>
                  <a:pt x="6602" y="7332"/>
                  <a:pt x="5620" y="8037"/>
                  <a:pt x="4966" y="9083"/>
                </a:cubicBezTo>
                <a:cubicBezTo>
                  <a:pt x="4639" y="9729"/>
                  <a:pt x="4409" y="10441"/>
                  <a:pt x="4299" y="11193"/>
                </a:cubicBezTo>
                <a:cubicBezTo>
                  <a:pt x="4448" y="10986"/>
                  <a:pt x="4610" y="10795"/>
                  <a:pt x="4788" y="10618"/>
                </a:cubicBezTo>
                <a:cubicBezTo>
                  <a:pt x="4493" y="11146"/>
                  <a:pt x="4299" y="11734"/>
                  <a:pt x="4214" y="12350"/>
                </a:cubicBezTo>
                <a:cubicBezTo>
                  <a:pt x="4211" y="12373"/>
                  <a:pt x="4211" y="12396"/>
                  <a:pt x="4211" y="12420"/>
                </a:cubicBezTo>
                <a:cubicBezTo>
                  <a:pt x="4172" y="13292"/>
                  <a:pt x="4308" y="14135"/>
                  <a:pt x="4580" y="14904"/>
                </a:cubicBezTo>
                <a:cubicBezTo>
                  <a:pt x="4875" y="15004"/>
                  <a:pt x="5183" y="15074"/>
                  <a:pt x="5497" y="15128"/>
                </a:cubicBezTo>
                <a:cubicBezTo>
                  <a:pt x="6482" y="15211"/>
                  <a:pt x="7431" y="14954"/>
                  <a:pt x="8212" y="14436"/>
                </a:cubicBezTo>
                <a:cubicBezTo>
                  <a:pt x="8001" y="14680"/>
                  <a:pt x="7765" y="14904"/>
                  <a:pt x="7502" y="15101"/>
                </a:cubicBezTo>
                <a:cubicBezTo>
                  <a:pt x="7713" y="15061"/>
                  <a:pt x="7920" y="15007"/>
                  <a:pt x="8124" y="14944"/>
                </a:cubicBezTo>
                <a:cubicBezTo>
                  <a:pt x="8144" y="14934"/>
                  <a:pt x="8166" y="14927"/>
                  <a:pt x="8186" y="14917"/>
                </a:cubicBezTo>
                <a:cubicBezTo>
                  <a:pt x="9342" y="14379"/>
                  <a:pt x="10188" y="13426"/>
                  <a:pt x="10632" y="12316"/>
                </a:cubicBezTo>
                <a:cubicBezTo>
                  <a:pt x="10583" y="12757"/>
                  <a:pt x="10473" y="13199"/>
                  <a:pt x="10304" y="13630"/>
                </a:cubicBezTo>
                <a:cubicBezTo>
                  <a:pt x="11253" y="12580"/>
                  <a:pt x="11801" y="11273"/>
                  <a:pt x="11934" y="9929"/>
                </a:cubicBezTo>
                <a:cubicBezTo>
                  <a:pt x="12005" y="10340"/>
                  <a:pt x="12037" y="10762"/>
                  <a:pt x="12028" y="11190"/>
                </a:cubicBezTo>
                <a:cubicBezTo>
                  <a:pt x="12264" y="10554"/>
                  <a:pt x="12410" y="9872"/>
                  <a:pt x="12439" y="9154"/>
                </a:cubicBezTo>
                <a:cubicBezTo>
                  <a:pt x="12462" y="8619"/>
                  <a:pt x="12436" y="7803"/>
                  <a:pt x="12160" y="7168"/>
                </a:cubicBezTo>
                <a:cubicBezTo>
                  <a:pt x="8801" y="6379"/>
                  <a:pt x="6608" y="9668"/>
                  <a:pt x="5970" y="11601"/>
                </a:cubicBezTo>
                <a:cubicBezTo>
                  <a:pt x="6628" y="9321"/>
                  <a:pt x="8377" y="6513"/>
                  <a:pt x="11681" y="6452"/>
                </a:cubicBezTo>
                <a:cubicBezTo>
                  <a:pt x="13826" y="6412"/>
                  <a:pt x="15163" y="8124"/>
                  <a:pt x="15763" y="9682"/>
                </a:cubicBezTo>
                <a:cubicBezTo>
                  <a:pt x="16132" y="10645"/>
                  <a:pt x="17159" y="14305"/>
                  <a:pt x="13482" y="16813"/>
                </a:cubicBezTo>
                <a:cubicBezTo>
                  <a:pt x="11354" y="18264"/>
                  <a:pt x="8636" y="18782"/>
                  <a:pt x="6100" y="17829"/>
                </a:cubicBezTo>
                <a:cubicBezTo>
                  <a:pt x="3890" y="16997"/>
                  <a:pt x="2297" y="15258"/>
                  <a:pt x="1561" y="13179"/>
                </a:cubicBezTo>
                <a:cubicBezTo>
                  <a:pt x="1535" y="13095"/>
                  <a:pt x="1509" y="13015"/>
                  <a:pt x="1484" y="12928"/>
                </a:cubicBezTo>
                <a:cubicBezTo>
                  <a:pt x="272" y="8622"/>
                  <a:pt x="2582" y="4122"/>
                  <a:pt x="6660" y="2705"/>
                </a:cubicBezTo>
                <a:cubicBezTo>
                  <a:pt x="6550" y="2735"/>
                  <a:pt x="6437" y="2762"/>
                  <a:pt x="6326" y="2795"/>
                </a:cubicBezTo>
                <a:cubicBezTo>
                  <a:pt x="1675" y="4189"/>
                  <a:pt x="-1001" y="9207"/>
                  <a:pt x="350" y="14008"/>
                </a:cubicBezTo>
                <a:cubicBezTo>
                  <a:pt x="1701" y="18809"/>
                  <a:pt x="6563" y="21570"/>
                  <a:pt x="11215" y="20176"/>
                </a:cubicBezTo>
                <a:cubicBezTo>
                  <a:pt x="12096" y="19912"/>
                  <a:pt x="12906" y="19517"/>
                  <a:pt x="13631" y="19019"/>
                </a:cubicBezTo>
                <a:cubicBezTo>
                  <a:pt x="15144" y="18036"/>
                  <a:pt x="16378" y="16582"/>
                  <a:pt x="17084" y="14767"/>
                </a:cubicBezTo>
                <a:cubicBezTo>
                  <a:pt x="18033" y="12330"/>
                  <a:pt x="17551" y="10023"/>
                  <a:pt x="16686" y="7800"/>
                </a:cubicBezTo>
                <a:cubicBezTo>
                  <a:pt x="16138" y="6389"/>
                  <a:pt x="15565" y="3985"/>
                  <a:pt x="18552" y="1662"/>
                </a:cubicBezTo>
                <a:cubicBezTo>
                  <a:pt x="17632" y="2517"/>
                  <a:pt x="16054" y="4182"/>
                  <a:pt x="16738" y="6526"/>
                </a:cubicBezTo>
                <a:cubicBezTo>
                  <a:pt x="17052" y="6539"/>
                  <a:pt x="17729" y="6442"/>
                  <a:pt x="18040" y="6362"/>
                </a:cubicBezTo>
                <a:cubicBezTo>
                  <a:pt x="18458" y="6255"/>
                  <a:pt x="18834" y="6071"/>
                  <a:pt x="19157" y="5824"/>
                </a:cubicBezTo>
                <a:cubicBezTo>
                  <a:pt x="18908" y="5881"/>
                  <a:pt x="18652" y="5907"/>
                  <a:pt x="18396" y="5904"/>
                </a:cubicBezTo>
                <a:cubicBezTo>
                  <a:pt x="19164" y="5650"/>
                  <a:pt x="19828" y="5102"/>
                  <a:pt x="20259" y="4296"/>
                </a:cubicBezTo>
                <a:cubicBezTo>
                  <a:pt x="20039" y="4470"/>
                  <a:pt x="19802" y="4604"/>
                  <a:pt x="19546" y="4694"/>
                </a:cubicBezTo>
                <a:cubicBezTo>
                  <a:pt x="20113" y="4243"/>
                  <a:pt x="20505" y="3527"/>
                  <a:pt x="20596" y="2638"/>
                </a:cubicBezTo>
                <a:cubicBezTo>
                  <a:pt x="20596" y="2621"/>
                  <a:pt x="20596" y="2608"/>
                  <a:pt x="20599" y="2591"/>
                </a:cubicBezTo>
                <a:cubicBezTo>
                  <a:pt x="20596" y="2437"/>
                  <a:pt x="20586" y="2280"/>
                  <a:pt x="20567" y="2123"/>
                </a:cubicBezTo>
                <a:cubicBezTo>
                  <a:pt x="20512" y="2344"/>
                  <a:pt x="20427" y="2541"/>
                  <a:pt x="20324" y="2721"/>
                </a:cubicBezTo>
                <a:close/>
              </a:path>
            </a:pathLst>
          </a:custGeom>
          <a:solidFill>
            <a:schemeClr val="accent1"/>
          </a:solidFill>
          <a:ln w="12700">
            <a:miter lim="400000"/>
          </a:ln>
        </p:spPr>
        <p:txBody>
          <a:bodyPr lIns="45719" rIns="45719" anchor="ctr"/>
          <a:lstStyle/>
          <a:p>
            <a:pPr algn="l" defTabSz="914400">
              <a:defRPr sz="1800" b="0">
                <a:latin typeface="Calibri"/>
                <a:ea typeface="Calibri"/>
                <a:cs typeface="Calibri"/>
                <a:sym typeface="Calibri"/>
              </a:defRPr>
            </a:pPr>
            <a:endParaRPr dirty="0"/>
          </a:p>
        </p:txBody>
      </p:sp>
      <p:pic>
        <p:nvPicPr>
          <p:cNvPr id="4" name="Рисунок 3"/>
          <p:cNvPicPr>
            <a:picLocks noGrp="1" noChangeAspect="1"/>
          </p:cNvPicPr>
          <p:nvPr>
            <p:ph type="pic" sz="quarter" idx="10"/>
          </p:nvPr>
        </p:nvPicPr>
        <p:blipFill>
          <a:blip r:embed="rId2" cstate="print">
            <a:extLst>
              <a:ext uri="{28A0092B-C50C-407E-A947-70E740481C1C}">
                <a14:useLocalDpi xmlns:a14="http://schemas.microsoft.com/office/drawing/2010/main" xmlns="" val="0"/>
              </a:ext>
            </a:extLst>
          </a:blip>
          <a:srcRect t="10605" b="10605"/>
          <a:stretch>
            <a:fillRect/>
          </a:stretch>
        </p:blipFill>
        <p:spPr>
          <a:xfrm>
            <a:off x="13055711" y="3482160"/>
            <a:ext cx="11223779" cy="8843142"/>
          </a:xfrm>
        </p:spPr>
      </p:pic>
      <p:sp>
        <p:nvSpPr>
          <p:cNvPr id="212" name="Rectangle"/>
          <p:cNvSpPr/>
          <p:nvPr/>
        </p:nvSpPr>
        <p:spPr>
          <a:xfrm>
            <a:off x="1837652" y="5464767"/>
            <a:ext cx="10972800" cy="7743005"/>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14" name="Placeholder Title Text"/>
          <p:cNvSpPr txBox="1"/>
          <p:nvPr/>
        </p:nvSpPr>
        <p:spPr>
          <a:xfrm>
            <a:off x="4769882" y="508228"/>
            <a:ext cx="13495258"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0000" b="0">
                <a:solidFill>
                  <a:srgbClr val="835E42"/>
                </a:solidFill>
                <a:latin typeface="Goudy Bookletter 1911"/>
                <a:ea typeface="Goudy Bookletter 1911"/>
                <a:cs typeface="Goudy Bookletter 1911"/>
                <a:sym typeface="Goudy Bookletter 1911"/>
              </a:defRPr>
            </a:lvl1pPr>
          </a:lstStyle>
          <a:p>
            <a:r>
              <a:rPr lang="ru-RU" sz="7200" b="1" dirty="0">
                <a:solidFill>
                  <a:schemeClr val="tx1"/>
                </a:solidFill>
                <a:latin typeface="Georgia" panose="02040502050405020303" pitchFamily="18" charset="0"/>
                <a:ea typeface="DotumChe" panose="020B0609000101010101" pitchFamily="49" charset="-127"/>
              </a:rPr>
              <a:t>Этикет </a:t>
            </a:r>
            <a:r>
              <a:rPr lang="ru-RU" sz="7200" b="1" i="1" dirty="0">
                <a:solidFill>
                  <a:schemeClr val="tx1"/>
                </a:solidFill>
                <a:latin typeface="Georgia" panose="02040502050405020303" pitchFamily="18" charset="0"/>
                <a:ea typeface="DotumChe" panose="020B0609000101010101" pitchFamily="49" charset="-127"/>
              </a:rPr>
              <a:t>сетевого </a:t>
            </a:r>
            <a:r>
              <a:rPr lang="ru-RU" sz="7200" b="1" dirty="0">
                <a:solidFill>
                  <a:schemeClr val="tx1"/>
                </a:solidFill>
                <a:latin typeface="Georgia" panose="02040502050405020303" pitchFamily="18" charset="0"/>
                <a:ea typeface="DotumChe" panose="020B0609000101010101" pitchFamily="49" charset="-127"/>
              </a:rPr>
              <a:t>общения</a:t>
            </a:r>
            <a:endParaRPr sz="7200" b="1" dirty="0">
              <a:solidFill>
                <a:schemeClr val="tx1"/>
              </a:solidFill>
              <a:latin typeface="Georgia" panose="02040502050405020303" pitchFamily="18" charset="0"/>
              <a:ea typeface="DotumChe" panose="020B0609000101010101" pitchFamily="49" charset="-127"/>
            </a:endParaRPr>
          </a:p>
        </p:txBody>
      </p:sp>
      <p:sp>
        <p:nvSpPr>
          <p:cNvPr id="215" name="Lorem ipsum dolor sit amet, consectetur incididunt ut labore et dolore magna aliqua. Ut venenatis tellus in metus vulputate. Dis parturient montes nascetur ridiculus mus mauris vitae ultricies leo. Quis eleifend quam adipiscing vitae proin sagittis nisl "/>
          <p:cNvSpPr txBox="1"/>
          <p:nvPr/>
        </p:nvSpPr>
        <p:spPr>
          <a:xfrm>
            <a:off x="1229682" y="2111070"/>
            <a:ext cx="11826030" cy="2653868"/>
          </a:xfrm>
          <a:prstGeom prst="rect">
            <a:avLst/>
          </a:prstGeom>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accent4"/>
          </a:lnRef>
          <a:fillRef idx="1">
            <a:schemeClr val="lt1"/>
          </a:fillRef>
          <a:effectRef idx="0">
            <a:schemeClr val="accent4"/>
          </a:effectRef>
          <a:fontRef idx="minor">
            <a:schemeClr val="dk1"/>
          </a:fontRef>
        </p:style>
        <p:txBody>
          <a:bodyPr wrap="square" lIns="50800" tIns="50800" rIns="50800" bIns="50800">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pPr algn="ctr"/>
            <a:r>
              <a:rPr lang="ru-RU" sz="4400" b="1" dirty="0">
                <a:solidFill>
                  <a:srgbClr val="002060"/>
                </a:solidFill>
                <a:latin typeface="Georgia" panose="02040502050405020303" pitchFamily="18" charset="0"/>
              </a:rPr>
              <a:t> СЕТЕВОЙ ЭТИКЕТ –</a:t>
            </a:r>
          </a:p>
          <a:p>
            <a:pPr algn="ctr"/>
            <a:r>
              <a:rPr lang="ru-RU" sz="4400" b="1" dirty="0">
                <a:solidFill>
                  <a:srgbClr val="002060"/>
                </a:solidFill>
                <a:latin typeface="Georgia" panose="02040502050405020303" pitchFamily="18" charset="0"/>
              </a:rPr>
              <a:t> это   набор правил для уважительного и уместного общения в Интернете.</a:t>
            </a:r>
          </a:p>
        </p:txBody>
      </p:sp>
      <p:sp>
        <p:nvSpPr>
          <p:cNvPr id="7" name="Lorem ipsum dolor sit amet, consectetur incididunt ut labore et dolore magna aliqua. Ut venenatis tellus in metus vulputate. Dis parturient montes nascetur ridiculus mus mauris vitae ultricies leo. Quis eleifend quam adipiscing vitae proin sagittis nisl "/>
          <p:cNvSpPr txBox="1"/>
          <p:nvPr/>
        </p:nvSpPr>
        <p:spPr>
          <a:xfrm>
            <a:off x="2165434" y="5899430"/>
            <a:ext cx="10317236" cy="68736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pPr>
              <a:lnSpc>
                <a:spcPct val="100000"/>
              </a:lnSpc>
            </a:pPr>
            <a:r>
              <a:rPr lang="ru-RU" sz="4400" b="1" dirty="0">
                <a:solidFill>
                  <a:schemeClr val="bg1">
                    <a:lumMod val="10000"/>
                  </a:schemeClr>
                </a:solidFill>
                <a:latin typeface="Georgia" panose="02040502050405020303" pitchFamily="18" charset="0"/>
              </a:rPr>
              <a:t>Правила сетевого этикета</a:t>
            </a:r>
            <a:r>
              <a:rPr lang="ru-RU" sz="4400" dirty="0">
                <a:solidFill>
                  <a:schemeClr val="bg1">
                    <a:lumMod val="10000"/>
                  </a:schemeClr>
                </a:solidFill>
                <a:latin typeface="Georgia" panose="02040502050405020303" pitchFamily="18" charset="0"/>
              </a:rPr>
              <a:t> в значительной степени зависят от </a:t>
            </a:r>
            <a:r>
              <a:rPr lang="ru-RU" sz="4400" b="1" dirty="0">
                <a:solidFill>
                  <a:schemeClr val="bg1">
                    <a:lumMod val="10000"/>
                  </a:schemeClr>
                </a:solidFill>
                <a:latin typeface="Georgia" panose="02040502050405020303" pitchFamily="18" charset="0"/>
              </a:rPr>
              <a:t>сообщества</a:t>
            </a:r>
            <a:r>
              <a:rPr lang="ru-RU" sz="4400" dirty="0">
                <a:solidFill>
                  <a:schemeClr val="bg1">
                    <a:lumMod val="10000"/>
                  </a:schemeClr>
                </a:solidFill>
                <a:latin typeface="Georgia" panose="02040502050405020303" pitchFamily="18" charset="0"/>
              </a:rPr>
              <a:t> и его </a:t>
            </a:r>
            <a:r>
              <a:rPr lang="ru-RU" sz="4400" b="1" dirty="0">
                <a:solidFill>
                  <a:schemeClr val="bg1">
                    <a:lumMod val="10000"/>
                  </a:schemeClr>
                </a:solidFill>
                <a:latin typeface="Georgia" panose="02040502050405020303" pitchFamily="18" charset="0"/>
              </a:rPr>
              <a:t>участников</a:t>
            </a:r>
            <a:r>
              <a:rPr lang="ru-RU" sz="4400" dirty="0">
                <a:solidFill>
                  <a:schemeClr val="bg1">
                    <a:lumMod val="10000"/>
                  </a:schemeClr>
                </a:solidFill>
                <a:latin typeface="Georgia" panose="02040502050405020303" pitchFamily="18" charset="0"/>
              </a:rPr>
              <a:t>. Как правило, сетевой этикет определяет администратор веб-сайта или приложения для общения.</a:t>
            </a:r>
          </a:p>
          <a:p>
            <a:pPr>
              <a:lnSpc>
                <a:spcPct val="100000"/>
              </a:lnSpc>
            </a:pPr>
            <a:r>
              <a:rPr lang="ru-RU" sz="4400" dirty="0">
                <a:solidFill>
                  <a:schemeClr val="bg1">
                    <a:lumMod val="10000"/>
                  </a:schemeClr>
                </a:solidFill>
                <a:latin typeface="Georgia" panose="02040502050405020303" pitchFamily="18" charset="0"/>
              </a:rPr>
              <a:t> В его обязанности также входит контроль соблюдения </a:t>
            </a:r>
            <a:r>
              <a:rPr lang="ru-RU" sz="4400" b="1" dirty="0">
                <a:solidFill>
                  <a:schemeClr val="bg1">
                    <a:lumMod val="10000"/>
                  </a:schemeClr>
                </a:solidFill>
                <a:latin typeface="Georgia" panose="02040502050405020303" pitchFamily="18" charset="0"/>
              </a:rPr>
              <a:t>основных правил этикета</a:t>
            </a:r>
            <a:r>
              <a:rPr lang="ru-RU" sz="4400" dirty="0">
                <a:solidFill>
                  <a:schemeClr val="bg1">
                    <a:lumMod val="10000"/>
                  </a:schemeClr>
                </a:solidFill>
                <a:latin typeface="Georgia" panose="02040502050405020303" pitchFamily="18" charset="0"/>
              </a:rPr>
              <a:t> и </a:t>
            </a:r>
            <a:r>
              <a:rPr lang="ru-RU" sz="4400" b="1" dirty="0">
                <a:solidFill>
                  <a:schemeClr val="bg1">
                    <a:lumMod val="10000"/>
                  </a:schemeClr>
                </a:solidFill>
                <a:latin typeface="Georgia" panose="02040502050405020303" pitchFamily="18" charset="0"/>
              </a:rPr>
              <a:t>наказание за их нарушение</a:t>
            </a:r>
            <a:r>
              <a:rPr lang="ru-RU" sz="4400" dirty="0">
                <a:solidFill>
                  <a:schemeClr val="bg1">
                    <a:lumMod val="10000"/>
                  </a:schemeClr>
                </a:solidFill>
                <a:latin typeface="Georgia" panose="02040502050405020303" pitchFamily="18" charset="0"/>
              </a:rPr>
              <a:t>.</a:t>
            </a:r>
          </a:p>
        </p:txBody>
      </p:sp>
      <p:sp>
        <p:nvSpPr>
          <p:cNvPr id="11" name="Line"/>
          <p:cNvSpPr/>
          <p:nvPr/>
        </p:nvSpPr>
        <p:spPr>
          <a:xfrm>
            <a:off x="-470971" y="1718815"/>
            <a:ext cx="20197876" cy="1"/>
          </a:xfrm>
          <a:prstGeom prst="line">
            <a:avLst/>
          </a:prstGeom>
          <a:noFill/>
          <a:ln w="25400" cap="flat">
            <a:solidFill>
              <a:schemeClr val="accent1"/>
            </a:solidFill>
            <a:prstDash val="solid"/>
            <a:miter lim="400000"/>
          </a:ln>
          <a:effectLst/>
        </p:spPr>
        <p:txBody>
          <a:bodyPr wrap="square" lIns="50800" tIns="50800" rIns="50800" bIns="50800" numCol="1" anchor="ctr">
            <a:noAutofit/>
          </a:bodyPr>
          <a:lstStyle/>
          <a:p>
            <a:endParaRPr/>
          </a:p>
        </p:txBody>
      </p:sp>
      <p:sp>
        <p:nvSpPr>
          <p:cNvPr id="12" name="Line"/>
          <p:cNvSpPr/>
          <p:nvPr/>
        </p:nvSpPr>
        <p:spPr>
          <a:xfrm>
            <a:off x="3698444" y="1941566"/>
            <a:ext cx="20197876" cy="1"/>
          </a:xfrm>
          <a:prstGeom prst="line">
            <a:avLst/>
          </a:prstGeom>
          <a:noFill/>
          <a:ln w="25400" cap="flat">
            <a:solidFill>
              <a:schemeClr val="accent1"/>
            </a:solidFill>
            <a:prstDash val="solid"/>
            <a:miter lim="400000"/>
          </a:ln>
          <a:effectLst/>
        </p:spPr>
        <p:txBody>
          <a:bodyPr wrap="square" lIns="50800" tIns="50800" rIns="50800" bIns="50800" numCol="1" anchor="ctr">
            <a:noAutofit/>
          </a:bodyPr>
          <a:lstStyle/>
          <a:p>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2000"/>
                                        <p:tgtEl>
                                          <p:spTgt spid="212"/>
                                        </p:tgtEl>
                                      </p:cBhvr>
                                    </p:animEffect>
                                    <p:anim calcmode="lin" valueType="num">
                                      <p:cBhvr>
                                        <p:cTn id="8" dur="2000" fill="hold"/>
                                        <p:tgtEl>
                                          <p:spTgt spid="212"/>
                                        </p:tgtEl>
                                        <p:attrNameLst>
                                          <p:attrName>ppt_x</p:attrName>
                                        </p:attrNameLst>
                                      </p:cBhvr>
                                      <p:tavLst>
                                        <p:tav tm="0">
                                          <p:val>
                                            <p:strVal val="#ppt_x"/>
                                          </p:val>
                                        </p:tav>
                                        <p:tav tm="100000">
                                          <p:val>
                                            <p:strVal val="#ppt_x"/>
                                          </p:val>
                                        </p:tav>
                                      </p:tavLst>
                                    </p:anim>
                                    <p:anim calcmode="lin" valueType="num">
                                      <p:cBhvr>
                                        <p:cTn id="9" dur="2000" fill="hold"/>
                                        <p:tgtEl>
                                          <p:spTgt spid="2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250"/>
                                        <p:tgtEl>
                                          <p:spTgt spid="7"/>
                                        </p:tgtEl>
                                      </p:cBhvr>
                                    </p:animEffect>
                                    <p:anim calcmode="lin" valueType="num">
                                      <p:cBhvr>
                                        <p:cTn id="13" dur="2250" fill="hold"/>
                                        <p:tgtEl>
                                          <p:spTgt spid="7"/>
                                        </p:tgtEl>
                                        <p:attrNameLst>
                                          <p:attrName>ppt_x</p:attrName>
                                        </p:attrNameLst>
                                      </p:cBhvr>
                                      <p:tavLst>
                                        <p:tav tm="0">
                                          <p:val>
                                            <p:strVal val="#ppt_x"/>
                                          </p:val>
                                        </p:tav>
                                        <p:tav tm="100000">
                                          <p:val>
                                            <p:strVal val="#ppt_x"/>
                                          </p:val>
                                        </p:tav>
                                      </p:tavLst>
                                    </p:anim>
                                    <p:anim calcmode="lin" valueType="num">
                                      <p:cBhvr>
                                        <p:cTn id="14" dur="2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30" name="Graphic 5"/>
          <p:cNvSpPr/>
          <p:nvPr/>
        </p:nvSpPr>
        <p:spPr>
          <a:xfrm rot="1942179">
            <a:off x="12212553" y="56136"/>
            <a:ext cx="10003845" cy="9584359"/>
          </a:xfrm>
          <a:custGeom>
            <a:avLst/>
            <a:gdLst/>
            <a:ahLst/>
            <a:cxnLst>
              <a:cxn ang="0">
                <a:pos x="wd2" y="hd2"/>
              </a:cxn>
              <a:cxn ang="5400000">
                <a:pos x="wd2" y="hd2"/>
              </a:cxn>
              <a:cxn ang="10800000">
                <a:pos x="wd2" y="hd2"/>
              </a:cxn>
              <a:cxn ang="16200000">
                <a:pos x="wd2" y="hd2"/>
              </a:cxn>
            </a:cxnLst>
            <a:rect l="0" t="0" r="r" b="b"/>
            <a:pathLst>
              <a:path w="20599" h="20537" extrusionOk="0">
                <a:moveTo>
                  <a:pt x="20324" y="2721"/>
                </a:moveTo>
                <a:cubicBezTo>
                  <a:pt x="20473" y="2103"/>
                  <a:pt x="20440" y="1394"/>
                  <a:pt x="20194" y="702"/>
                </a:cubicBezTo>
                <a:cubicBezTo>
                  <a:pt x="20103" y="485"/>
                  <a:pt x="19996" y="274"/>
                  <a:pt x="19880" y="74"/>
                </a:cubicBezTo>
                <a:cubicBezTo>
                  <a:pt x="19371" y="-30"/>
                  <a:pt x="18850" y="-27"/>
                  <a:pt x="18341" y="104"/>
                </a:cubicBezTo>
                <a:cubicBezTo>
                  <a:pt x="18293" y="117"/>
                  <a:pt x="18241" y="130"/>
                  <a:pt x="18192" y="147"/>
                </a:cubicBezTo>
                <a:cubicBezTo>
                  <a:pt x="18144" y="157"/>
                  <a:pt x="18095" y="167"/>
                  <a:pt x="18046" y="181"/>
                </a:cubicBezTo>
                <a:cubicBezTo>
                  <a:pt x="17457" y="331"/>
                  <a:pt x="16948" y="629"/>
                  <a:pt x="16534" y="1033"/>
                </a:cubicBezTo>
                <a:cubicBezTo>
                  <a:pt x="16038" y="1625"/>
                  <a:pt x="15814" y="2414"/>
                  <a:pt x="15850" y="3223"/>
                </a:cubicBezTo>
                <a:cubicBezTo>
                  <a:pt x="15759" y="2912"/>
                  <a:pt x="15708" y="2588"/>
                  <a:pt x="15695" y="2260"/>
                </a:cubicBezTo>
                <a:cubicBezTo>
                  <a:pt x="15254" y="3283"/>
                  <a:pt x="15089" y="4463"/>
                  <a:pt x="15494" y="5744"/>
                </a:cubicBezTo>
                <a:cubicBezTo>
                  <a:pt x="15701" y="6399"/>
                  <a:pt x="16511" y="8709"/>
                  <a:pt x="16689" y="9642"/>
                </a:cubicBezTo>
                <a:cubicBezTo>
                  <a:pt x="15889" y="7007"/>
                  <a:pt x="14260" y="5727"/>
                  <a:pt x="11399" y="5409"/>
                </a:cubicBezTo>
                <a:cubicBezTo>
                  <a:pt x="9605" y="5209"/>
                  <a:pt x="7603" y="6041"/>
                  <a:pt x="6369" y="7205"/>
                </a:cubicBezTo>
                <a:cubicBezTo>
                  <a:pt x="6803" y="7081"/>
                  <a:pt x="7243" y="7024"/>
                  <a:pt x="7677" y="7031"/>
                </a:cubicBezTo>
                <a:cubicBezTo>
                  <a:pt x="6602" y="7332"/>
                  <a:pt x="5620" y="8037"/>
                  <a:pt x="4966" y="9083"/>
                </a:cubicBezTo>
                <a:cubicBezTo>
                  <a:pt x="4639" y="9729"/>
                  <a:pt x="4409" y="10441"/>
                  <a:pt x="4299" y="11193"/>
                </a:cubicBezTo>
                <a:cubicBezTo>
                  <a:pt x="4448" y="10986"/>
                  <a:pt x="4610" y="10795"/>
                  <a:pt x="4788" y="10618"/>
                </a:cubicBezTo>
                <a:cubicBezTo>
                  <a:pt x="4493" y="11146"/>
                  <a:pt x="4299" y="11734"/>
                  <a:pt x="4214" y="12350"/>
                </a:cubicBezTo>
                <a:cubicBezTo>
                  <a:pt x="4211" y="12373"/>
                  <a:pt x="4211" y="12396"/>
                  <a:pt x="4211" y="12420"/>
                </a:cubicBezTo>
                <a:cubicBezTo>
                  <a:pt x="4172" y="13292"/>
                  <a:pt x="4308" y="14135"/>
                  <a:pt x="4580" y="14904"/>
                </a:cubicBezTo>
                <a:cubicBezTo>
                  <a:pt x="4875" y="15004"/>
                  <a:pt x="5183" y="15074"/>
                  <a:pt x="5497" y="15128"/>
                </a:cubicBezTo>
                <a:cubicBezTo>
                  <a:pt x="6482" y="15211"/>
                  <a:pt x="7431" y="14954"/>
                  <a:pt x="8212" y="14436"/>
                </a:cubicBezTo>
                <a:cubicBezTo>
                  <a:pt x="8001" y="14680"/>
                  <a:pt x="7765" y="14904"/>
                  <a:pt x="7502" y="15101"/>
                </a:cubicBezTo>
                <a:cubicBezTo>
                  <a:pt x="7713" y="15061"/>
                  <a:pt x="7920" y="15007"/>
                  <a:pt x="8124" y="14944"/>
                </a:cubicBezTo>
                <a:cubicBezTo>
                  <a:pt x="8144" y="14934"/>
                  <a:pt x="8166" y="14927"/>
                  <a:pt x="8186" y="14917"/>
                </a:cubicBezTo>
                <a:cubicBezTo>
                  <a:pt x="9342" y="14379"/>
                  <a:pt x="10188" y="13426"/>
                  <a:pt x="10632" y="12316"/>
                </a:cubicBezTo>
                <a:cubicBezTo>
                  <a:pt x="10583" y="12757"/>
                  <a:pt x="10473" y="13199"/>
                  <a:pt x="10304" y="13630"/>
                </a:cubicBezTo>
                <a:cubicBezTo>
                  <a:pt x="11253" y="12580"/>
                  <a:pt x="11801" y="11273"/>
                  <a:pt x="11934" y="9929"/>
                </a:cubicBezTo>
                <a:cubicBezTo>
                  <a:pt x="12005" y="10340"/>
                  <a:pt x="12037" y="10762"/>
                  <a:pt x="12028" y="11190"/>
                </a:cubicBezTo>
                <a:cubicBezTo>
                  <a:pt x="12264" y="10554"/>
                  <a:pt x="12410" y="9872"/>
                  <a:pt x="12439" y="9154"/>
                </a:cubicBezTo>
                <a:cubicBezTo>
                  <a:pt x="12462" y="8619"/>
                  <a:pt x="12436" y="7803"/>
                  <a:pt x="12160" y="7168"/>
                </a:cubicBezTo>
                <a:cubicBezTo>
                  <a:pt x="8801" y="6379"/>
                  <a:pt x="6608" y="9668"/>
                  <a:pt x="5970" y="11601"/>
                </a:cubicBezTo>
                <a:cubicBezTo>
                  <a:pt x="6628" y="9321"/>
                  <a:pt x="8377" y="6513"/>
                  <a:pt x="11681" y="6452"/>
                </a:cubicBezTo>
                <a:cubicBezTo>
                  <a:pt x="13826" y="6412"/>
                  <a:pt x="15163" y="8124"/>
                  <a:pt x="15763" y="9682"/>
                </a:cubicBezTo>
                <a:cubicBezTo>
                  <a:pt x="16132" y="10645"/>
                  <a:pt x="17159" y="14305"/>
                  <a:pt x="13482" y="16813"/>
                </a:cubicBezTo>
                <a:cubicBezTo>
                  <a:pt x="11354" y="18264"/>
                  <a:pt x="8636" y="18782"/>
                  <a:pt x="6100" y="17829"/>
                </a:cubicBezTo>
                <a:cubicBezTo>
                  <a:pt x="3890" y="16997"/>
                  <a:pt x="2297" y="15258"/>
                  <a:pt x="1561" y="13179"/>
                </a:cubicBezTo>
                <a:cubicBezTo>
                  <a:pt x="1535" y="13095"/>
                  <a:pt x="1509" y="13015"/>
                  <a:pt x="1484" y="12928"/>
                </a:cubicBezTo>
                <a:cubicBezTo>
                  <a:pt x="272" y="8622"/>
                  <a:pt x="2582" y="4122"/>
                  <a:pt x="6660" y="2705"/>
                </a:cubicBezTo>
                <a:cubicBezTo>
                  <a:pt x="6550" y="2735"/>
                  <a:pt x="6437" y="2762"/>
                  <a:pt x="6326" y="2795"/>
                </a:cubicBezTo>
                <a:cubicBezTo>
                  <a:pt x="1675" y="4189"/>
                  <a:pt x="-1001" y="9207"/>
                  <a:pt x="350" y="14008"/>
                </a:cubicBezTo>
                <a:cubicBezTo>
                  <a:pt x="1701" y="18809"/>
                  <a:pt x="6563" y="21570"/>
                  <a:pt x="11215" y="20176"/>
                </a:cubicBezTo>
                <a:cubicBezTo>
                  <a:pt x="12096" y="19912"/>
                  <a:pt x="12906" y="19517"/>
                  <a:pt x="13631" y="19019"/>
                </a:cubicBezTo>
                <a:cubicBezTo>
                  <a:pt x="15144" y="18036"/>
                  <a:pt x="16378" y="16582"/>
                  <a:pt x="17084" y="14767"/>
                </a:cubicBezTo>
                <a:cubicBezTo>
                  <a:pt x="18033" y="12330"/>
                  <a:pt x="17551" y="10023"/>
                  <a:pt x="16686" y="7800"/>
                </a:cubicBezTo>
                <a:cubicBezTo>
                  <a:pt x="16138" y="6389"/>
                  <a:pt x="15565" y="3985"/>
                  <a:pt x="18552" y="1662"/>
                </a:cubicBezTo>
                <a:cubicBezTo>
                  <a:pt x="17632" y="2517"/>
                  <a:pt x="16054" y="4182"/>
                  <a:pt x="16738" y="6526"/>
                </a:cubicBezTo>
                <a:cubicBezTo>
                  <a:pt x="17052" y="6539"/>
                  <a:pt x="17729" y="6442"/>
                  <a:pt x="18040" y="6362"/>
                </a:cubicBezTo>
                <a:cubicBezTo>
                  <a:pt x="18458" y="6255"/>
                  <a:pt x="18834" y="6071"/>
                  <a:pt x="19157" y="5824"/>
                </a:cubicBezTo>
                <a:cubicBezTo>
                  <a:pt x="18908" y="5881"/>
                  <a:pt x="18652" y="5907"/>
                  <a:pt x="18396" y="5904"/>
                </a:cubicBezTo>
                <a:cubicBezTo>
                  <a:pt x="19164" y="5650"/>
                  <a:pt x="19828" y="5102"/>
                  <a:pt x="20259" y="4296"/>
                </a:cubicBezTo>
                <a:cubicBezTo>
                  <a:pt x="20039" y="4470"/>
                  <a:pt x="19802" y="4604"/>
                  <a:pt x="19546" y="4694"/>
                </a:cubicBezTo>
                <a:cubicBezTo>
                  <a:pt x="20113" y="4243"/>
                  <a:pt x="20505" y="3527"/>
                  <a:pt x="20596" y="2638"/>
                </a:cubicBezTo>
                <a:cubicBezTo>
                  <a:pt x="20596" y="2621"/>
                  <a:pt x="20596" y="2608"/>
                  <a:pt x="20599" y="2591"/>
                </a:cubicBezTo>
                <a:cubicBezTo>
                  <a:pt x="20596" y="2437"/>
                  <a:pt x="20586" y="2280"/>
                  <a:pt x="20567" y="2123"/>
                </a:cubicBezTo>
                <a:cubicBezTo>
                  <a:pt x="20512" y="2344"/>
                  <a:pt x="20427" y="2541"/>
                  <a:pt x="20324" y="2721"/>
                </a:cubicBezTo>
                <a:close/>
              </a:path>
            </a:pathLst>
          </a:custGeom>
          <a:solidFill>
            <a:schemeClr val="accent1"/>
          </a:solidFill>
          <a:ln w="12700">
            <a:miter lim="400000"/>
          </a:ln>
        </p:spPr>
        <p:txBody>
          <a:bodyPr lIns="45719" rIns="45719" anchor="ctr"/>
          <a:lstStyle/>
          <a:p>
            <a:pPr algn="l" defTabSz="914400">
              <a:defRPr sz="1800" b="0">
                <a:latin typeface="Calibri"/>
                <a:ea typeface="Calibri"/>
                <a:cs typeface="Calibri"/>
                <a:sym typeface="Calibri"/>
              </a:defRPr>
            </a:pPr>
            <a:endParaRPr/>
          </a:p>
        </p:txBody>
      </p:sp>
      <p:sp>
        <p:nvSpPr>
          <p:cNvPr id="131" name="Placeholder title text"/>
          <p:cNvSpPr txBox="1"/>
          <p:nvPr/>
        </p:nvSpPr>
        <p:spPr>
          <a:xfrm>
            <a:off x="1945410" y="885417"/>
            <a:ext cx="11792437"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0000" b="0">
                <a:solidFill>
                  <a:srgbClr val="835E42"/>
                </a:solidFill>
                <a:latin typeface="Goudy Bookletter 1911"/>
                <a:ea typeface="Goudy Bookletter 1911"/>
                <a:cs typeface="Goudy Bookletter 1911"/>
                <a:sym typeface="Goudy Bookletter 1911"/>
              </a:defRPr>
            </a:lvl1pPr>
          </a:lstStyle>
          <a:p>
            <a:r>
              <a:rPr lang="ru-RU" b="1" dirty="0">
                <a:solidFill>
                  <a:srgbClr val="C00000"/>
                </a:solidFill>
                <a:latin typeface="Georgia" panose="02040502050405020303" pitchFamily="18" charset="0"/>
                <a:ea typeface="GulimChe" panose="020B0609000101010101" pitchFamily="49" charset="-127"/>
              </a:rPr>
              <a:t>Этикет</a:t>
            </a:r>
            <a:endParaRPr b="1" dirty="0">
              <a:solidFill>
                <a:srgbClr val="C00000"/>
              </a:solidFill>
              <a:latin typeface="Georgia" panose="02040502050405020303" pitchFamily="18" charset="0"/>
              <a:ea typeface="GulimChe" panose="020B0609000101010101" pitchFamily="49" charset="-127"/>
            </a:endParaRPr>
          </a:p>
        </p:txBody>
      </p:sp>
      <p:sp>
        <p:nvSpPr>
          <p:cNvPr id="132" name="Lorem ipsum dolor sit amet, consectetur adipiscing elit, sed do eiusmod tempor incididunt ut labore et dolore magna aliqua. Ut venenatis tellus in metus vulputate. Dis parturient montes nascetur ridiculus mus mauris vitae ultricies leo. Quis eleifend qua"/>
          <p:cNvSpPr txBox="1"/>
          <p:nvPr/>
        </p:nvSpPr>
        <p:spPr>
          <a:xfrm>
            <a:off x="1051560" y="3347630"/>
            <a:ext cx="11149149" cy="8635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r>
              <a:rPr lang="ru-RU" altLang="ru-RU" sz="5400" b="1" dirty="0">
                <a:solidFill>
                  <a:schemeClr val="bg1">
                    <a:lumMod val="10000"/>
                  </a:schemeClr>
                </a:solidFill>
                <a:latin typeface="Georgia" panose="02040502050405020303" pitchFamily="18" charset="0"/>
                <a:cs typeface="Times New Roman" panose="02020603050405020304" pitchFamily="18" charset="0"/>
              </a:rPr>
              <a:t>(от франц. </a:t>
            </a:r>
            <a:r>
              <a:rPr lang="ru-RU" altLang="ru-RU" sz="5400" b="1" i="1" dirty="0" err="1">
                <a:solidFill>
                  <a:schemeClr val="bg1">
                    <a:lumMod val="10000"/>
                  </a:schemeClr>
                </a:solidFill>
                <a:latin typeface="Georgia" panose="02040502050405020303" pitchFamily="18" charset="0"/>
                <a:cs typeface="Times New Roman" panose="02020603050405020304" pitchFamily="18" charset="0"/>
              </a:rPr>
              <a:t>etiquette</a:t>
            </a:r>
            <a:r>
              <a:rPr lang="ru-RU" altLang="ru-RU" sz="5400" b="1" dirty="0">
                <a:solidFill>
                  <a:schemeClr val="bg1">
                    <a:lumMod val="10000"/>
                  </a:schemeClr>
                </a:solidFill>
                <a:latin typeface="Georgia" panose="02040502050405020303" pitchFamily="18" charset="0"/>
                <a:cs typeface="Times New Roman" panose="02020603050405020304" pitchFamily="18" charset="0"/>
              </a:rPr>
              <a:t> – ярлык, этикетка) –  совокупность правил поведения, касающихся внешнего проявления отношения к людям (обхождение с окружающими, формы общения, манеры и одежда).</a:t>
            </a:r>
            <a:endParaRPr lang="ru-RU" sz="5400" dirty="0">
              <a:solidFill>
                <a:schemeClr val="bg1">
                  <a:lumMod val="10000"/>
                </a:schemeClr>
              </a:solidFill>
              <a:latin typeface="Georgia" panose="02040502050405020303" pitchFamily="18" charset="0"/>
              <a:ea typeface="Lato" panose="020F0502020204030203" pitchFamily="34" charset="0"/>
              <a:cs typeface="Times New Roman" panose="02020603050405020304" pitchFamily="18" charset="0"/>
            </a:endParaRPr>
          </a:p>
        </p:txBody>
      </p:sp>
      <p:pic>
        <p:nvPicPr>
          <p:cNvPr id="2" name="Рисунок 1"/>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xmlns="">
                  <a14:imgLayer r:embed="rId3">
                    <a14:imgEffect>
                      <a14:sharpenSoften amount="-1000"/>
                    </a14:imgEffect>
                  </a14:imgLayer>
                </a14:imgProps>
              </a:ext>
              <a:ext uri="{28A0092B-C50C-407E-A947-70E740481C1C}">
                <a14:useLocalDpi xmlns:a14="http://schemas.microsoft.com/office/drawing/2010/main" xmlns="" val="0"/>
              </a:ext>
            </a:extLst>
          </a:blip>
          <a:stretch>
            <a:fillRect/>
          </a:stretch>
        </p:blipFill>
        <p:spPr>
          <a:xfrm>
            <a:off x="13121072" y="1182536"/>
            <a:ext cx="9963356" cy="1080160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71" name="Group"/>
          <p:cNvGrpSpPr/>
          <p:nvPr/>
        </p:nvGrpSpPr>
        <p:grpSpPr>
          <a:xfrm>
            <a:off x="1133886" y="4579426"/>
            <a:ext cx="7856323" cy="8179998"/>
            <a:chOff x="149091" y="-1518404"/>
            <a:chExt cx="5392528" cy="5025097"/>
          </a:xfrm>
        </p:grpSpPr>
        <p:sp>
          <p:nvSpPr>
            <p:cNvPr id="268" name="Lorem ipsum dolor sit amet, consectetur adipiscing elit, sed do eiusmod tempor incididunt ut labore et dolore"/>
            <p:cNvSpPr txBox="1"/>
            <p:nvPr/>
          </p:nvSpPr>
          <p:spPr>
            <a:xfrm>
              <a:off x="149091" y="391578"/>
              <a:ext cx="5314277" cy="311511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defTabSz="457200">
                <a:lnSpc>
                  <a:spcPct val="130000"/>
                </a:lnSpc>
                <a:defRPr sz="2200" b="0">
                  <a:solidFill>
                    <a:srgbClr val="786F5F"/>
                  </a:solidFill>
                  <a:latin typeface="Lato-Regular"/>
                  <a:ea typeface="Lato-Regular"/>
                  <a:cs typeface="Lato-Regular"/>
                  <a:sym typeface="Lato-Regular"/>
                </a:defRPr>
              </a:lvl1pPr>
            </a:lstStyle>
            <a:p>
              <a:r>
                <a:rPr lang="ru-RU" sz="3600" dirty="0"/>
                <a:t> </a:t>
              </a:r>
              <a:r>
                <a:rPr lang="ru-RU" sz="3600" b="1" dirty="0">
                  <a:solidFill>
                    <a:schemeClr val="bg1">
                      <a:lumMod val="10000"/>
                    </a:schemeClr>
                  </a:solidFill>
                  <a:latin typeface="Georgia" panose="02040502050405020303" pitchFamily="18" charset="0"/>
                </a:rPr>
                <a:t>Помните, что за экранами находятся люди. Если в каких-то сложных ситуациях с точки зрения этики вы не знаете, как правильно поступить, спросите себя: а что бы вы делали в реальных условиях?</a:t>
              </a:r>
              <a:endParaRPr sz="3600" b="1" dirty="0">
                <a:solidFill>
                  <a:schemeClr val="bg1">
                    <a:lumMod val="10000"/>
                  </a:schemeClr>
                </a:solidFill>
                <a:latin typeface="Georgia" panose="02040502050405020303" pitchFamily="18" charset="0"/>
                <a:ea typeface="Lato" panose="020F0502020204030203" pitchFamily="34" charset="0"/>
                <a:cs typeface="Lato" panose="020F0502020204030203" pitchFamily="34" charset="0"/>
              </a:endParaRPr>
            </a:p>
          </p:txBody>
        </p:sp>
        <p:sp>
          <p:nvSpPr>
            <p:cNvPr id="269" name="Project Name"/>
            <p:cNvSpPr txBox="1"/>
            <p:nvPr/>
          </p:nvSpPr>
          <p:spPr>
            <a:xfrm>
              <a:off x="633607" y="-1518404"/>
              <a:ext cx="4908012" cy="180248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4600" b="0">
                  <a:solidFill>
                    <a:srgbClr val="835E42"/>
                  </a:solidFill>
                  <a:latin typeface="Goudy Bookletter 1911"/>
                  <a:ea typeface="Goudy Bookletter 1911"/>
                  <a:cs typeface="Goudy Bookletter 1911"/>
                  <a:sym typeface="Goudy Bookletter 1911"/>
                </a:defRPr>
              </a:lvl1pPr>
            </a:lstStyle>
            <a:p>
              <a:r>
                <a:rPr lang="ru-RU" b="1" dirty="0">
                  <a:latin typeface="Georgia" panose="02040502050405020303" pitchFamily="18" charset="0"/>
                </a:rPr>
                <a:t>Следуйте тем же нормам поведения, что и в реальной жизни</a:t>
              </a:r>
              <a:endParaRPr b="1" dirty="0">
                <a:solidFill>
                  <a:schemeClr val="tx1"/>
                </a:solidFill>
                <a:latin typeface="Georgia" panose="02040502050405020303" pitchFamily="18" charset="0"/>
              </a:endParaRPr>
            </a:p>
          </p:txBody>
        </p:sp>
      </p:grpSp>
      <p:grpSp>
        <p:nvGrpSpPr>
          <p:cNvPr id="275" name="Group"/>
          <p:cNvGrpSpPr/>
          <p:nvPr/>
        </p:nvGrpSpPr>
        <p:grpSpPr>
          <a:xfrm>
            <a:off x="9522256" y="4579427"/>
            <a:ext cx="7851344" cy="8940206"/>
            <a:chOff x="51393" y="-944823"/>
            <a:chExt cx="6564257" cy="8940202"/>
          </a:xfrm>
        </p:grpSpPr>
        <p:sp>
          <p:nvSpPr>
            <p:cNvPr id="272" name="Lorem ipsum dolor sit amet, consectetur adipiscing elit, sed do eiusmod tempor incididunt ut labore et dolore"/>
            <p:cNvSpPr txBox="1"/>
            <p:nvPr/>
          </p:nvSpPr>
          <p:spPr>
            <a:xfrm>
              <a:off x="51393" y="1484112"/>
              <a:ext cx="6564257" cy="65112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defTabSz="457200">
                <a:lnSpc>
                  <a:spcPct val="130000"/>
                </a:lnSpc>
                <a:defRPr sz="2200" b="0">
                  <a:solidFill>
                    <a:srgbClr val="786F5F"/>
                  </a:solidFill>
                  <a:latin typeface="Lato-Regular"/>
                  <a:ea typeface="Lato-Regular"/>
                  <a:cs typeface="Lato-Regular"/>
                  <a:sym typeface="Lato-Regular"/>
                </a:defRPr>
              </a:lvl1pPr>
            </a:lstStyle>
            <a:p>
              <a:r>
                <a:rPr lang="ru-RU" sz="3600" b="1" dirty="0">
                  <a:solidFill>
                    <a:schemeClr val="bg1">
                      <a:lumMod val="10000"/>
                    </a:schemeClr>
                  </a:solidFill>
                  <a:latin typeface="Georgia" panose="02040502050405020303" pitchFamily="18" charset="0"/>
                </a:rPr>
                <a:t>Конечно, экран и множество проводов создают определенные препятствия, но это может стать и преимуществом. Никто не сумеет увидеть выражение вашего лица, прочувствовать интонацию и увидеть жестикуляцию.</a:t>
              </a:r>
              <a:endParaRPr sz="3600" b="1" dirty="0">
                <a:solidFill>
                  <a:schemeClr val="bg1">
                    <a:lumMod val="10000"/>
                  </a:schemeClr>
                </a:solidFill>
                <a:latin typeface="Georgia" panose="02040502050405020303" pitchFamily="18" charset="0"/>
                <a:ea typeface="Lato" panose="020F0502020204030203" pitchFamily="34" charset="0"/>
                <a:cs typeface="Lato" panose="020F0502020204030203" pitchFamily="34" charset="0"/>
              </a:endParaRPr>
            </a:p>
          </p:txBody>
        </p:sp>
        <p:sp>
          <p:nvSpPr>
            <p:cNvPr id="273" name="Project Name"/>
            <p:cNvSpPr txBox="1"/>
            <p:nvPr/>
          </p:nvSpPr>
          <p:spPr>
            <a:xfrm>
              <a:off x="372388" y="-944823"/>
              <a:ext cx="5462428" cy="222624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4600" b="0">
                  <a:solidFill>
                    <a:srgbClr val="835E42"/>
                  </a:solidFill>
                  <a:latin typeface="Goudy Bookletter 1911"/>
                  <a:ea typeface="Goudy Bookletter 1911"/>
                  <a:cs typeface="Goudy Bookletter 1911"/>
                  <a:sym typeface="Goudy Bookletter 1911"/>
                </a:defRPr>
              </a:lvl1pPr>
            </a:lstStyle>
            <a:p>
              <a:r>
                <a:rPr lang="ru-RU" b="1" dirty="0">
                  <a:solidFill>
                    <a:schemeClr val="tx1"/>
                  </a:solidFill>
                  <a:latin typeface="Georgia" panose="02040502050405020303" pitchFamily="18" charset="0"/>
                </a:rPr>
                <a:t>Ставьте себя на место другого человека</a:t>
              </a:r>
              <a:endParaRPr b="1" dirty="0">
                <a:solidFill>
                  <a:schemeClr val="tx1"/>
                </a:solidFill>
                <a:latin typeface="Georgia" panose="02040502050405020303" pitchFamily="18" charset="0"/>
              </a:endParaRPr>
            </a:p>
          </p:txBody>
        </p:sp>
      </p:grpSp>
      <p:grpSp>
        <p:nvGrpSpPr>
          <p:cNvPr id="279" name="Group"/>
          <p:cNvGrpSpPr/>
          <p:nvPr/>
        </p:nvGrpSpPr>
        <p:grpSpPr>
          <a:xfrm>
            <a:off x="17839622" y="4791787"/>
            <a:ext cx="6005021" cy="8405136"/>
            <a:chOff x="1626245" y="-1108649"/>
            <a:chExt cx="6005019" cy="8405131"/>
          </a:xfrm>
        </p:grpSpPr>
        <p:sp>
          <p:nvSpPr>
            <p:cNvPr id="276" name="Lorem ipsum dolor sit amet, consectetur adipiscing elit, sed do eiusmod tempor incididunt ut labore et dolore"/>
            <p:cNvSpPr txBox="1"/>
            <p:nvPr/>
          </p:nvSpPr>
          <p:spPr>
            <a:xfrm>
              <a:off x="1626245" y="1505413"/>
              <a:ext cx="6005019" cy="57910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defTabSz="457200">
                <a:lnSpc>
                  <a:spcPct val="130000"/>
                </a:lnSpc>
                <a:defRPr sz="2200" b="0">
                  <a:solidFill>
                    <a:srgbClr val="786F5F"/>
                  </a:solidFill>
                  <a:latin typeface="Lato-Regular"/>
                  <a:ea typeface="Lato-Regular"/>
                  <a:cs typeface="Lato-Regular"/>
                  <a:sym typeface="Lato-Regular"/>
                </a:defRPr>
              </a:lvl1pPr>
            </a:lstStyle>
            <a:p>
              <a:r>
                <a:rPr lang="ru-RU" sz="3600" b="1" dirty="0">
                  <a:solidFill>
                    <a:schemeClr val="bg1">
                      <a:lumMod val="10000"/>
                    </a:schemeClr>
                  </a:solidFill>
                  <a:latin typeface="Georgia" panose="02040502050405020303" pitchFamily="18" charset="0"/>
                </a:rPr>
                <a:t>Пусть вас вначале воспримут за умение вести беседу, чувство юмора и прочие качества, а не будут оценивать по одежде, внешности, массе тела и т.д.</a:t>
              </a:r>
              <a:endParaRPr sz="3600" b="1" dirty="0">
                <a:solidFill>
                  <a:schemeClr val="bg1">
                    <a:lumMod val="10000"/>
                  </a:schemeClr>
                </a:solidFill>
                <a:latin typeface="Georgia" panose="02040502050405020303" pitchFamily="18" charset="0"/>
                <a:ea typeface="Lato" panose="020F0502020204030203" pitchFamily="34" charset="0"/>
                <a:cs typeface="Lato" panose="020F0502020204030203" pitchFamily="34" charset="0"/>
              </a:endParaRPr>
            </a:p>
          </p:txBody>
        </p:sp>
        <p:sp>
          <p:nvSpPr>
            <p:cNvPr id="277" name="Project Name"/>
            <p:cNvSpPr txBox="1"/>
            <p:nvPr/>
          </p:nvSpPr>
          <p:spPr>
            <a:xfrm>
              <a:off x="1646016" y="-1108649"/>
              <a:ext cx="5416241" cy="151836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4600" b="0">
                  <a:solidFill>
                    <a:srgbClr val="835E42"/>
                  </a:solidFill>
                  <a:latin typeface="Goudy Bookletter 1911"/>
                  <a:ea typeface="Goudy Bookletter 1911"/>
                  <a:cs typeface="Goudy Bookletter 1911"/>
                  <a:sym typeface="Goudy Bookletter 1911"/>
                </a:defRPr>
              </a:lvl1pPr>
            </a:lstStyle>
            <a:p>
              <a:r>
                <a:rPr lang="ru-RU" b="1" dirty="0">
                  <a:solidFill>
                    <a:schemeClr val="tx1"/>
                  </a:solidFill>
                  <a:latin typeface="Georgia" panose="02040502050405020303" pitchFamily="18" charset="0"/>
                </a:rPr>
                <a:t>Преимущество анонимности</a:t>
              </a:r>
              <a:endParaRPr b="1" dirty="0">
                <a:solidFill>
                  <a:schemeClr val="tx1"/>
                </a:solidFill>
                <a:latin typeface="Georgia" panose="02040502050405020303" pitchFamily="18" charset="0"/>
              </a:endParaRPr>
            </a:p>
          </p:txBody>
        </p:sp>
      </p:grpSp>
      <p:sp>
        <p:nvSpPr>
          <p:cNvPr id="280" name="Freeform 19"/>
          <p:cNvSpPr/>
          <p:nvPr/>
        </p:nvSpPr>
        <p:spPr>
          <a:xfrm>
            <a:off x="12440262" y="2802987"/>
            <a:ext cx="2015332" cy="201398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9102" y="0"/>
                  <a:pt x="7516" y="687"/>
                  <a:pt x="6317" y="1938"/>
                </a:cubicBezTo>
                <a:cubicBezTo>
                  <a:pt x="5147" y="3166"/>
                  <a:pt x="4500" y="4800"/>
                  <a:pt x="4471" y="6543"/>
                </a:cubicBezTo>
                <a:cubicBezTo>
                  <a:pt x="3488" y="6856"/>
                  <a:pt x="2595" y="7419"/>
                  <a:pt x="1850" y="8200"/>
                </a:cubicBezTo>
                <a:cubicBezTo>
                  <a:pt x="659" y="9444"/>
                  <a:pt x="0" y="11121"/>
                  <a:pt x="0" y="12904"/>
                </a:cubicBezTo>
                <a:cubicBezTo>
                  <a:pt x="0" y="14687"/>
                  <a:pt x="659" y="16352"/>
                  <a:pt x="1850" y="17611"/>
                </a:cubicBezTo>
                <a:cubicBezTo>
                  <a:pt x="3042" y="18863"/>
                  <a:pt x="4636" y="19550"/>
                  <a:pt x="6334" y="19550"/>
                </a:cubicBezTo>
                <a:cubicBezTo>
                  <a:pt x="6542" y="19550"/>
                  <a:pt x="6704" y="19376"/>
                  <a:pt x="6704" y="19157"/>
                </a:cubicBezTo>
                <a:cubicBezTo>
                  <a:pt x="6704" y="18938"/>
                  <a:pt x="6542" y="18768"/>
                  <a:pt x="6334" y="18768"/>
                </a:cubicBezTo>
                <a:cubicBezTo>
                  <a:pt x="3251" y="18768"/>
                  <a:pt x="744" y="16141"/>
                  <a:pt x="744" y="12904"/>
                </a:cubicBezTo>
                <a:cubicBezTo>
                  <a:pt x="744" y="9666"/>
                  <a:pt x="3251" y="7039"/>
                  <a:pt x="6334" y="7039"/>
                </a:cubicBezTo>
                <a:cubicBezTo>
                  <a:pt x="9417" y="7039"/>
                  <a:pt x="11919" y="9666"/>
                  <a:pt x="11919" y="12904"/>
                </a:cubicBezTo>
                <a:cubicBezTo>
                  <a:pt x="11919" y="13123"/>
                  <a:pt x="12080" y="13292"/>
                  <a:pt x="12289" y="13292"/>
                </a:cubicBezTo>
                <a:cubicBezTo>
                  <a:pt x="12497" y="13292"/>
                  <a:pt x="12663" y="13123"/>
                  <a:pt x="12663" y="12904"/>
                </a:cubicBezTo>
                <a:cubicBezTo>
                  <a:pt x="12663" y="9236"/>
                  <a:pt x="9826" y="6253"/>
                  <a:pt x="6334" y="6253"/>
                </a:cubicBezTo>
                <a:cubicBezTo>
                  <a:pt x="6267" y="6253"/>
                  <a:pt x="6188" y="6254"/>
                  <a:pt x="6121" y="6262"/>
                </a:cubicBezTo>
                <a:cubicBezTo>
                  <a:pt x="6449" y="3658"/>
                  <a:pt x="8566" y="1679"/>
                  <a:pt x="11098" y="1679"/>
                </a:cubicBezTo>
                <a:cubicBezTo>
                  <a:pt x="11202" y="1679"/>
                  <a:pt x="11285" y="1592"/>
                  <a:pt x="11285" y="1483"/>
                </a:cubicBezTo>
                <a:cubicBezTo>
                  <a:pt x="11285" y="1373"/>
                  <a:pt x="11202" y="1291"/>
                  <a:pt x="11098" y="1291"/>
                </a:cubicBezTo>
                <a:cubicBezTo>
                  <a:pt x="8350" y="1291"/>
                  <a:pt x="6063" y="3454"/>
                  <a:pt x="5742" y="6284"/>
                </a:cubicBezTo>
                <a:cubicBezTo>
                  <a:pt x="5564" y="6300"/>
                  <a:pt x="5395" y="6325"/>
                  <a:pt x="5223" y="6356"/>
                </a:cubicBezTo>
                <a:cubicBezTo>
                  <a:pt x="5365" y="3251"/>
                  <a:pt x="7814" y="782"/>
                  <a:pt x="10800" y="782"/>
                </a:cubicBezTo>
                <a:cubicBezTo>
                  <a:pt x="13786" y="782"/>
                  <a:pt x="16235" y="3259"/>
                  <a:pt x="16377" y="6356"/>
                </a:cubicBezTo>
                <a:cubicBezTo>
                  <a:pt x="16012" y="6285"/>
                  <a:pt x="15646" y="6253"/>
                  <a:pt x="15266" y="6253"/>
                </a:cubicBezTo>
                <a:cubicBezTo>
                  <a:pt x="15058" y="6253"/>
                  <a:pt x="14896" y="6427"/>
                  <a:pt x="14896" y="6646"/>
                </a:cubicBezTo>
                <a:cubicBezTo>
                  <a:pt x="14896" y="6865"/>
                  <a:pt x="15058" y="7039"/>
                  <a:pt x="15266" y="7039"/>
                </a:cubicBezTo>
                <a:cubicBezTo>
                  <a:pt x="18350" y="7039"/>
                  <a:pt x="20856" y="9666"/>
                  <a:pt x="20856" y="12904"/>
                </a:cubicBezTo>
                <a:cubicBezTo>
                  <a:pt x="20856" y="16141"/>
                  <a:pt x="18350" y="18768"/>
                  <a:pt x="15266" y="18768"/>
                </a:cubicBezTo>
                <a:cubicBezTo>
                  <a:pt x="15058" y="18768"/>
                  <a:pt x="14896" y="18938"/>
                  <a:pt x="14896" y="19157"/>
                </a:cubicBezTo>
                <a:cubicBezTo>
                  <a:pt x="14896" y="19376"/>
                  <a:pt x="15058" y="19550"/>
                  <a:pt x="15266" y="19550"/>
                </a:cubicBezTo>
                <a:cubicBezTo>
                  <a:pt x="16964" y="19550"/>
                  <a:pt x="18551" y="18863"/>
                  <a:pt x="19750" y="17611"/>
                </a:cubicBezTo>
                <a:cubicBezTo>
                  <a:pt x="20941" y="16360"/>
                  <a:pt x="21600" y="14687"/>
                  <a:pt x="21600" y="12904"/>
                </a:cubicBezTo>
                <a:cubicBezTo>
                  <a:pt x="21600" y="11121"/>
                  <a:pt x="20941" y="9447"/>
                  <a:pt x="19750" y="8196"/>
                </a:cubicBezTo>
                <a:cubicBezTo>
                  <a:pt x="19005" y="7414"/>
                  <a:pt x="18112" y="6852"/>
                  <a:pt x="17129" y="6539"/>
                </a:cubicBezTo>
                <a:cubicBezTo>
                  <a:pt x="17107" y="4795"/>
                  <a:pt x="16453" y="3166"/>
                  <a:pt x="15283" y="1938"/>
                </a:cubicBezTo>
                <a:cubicBezTo>
                  <a:pt x="14092" y="687"/>
                  <a:pt x="12498" y="0"/>
                  <a:pt x="10800" y="0"/>
                </a:cubicBezTo>
                <a:close/>
                <a:moveTo>
                  <a:pt x="6631" y="7544"/>
                </a:moveTo>
                <a:cubicBezTo>
                  <a:pt x="3660" y="7544"/>
                  <a:pt x="1238" y="10087"/>
                  <a:pt x="1238" y="13207"/>
                </a:cubicBezTo>
                <a:cubicBezTo>
                  <a:pt x="1238" y="13317"/>
                  <a:pt x="1321" y="13404"/>
                  <a:pt x="1425" y="13404"/>
                </a:cubicBezTo>
                <a:cubicBezTo>
                  <a:pt x="1529" y="13404"/>
                  <a:pt x="1612" y="13317"/>
                  <a:pt x="1612" y="13207"/>
                </a:cubicBezTo>
                <a:cubicBezTo>
                  <a:pt x="1612" y="10298"/>
                  <a:pt x="3868" y="7937"/>
                  <a:pt x="6631" y="7937"/>
                </a:cubicBezTo>
                <a:cubicBezTo>
                  <a:pt x="6736" y="7937"/>
                  <a:pt x="6814" y="7850"/>
                  <a:pt x="6814" y="7740"/>
                </a:cubicBezTo>
                <a:cubicBezTo>
                  <a:pt x="6814" y="7631"/>
                  <a:pt x="6736" y="7544"/>
                  <a:pt x="6631" y="7544"/>
                </a:cubicBezTo>
                <a:close/>
                <a:moveTo>
                  <a:pt x="13488" y="16892"/>
                </a:moveTo>
                <a:cubicBezTo>
                  <a:pt x="13392" y="16890"/>
                  <a:pt x="13300" y="16925"/>
                  <a:pt x="13229" y="16999"/>
                </a:cubicBezTo>
                <a:lnTo>
                  <a:pt x="9766" y="20635"/>
                </a:lnTo>
                <a:lnTo>
                  <a:pt x="8371" y="19197"/>
                </a:lnTo>
                <a:cubicBezTo>
                  <a:pt x="8222" y="19048"/>
                  <a:pt x="7993" y="19050"/>
                  <a:pt x="7844" y="19206"/>
                </a:cubicBezTo>
                <a:cubicBezTo>
                  <a:pt x="7702" y="19362"/>
                  <a:pt x="7703" y="19603"/>
                  <a:pt x="7852" y="19760"/>
                </a:cubicBezTo>
                <a:lnTo>
                  <a:pt x="9511" y="21475"/>
                </a:lnTo>
                <a:cubicBezTo>
                  <a:pt x="9519" y="21483"/>
                  <a:pt x="9533" y="21491"/>
                  <a:pt x="9541" y="21506"/>
                </a:cubicBezTo>
                <a:cubicBezTo>
                  <a:pt x="9548" y="21514"/>
                  <a:pt x="9555" y="21521"/>
                  <a:pt x="9562" y="21529"/>
                </a:cubicBezTo>
                <a:cubicBezTo>
                  <a:pt x="9577" y="21536"/>
                  <a:pt x="9594" y="21543"/>
                  <a:pt x="9609" y="21551"/>
                </a:cubicBezTo>
                <a:cubicBezTo>
                  <a:pt x="9616" y="21559"/>
                  <a:pt x="9623" y="21561"/>
                  <a:pt x="9630" y="21569"/>
                </a:cubicBezTo>
                <a:cubicBezTo>
                  <a:pt x="9645" y="21577"/>
                  <a:pt x="9659" y="21574"/>
                  <a:pt x="9681" y="21582"/>
                </a:cubicBezTo>
                <a:cubicBezTo>
                  <a:pt x="9689" y="21582"/>
                  <a:pt x="9699" y="21591"/>
                  <a:pt x="9707" y="21591"/>
                </a:cubicBezTo>
                <a:cubicBezTo>
                  <a:pt x="9729" y="21599"/>
                  <a:pt x="9748" y="21600"/>
                  <a:pt x="9771" y="21600"/>
                </a:cubicBezTo>
                <a:cubicBezTo>
                  <a:pt x="9793" y="21600"/>
                  <a:pt x="9817" y="21599"/>
                  <a:pt x="9847" y="21591"/>
                </a:cubicBezTo>
                <a:cubicBezTo>
                  <a:pt x="9855" y="21591"/>
                  <a:pt x="9861" y="21582"/>
                  <a:pt x="9868" y="21582"/>
                </a:cubicBezTo>
                <a:cubicBezTo>
                  <a:pt x="9883" y="21574"/>
                  <a:pt x="9897" y="21577"/>
                  <a:pt x="9919" y="21569"/>
                </a:cubicBezTo>
                <a:cubicBezTo>
                  <a:pt x="9927" y="21569"/>
                  <a:pt x="9938" y="21559"/>
                  <a:pt x="9945" y="21551"/>
                </a:cubicBezTo>
                <a:cubicBezTo>
                  <a:pt x="9960" y="21543"/>
                  <a:pt x="9972" y="21536"/>
                  <a:pt x="9979" y="21529"/>
                </a:cubicBezTo>
                <a:cubicBezTo>
                  <a:pt x="9986" y="21521"/>
                  <a:pt x="9997" y="21514"/>
                  <a:pt x="10005" y="21506"/>
                </a:cubicBezTo>
                <a:cubicBezTo>
                  <a:pt x="10012" y="21498"/>
                  <a:pt x="10027" y="21487"/>
                  <a:pt x="10034" y="21479"/>
                </a:cubicBezTo>
                <a:lnTo>
                  <a:pt x="13756" y="17571"/>
                </a:lnTo>
                <a:cubicBezTo>
                  <a:pt x="13905" y="17415"/>
                  <a:pt x="13905" y="17174"/>
                  <a:pt x="13756" y="17017"/>
                </a:cubicBezTo>
                <a:cubicBezTo>
                  <a:pt x="13682" y="16935"/>
                  <a:pt x="13584" y="16894"/>
                  <a:pt x="13488" y="16892"/>
                </a:cubicBezTo>
                <a:close/>
              </a:path>
            </a:pathLst>
          </a:custGeom>
          <a:solidFill>
            <a:schemeClr val="accent3"/>
          </a:solidFill>
          <a:ln w="12700">
            <a:miter lim="400000"/>
          </a:ln>
        </p:spPr>
        <p:txBody>
          <a:bodyPr lIns="45719" rIns="45719" anchor="ctr"/>
          <a:lstStyle/>
          <a:p>
            <a:pPr algn="l" defTabSz="914400">
              <a:defRPr sz="1800" b="0">
                <a:latin typeface="Calibri"/>
                <a:ea typeface="Calibri"/>
                <a:cs typeface="Calibri"/>
                <a:sym typeface="Calibri"/>
              </a:defRPr>
            </a:pPr>
            <a:endParaRPr/>
          </a:p>
        </p:txBody>
      </p:sp>
      <p:sp>
        <p:nvSpPr>
          <p:cNvPr id="281" name="Graphic 76"/>
          <p:cNvSpPr/>
          <p:nvPr/>
        </p:nvSpPr>
        <p:spPr>
          <a:xfrm>
            <a:off x="4180029" y="2802987"/>
            <a:ext cx="2015409" cy="2015058"/>
          </a:xfrm>
          <a:custGeom>
            <a:avLst/>
            <a:gdLst/>
            <a:ahLst/>
            <a:cxnLst>
              <a:cxn ang="0">
                <a:pos x="wd2" y="hd2"/>
              </a:cxn>
              <a:cxn ang="5400000">
                <a:pos x="wd2" y="hd2"/>
              </a:cxn>
              <a:cxn ang="10800000">
                <a:pos x="wd2" y="hd2"/>
              </a:cxn>
              <a:cxn ang="16200000">
                <a:pos x="wd2" y="hd2"/>
              </a:cxn>
            </a:cxnLst>
            <a:rect l="0" t="0" r="r" b="b"/>
            <a:pathLst>
              <a:path w="21559" h="21600" extrusionOk="0">
                <a:moveTo>
                  <a:pt x="21499" y="4633"/>
                </a:moveTo>
                <a:lnTo>
                  <a:pt x="18526" y="164"/>
                </a:lnTo>
                <a:cubicBezTo>
                  <a:pt x="18452" y="60"/>
                  <a:pt x="18340" y="0"/>
                  <a:pt x="18214" y="0"/>
                </a:cubicBezTo>
                <a:lnTo>
                  <a:pt x="3348" y="0"/>
                </a:lnTo>
                <a:cubicBezTo>
                  <a:pt x="3222" y="0"/>
                  <a:pt x="3110" y="60"/>
                  <a:pt x="3036" y="164"/>
                </a:cubicBezTo>
                <a:lnTo>
                  <a:pt x="63" y="4633"/>
                </a:lnTo>
                <a:cubicBezTo>
                  <a:pt x="-19" y="4752"/>
                  <a:pt x="-19" y="4916"/>
                  <a:pt x="55" y="5042"/>
                </a:cubicBezTo>
                <a:lnTo>
                  <a:pt x="10461" y="21429"/>
                </a:lnTo>
                <a:cubicBezTo>
                  <a:pt x="10528" y="21533"/>
                  <a:pt x="10647" y="21600"/>
                  <a:pt x="10774" y="21600"/>
                </a:cubicBezTo>
                <a:cubicBezTo>
                  <a:pt x="10900" y="21600"/>
                  <a:pt x="11019" y="21533"/>
                  <a:pt x="11086" y="21429"/>
                </a:cubicBezTo>
                <a:lnTo>
                  <a:pt x="21492" y="5042"/>
                </a:lnTo>
                <a:cubicBezTo>
                  <a:pt x="21581" y="4916"/>
                  <a:pt x="21581" y="4759"/>
                  <a:pt x="21499" y="4633"/>
                </a:cubicBezTo>
                <a:close/>
                <a:moveTo>
                  <a:pt x="10967" y="5028"/>
                </a:moveTo>
                <a:lnTo>
                  <a:pt x="16356" y="5028"/>
                </a:lnTo>
                <a:lnTo>
                  <a:pt x="10967" y="20155"/>
                </a:lnTo>
                <a:lnTo>
                  <a:pt x="10967" y="5028"/>
                </a:lnTo>
                <a:close/>
                <a:moveTo>
                  <a:pt x="10967" y="4655"/>
                </a:moveTo>
                <a:lnTo>
                  <a:pt x="10967" y="745"/>
                </a:lnTo>
                <a:lnTo>
                  <a:pt x="17887" y="745"/>
                </a:lnTo>
                <a:lnTo>
                  <a:pt x="16489" y="4655"/>
                </a:lnTo>
                <a:lnTo>
                  <a:pt x="10967" y="4655"/>
                </a:lnTo>
                <a:close/>
                <a:moveTo>
                  <a:pt x="10595" y="4655"/>
                </a:moveTo>
                <a:lnTo>
                  <a:pt x="5073" y="4655"/>
                </a:lnTo>
                <a:lnTo>
                  <a:pt x="3675" y="745"/>
                </a:lnTo>
                <a:lnTo>
                  <a:pt x="10595" y="745"/>
                </a:lnTo>
                <a:lnTo>
                  <a:pt x="10595" y="4655"/>
                </a:lnTo>
                <a:close/>
                <a:moveTo>
                  <a:pt x="10595" y="5028"/>
                </a:moveTo>
                <a:lnTo>
                  <a:pt x="10595" y="20155"/>
                </a:lnTo>
                <a:lnTo>
                  <a:pt x="5206" y="5028"/>
                </a:lnTo>
                <a:lnTo>
                  <a:pt x="10595" y="5028"/>
                </a:lnTo>
                <a:close/>
                <a:moveTo>
                  <a:pt x="9770" y="18941"/>
                </a:moveTo>
                <a:lnTo>
                  <a:pt x="932" y="5028"/>
                </a:lnTo>
                <a:lnTo>
                  <a:pt x="4805" y="5028"/>
                </a:lnTo>
                <a:lnTo>
                  <a:pt x="9770" y="18941"/>
                </a:lnTo>
                <a:close/>
                <a:moveTo>
                  <a:pt x="16750" y="5028"/>
                </a:moveTo>
                <a:lnTo>
                  <a:pt x="20622" y="5028"/>
                </a:lnTo>
                <a:lnTo>
                  <a:pt x="11792" y="18941"/>
                </a:lnTo>
                <a:lnTo>
                  <a:pt x="16750" y="5028"/>
                </a:lnTo>
                <a:close/>
                <a:moveTo>
                  <a:pt x="20615" y="4655"/>
                </a:moveTo>
                <a:lnTo>
                  <a:pt x="16883" y="4655"/>
                </a:lnTo>
                <a:lnTo>
                  <a:pt x="18184" y="1006"/>
                </a:lnTo>
                <a:lnTo>
                  <a:pt x="20615" y="4655"/>
                </a:lnTo>
                <a:close/>
                <a:moveTo>
                  <a:pt x="3378" y="1006"/>
                </a:moveTo>
                <a:lnTo>
                  <a:pt x="4679" y="4655"/>
                </a:lnTo>
                <a:lnTo>
                  <a:pt x="947" y="4655"/>
                </a:lnTo>
                <a:lnTo>
                  <a:pt x="3378" y="1006"/>
                </a:lnTo>
                <a:close/>
              </a:path>
            </a:pathLst>
          </a:custGeom>
          <a:solidFill>
            <a:schemeClr val="accent3"/>
          </a:solidFill>
          <a:ln w="12700">
            <a:miter lim="400000"/>
          </a:ln>
        </p:spPr>
        <p:txBody>
          <a:bodyPr lIns="45719" rIns="45719" anchor="ctr"/>
          <a:lstStyle/>
          <a:p>
            <a:pPr algn="l" defTabSz="914400">
              <a:defRPr sz="1800" b="0">
                <a:latin typeface="Calibri"/>
                <a:ea typeface="Calibri"/>
                <a:cs typeface="Calibri"/>
                <a:sym typeface="Calibri"/>
              </a:defRPr>
            </a:pPr>
            <a:endParaRPr/>
          </a:p>
        </p:txBody>
      </p:sp>
      <p:sp>
        <p:nvSpPr>
          <p:cNvPr id="282" name="Freeform 326"/>
          <p:cNvSpPr/>
          <p:nvPr/>
        </p:nvSpPr>
        <p:spPr>
          <a:xfrm>
            <a:off x="19745093" y="2806431"/>
            <a:ext cx="2194081" cy="2010536"/>
          </a:xfrm>
          <a:custGeom>
            <a:avLst/>
            <a:gdLst/>
            <a:ahLst/>
            <a:cxnLst>
              <a:cxn ang="0">
                <a:pos x="wd2" y="hd2"/>
              </a:cxn>
              <a:cxn ang="5400000">
                <a:pos x="wd2" y="hd2"/>
              </a:cxn>
              <a:cxn ang="10800000">
                <a:pos x="wd2" y="hd2"/>
              </a:cxn>
              <a:cxn ang="16200000">
                <a:pos x="wd2" y="hd2"/>
              </a:cxn>
            </a:cxnLst>
            <a:rect l="0" t="0" r="r" b="b"/>
            <a:pathLst>
              <a:path w="21545" h="21594" extrusionOk="0">
                <a:moveTo>
                  <a:pt x="18141" y="6"/>
                </a:moveTo>
                <a:cubicBezTo>
                  <a:pt x="18078" y="18"/>
                  <a:pt x="18019" y="47"/>
                  <a:pt x="17971" y="95"/>
                </a:cubicBezTo>
                <a:lnTo>
                  <a:pt x="143" y="16508"/>
                </a:lnTo>
                <a:cubicBezTo>
                  <a:pt x="17" y="16629"/>
                  <a:pt x="-38" y="16838"/>
                  <a:pt x="29" y="17011"/>
                </a:cubicBezTo>
                <a:cubicBezTo>
                  <a:pt x="88" y="17192"/>
                  <a:pt x="252" y="17295"/>
                  <a:pt x="415" y="17277"/>
                </a:cubicBezTo>
                <a:lnTo>
                  <a:pt x="6878" y="16439"/>
                </a:lnTo>
                <a:lnTo>
                  <a:pt x="9726" y="21407"/>
                </a:lnTo>
                <a:cubicBezTo>
                  <a:pt x="9792" y="21519"/>
                  <a:pt x="9895" y="21585"/>
                  <a:pt x="10014" y="21594"/>
                </a:cubicBezTo>
                <a:cubicBezTo>
                  <a:pt x="10022" y="21594"/>
                  <a:pt x="10032" y="21594"/>
                  <a:pt x="10040" y="21594"/>
                </a:cubicBezTo>
                <a:cubicBezTo>
                  <a:pt x="10151" y="21594"/>
                  <a:pt x="10253" y="21536"/>
                  <a:pt x="10320" y="21441"/>
                </a:cubicBezTo>
                <a:lnTo>
                  <a:pt x="13880" y="16473"/>
                </a:lnTo>
                <a:lnTo>
                  <a:pt x="21069" y="18984"/>
                </a:lnTo>
                <a:cubicBezTo>
                  <a:pt x="21195" y="19027"/>
                  <a:pt x="21333" y="18994"/>
                  <a:pt x="21429" y="18891"/>
                </a:cubicBezTo>
                <a:cubicBezTo>
                  <a:pt x="21519" y="18787"/>
                  <a:pt x="21562" y="18643"/>
                  <a:pt x="21540" y="18496"/>
                </a:cubicBezTo>
                <a:lnTo>
                  <a:pt x="18565" y="356"/>
                </a:lnTo>
                <a:cubicBezTo>
                  <a:pt x="18543" y="209"/>
                  <a:pt x="18454" y="86"/>
                  <a:pt x="18327" y="26"/>
                </a:cubicBezTo>
                <a:cubicBezTo>
                  <a:pt x="18268" y="0"/>
                  <a:pt x="18203" y="-6"/>
                  <a:pt x="18141" y="6"/>
                </a:cubicBezTo>
                <a:close/>
                <a:moveTo>
                  <a:pt x="17712" y="1451"/>
                </a:moveTo>
                <a:lnTo>
                  <a:pt x="13672" y="15556"/>
                </a:lnTo>
                <a:cubicBezTo>
                  <a:pt x="13590" y="15573"/>
                  <a:pt x="13516" y="15626"/>
                  <a:pt x="13464" y="15704"/>
                </a:cubicBezTo>
                <a:lnTo>
                  <a:pt x="10069" y="20445"/>
                </a:lnTo>
                <a:lnTo>
                  <a:pt x="7417" y="15827"/>
                </a:lnTo>
                <a:lnTo>
                  <a:pt x="17712" y="1451"/>
                </a:lnTo>
                <a:close/>
                <a:moveTo>
                  <a:pt x="18030" y="1713"/>
                </a:moveTo>
                <a:lnTo>
                  <a:pt x="20691" y="17958"/>
                </a:lnTo>
                <a:lnTo>
                  <a:pt x="14041" y="15635"/>
                </a:lnTo>
                <a:lnTo>
                  <a:pt x="18030" y="1713"/>
                </a:lnTo>
                <a:close/>
                <a:moveTo>
                  <a:pt x="16329" y="2704"/>
                </a:moveTo>
                <a:lnTo>
                  <a:pt x="7116" y="15556"/>
                </a:lnTo>
                <a:cubicBezTo>
                  <a:pt x="7093" y="15556"/>
                  <a:pt x="7071" y="15551"/>
                  <a:pt x="7056" y="15551"/>
                </a:cubicBezTo>
                <a:cubicBezTo>
                  <a:pt x="7041" y="15551"/>
                  <a:pt x="7029" y="15551"/>
                  <a:pt x="7014" y="15551"/>
                </a:cubicBezTo>
                <a:lnTo>
                  <a:pt x="1612" y="16246"/>
                </a:lnTo>
                <a:lnTo>
                  <a:pt x="16329" y="2704"/>
                </a:lnTo>
                <a:close/>
                <a:moveTo>
                  <a:pt x="17937" y="5511"/>
                </a:moveTo>
                <a:cubicBezTo>
                  <a:pt x="17833" y="5537"/>
                  <a:pt x="17766" y="5651"/>
                  <a:pt x="17788" y="5763"/>
                </a:cubicBezTo>
                <a:lnTo>
                  <a:pt x="19554" y="16735"/>
                </a:lnTo>
                <a:cubicBezTo>
                  <a:pt x="19569" y="16838"/>
                  <a:pt x="19651" y="16907"/>
                  <a:pt x="19740" y="16907"/>
                </a:cubicBezTo>
                <a:cubicBezTo>
                  <a:pt x="19755" y="16907"/>
                  <a:pt x="19764" y="16907"/>
                  <a:pt x="19779" y="16907"/>
                </a:cubicBezTo>
                <a:cubicBezTo>
                  <a:pt x="19883" y="16881"/>
                  <a:pt x="19949" y="16768"/>
                  <a:pt x="19927" y="16656"/>
                </a:cubicBezTo>
                <a:lnTo>
                  <a:pt x="18158" y="5684"/>
                </a:lnTo>
                <a:cubicBezTo>
                  <a:pt x="18135" y="5563"/>
                  <a:pt x="18041" y="5486"/>
                  <a:pt x="17937" y="5511"/>
                </a:cubicBezTo>
                <a:close/>
              </a:path>
            </a:pathLst>
          </a:custGeom>
          <a:solidFill>
            <a:schemeClr val="accent3"/>
          </a:solidFill>
          <a:ln w="12700">
            <a:miter lim="400000"/>
          </a:ln>
        </p:spPr>
        <p:txBody>
          <a:bodyPr lIns="45719" rIns="45719" anchor="ctr"/>
          <a:lstStyle/>
          <a:p>
            <a:pPr algn="l" defTabSz="914400">
              <a:defRPr sz="1800" b="0">
                <a:latin typeface="Calibri"/>
                <a:ea typeface="Calibri"/>
                <a:cs typeface="Calibri"/>
                <a:sym typeface="Calibri"/>
              </a:defRPr>
            </a:pPr>
            <a:endParaRPr/>
          </a:p>
        </p:txBody>
      </p:sp>
      <p:sp>
        <p:nvSpPr>
          <p:cNvPr id="26" name="Placeholder Title Text"/>
          <p:cNvSpPr txBox="1"/>
          <p:nvPr/>
        </p:nvSpPr>
        <p:spPr>
          <a:xfrm>
            <a:off x="1247889" y="551077"/>
            <a:ext cx="23173959"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0000" b="0">
                <a:solidFill>
                  <a:srgbClr val="835E42"/>
                </a:solidFill>
                <a:latin typeface="Goudy Bookletter 1911"/>
                <a:ea typeface="Goudy Bookletter 1911"/>
                <a:cs typeface="Goudy Bookletter 1911"/>
                <a:sym typeface="Goudy Bookletter 1911"/>
              </a:defRPr>
            </a:lvl1pPr>
          </a:lstStyle>
          <a:p>
            <a:r>
              <a:rPr lang="ru-RU" dirty="0">
                <a:solidFill>
                  <a:schemeClr val="tx1"/>
                </a:solidFill>
                <a:latin typeface="Cambria Math" panose="02040503050406030204" pitchFamily="18" charset="0"/>
                <a:ea typeface="Cambria Math" panose="02040503050406030204" pitchFamily="18" charset="0"/>
              </a:rPr>
              <a:t>Основные правила </a:t>
            </a:r>
            <a:r>
              <a:rPr lang="ru-RU" b="1" dirty="0">
                <a:solidFill>
                  <a:schemeClr val="tx1"/>
                </a:solidFill>
                <a:latin typeface="Cambria Math" panose="02040503050406030204" pitchFamily="18" charset="0"/>
                <a:ea typeface="Cambria Math" panose="02040503050406030204" pitchFamily="18" charset="0"/>
              </a:rPr>
              <a:t>сетевого общения</a:t>
            </a:r>
            <a:r>
              <a:rPr lang="ru-RU" dirty="0">
                <a:solidFill>
                  <a:schemeClr val="tx1"/>
                </a:solidFill>
                <a:latin typeface="Cambria Math" panose="02040503050406030204" pitchFamily="18" charset="0"/>
                <a:ea typeface="Cambria Math" panose="02040503050406030204" pitchFamily="18" charset="0"/>
              </a:rPr>
              <a:t>:</a:t>
            </a:r>
            <a:endParaRPr b="1" dirty="0">
              <a:solidFill>
                <a:schemeClr val="tx1"/>
              </a:solidFill>
              <a:latin typeface="Cambria Math" panose="02040503050406030204" pitchFamily="18" charset="0"/>
              <a:ea typeface="Cambria Math" panose="02040503050406030204" pitchFamily="18" charset="0"/>
            </a:endParaRPr>
          </a:p>
        </p:txBody>
      </p:sp>
      <p:sp>
        <p:nvSpPr>
          <p:cNvPr id="28" name="Line"/>
          <p:cNvSpPr/>
          <p:nvPr/>
        </p:nvSpPr>
        <p:spPr>
          <a:xfrm>
            <a:off x="1133886" y="2280334"/>
            <a:ext cx="22141750" cy="27543"/>
          </a:xfrm>
          <a:prstGeom prst="line">
            <a:avLst/>
          </a:prstGeom>
          <a:noFill/>
          <a:ln w="25400" cap="flat">
            <a:solidFill>
              <a:schemeClr val="accent1"/>
            </a:solidFill>
            <a:prstDash val="solid"/>
            <a:miter lim="400000"/>
          </a:ln>
          <a:effectLst/>
        </p:spPr>
        <p:txBody>
          <a:bodyPr wrap="square" lIns="50800" tIns="50800" rIns="50800" bIns="50800" numCol="1" anchor="ctr">
            <a:noAutofit/>
          </a:bodyPr>
          <a:lstStyle/>
          <a:p>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 name="Группа 1"/>
          <p:cNvGrpSpPr/>
          <p:nvPr/>
        </p:nvGrpSpPr>
        <p:grpSpPr>
          <a:xfrm>
            <a:off x="443345" y="716835"/>
            <a:ext cx="23257585" cy="12686365"/>
            <a:chOff x="3619116" y="2250784"/>
            <a:chExt cx="17228128" cy="7734215"/>
          </a:xfrm>
        </p:grpSpPr>
        <p:sp>
          <p:nvSpPr>
            <p:cNvPr id="293" name="Placeholder Text demo"/>
            <p:cNvSpPr txBox="1"/>
            <p:nvPr/>
          </p:nvSpPr>
          <p:spPr>
            <a:xfrm>
              <a:off x="3956505" y="3238982"/>
              <a:ext cx="6627508" cy="9256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4600" b="0">
                  <a:solidFill>
                    <a:srgbClr val="835E42"/>
                  </a:solidFill>
                  <a:latin typeface="Goudy Bookletter 1911"/>
                  <a:ea typeface="Goudy Bookletter 1911"/>
                  <a:cs typeface="Goudy Bookletter 1911"/>
                  <a:sym typeface="Goudy Bookletter 1911"/>
                </a:defRPr>
              </a:lvl1pPr>
            </a:lstStyle>
            <a:p>
              <a:pPr algn="ctr"/>
              <a:r>
                <a:rPr lang="ru-RU" b="1" dirty="0">
                  <a:solidFill>
                    <a:schemeClr val="tx1"/>
                  </a:solidFill>
                  <a:latin typeface="Georgia" panose="02040502050405020303" pitchFamily="18" charset="0"/>
                </a:rPr>
                <a:t>Уважайте своё и чужое время</a:t>
              </a:r>
              <a:endParaRPr b="1" dirty="0">
                <a:solidFill>
                  <a:schemeClr val="tx1"/>
                </a:solidFill>
                <a:latin typeface="Georgia" panose="02040502050405020303" pitchFamily="18" charset="0"/>
              </a:endParaRPr>
            </a:p>
          </p:txBody>
        </p:sp>
        <p:sp>
          <p:nvSpPr>
            <p:cNvPr id="294" name="Lorem ipsum dolor sit amet, consectetur adipiscing elit,…"/>
            <p:cNvSpPr txBox="1"/>
            <p:nvPr/>
          </p:nvSpPr>
          <p:spPr>
            <a:xfrm>
              <a:off x="3956505" y="4284663"/>
              <a:ext cx="7429001" cy="201395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defTabSz="457200">
                <a:lnSpc>
                  <a:spcPct val="130000"/>
                </a:lnSpc>
                <a:defRPr sz="2200" b="0">
                  <a:solidFill>
                    <a:srgbClr val="786F5F"/>
                  </a:solidFill>
                  <a:latin typeface="Lato-Regular"/>
                  <a:ea typeface="Lato-Regular"/>
                  <a:cs typeface="Lato-Regular"/>
                  <a:sym typeface="Lato-Regular"/>
                </a:defRPr>
              </a:pPr>
              <a:r>
                <a:rPr lang="ru-RU" sz="3200" dirty="0">
                  <a:solidFill>
                    <a:schemeClr val="bg1">
                      <a:lumMod val="10000"/>
                    </a:schemeClr>
                  </a:solidFill>
                  <a:latin typeface="Georgia" panose="02040502050405020303" pitchFamily="18" charset="0"/>
                  <a:sym typeface="Lato-Regular"/>
                </a:rPr>
                <a:t>Прежде чем отправить сообщение, к примеру, в сообщество, подумайте: а нуждаются ли его участники в нем? Не отнимаете ли вы время других людей зря? Пустословие и множество одинаковых сообщений отвлекает.</a:t>
              </a:r>
              <a:endParaRPr sz="3200" dirty="0">
                <a:solidFill>
                  <a:schemeClr val="bg1">
                    <a:lumMod val="10000"/>
                  </a:schemeClr>
                </a:solidFill>
                <a:latin typeface="Georgia" panose="02040502050405020303" pitchFamily="18" charset="0"/>
                <a:ea typeface="Lato" panose="020F0502020204030203" pitchFamily="34" charset="0"/>
                <a:cs typeface="Lato" panose="020F0502020204030203" pitchFamily="34" charset="0"/>
              </a:endParaRPr>
            </a:p>
          </p:txBody>
        </p:sp>
        <p:sp>
          <p:nvSpPr>
            <p:cNvPr id="298" name="Graphic 98"/>
            <p:cNvSpPr/>
            <p:nvPr/>
          </p:nvSpPr>
          <p:spPr>
            <a:xfrm>
              <a:off x="6694594" y="6459707"/>
              <a:ext cx="868873" cy="836485"/>
            </a:xfrm>
            <a:custGeom>
              <a:avLst/>
              <a:gdLst/>
              <a:ahLst/>
              <a:cxnLst>
                <a:cxn ang="0">
                  <a:pos x="wd2" y="hd2"/>
                </a:cxn>
                <a:cxn ang="5400000">
                  <a:pos x="wd2" y="hd2"/>
                </a:cxn>
                <a:cxn ang="10800000">
                  <a:pos x="wd2" y="hd2"/>
                </a:cxn>
                <a:cxn ang="16200000">
                  <a:pos x="wd2" y="hd2"/>
                </a:cxn>
              </a:cxnLst>
              <a:rect l="0" t="0" r="r" b="b"/>
              <a:pathLst>
                <a:path w="21544" h="21565" extrusionOk="0">
                  <a:moveTo>
                    <a:pt x="21536" y="8624"/>
                  </a:moveTo>
                  <a:cubicBezTo>
                    <a:pt x="21507" y="8469"/>
                    <a:pt x="21400" y="8333"/>
                    <a:pt x="21245" y="8275"/>
                  </a:cubicBezTo>
                  <a:lnTo>
                    <a:pt x="664" y="33"/>
                  </a:lnTo>
                  <a:cubicBezTo>
                    <a:pt x="479" y="-35"/>
                    <a:pt x="276" y="4"/>
                    <a:pt x="140" y="140"/>
                  </a:cubicBezTo>
                  <a:cubicBezTo>
                    <a:pt x="4" y="276"/>
                    <a:pt x="-35" y="480"/>
                    <a:pt x="33" y="664"/>
                  </a:cubicBezTo>
                  <a:lnTo>
                    <a:pt x="8271" y="21264"/>
                  </a:lnTo>
                  <a:cubicBezTo>
                    <a:pt x="8329" y="21410"/>
                    <a:pt x="8465" y="21526"/>
                    <a:pt x="8620" y="21555"/>
                  </a:cubicBezTo>
                  <a:cubicBezTo>
                    <a:pt x="8650" y="21565"/>
                    <a:pt x="8688" y="21565"/>
                    <a:pt x="8718" y="21565"/>
                  </a:cubicBezTo>
                  <a:cubicBezTo>
                    <a:pt x="8844" y="21565"/>
                    <a:pt x="8960" y="21516"/>
                    <a:pt x="9047" y="21429"/>
                  </a:cubicBezTo>
                  <a:lnTo>
                    <a:pt x="13511" y="16963"/>
                  </a:lnTo>
                  <a:lnTo>
                    <a:pt x="17276" y="20730"/>
                  </a:lnTo>
                  <a:cubicBezTo>
                    <a:pt x="17470" y="20924"/>
                    <a:pt x="17771" y="20924"/>
                    <a:pt x="17965" y="20730"/>
                  </a:cubicBezTo>
                  <a:lnTo>
                    <a:pt x="20711" y="17983"/>
                  </a:lnTo>
                  <a:cubicBezTo>
                    <a:pt x="20808" y="17895"/>
                    <a:pt x="20857" y="17769"/>
                    <a:pt x="20857" y="17643"/>
                  </a:cubicBezTo>
                  <a:cubicBezTo>
                    <a:pt x="20857" y="17517"/>
                    <a:pt x="20798" y="17391"/>
                    <a:pt x="20711" y="17303"/>
                  </a:cubicBezTo>
                  <a:lnTo>
                    <a:pt x="16936" y="13527"/>
                  </a:lnTo>
                  <a:lnTo>
                    <a:pt x="21400" y="9061"/>
                  </a:lnTo>
                  <a:cubicBezTo>
                    <a:pt x="21517" y="8954"/>
                    <a:pt x="21565" y="8780"/>
                    <a:pt x="21536" y="8624"/>
                  </a:cubicBezTo>
                  <a:close/>
                  <a:moveTo>
                    <a:pt x="15918" y="13187"/>
                  </a:moveTo>
                  <a:cubicBezTo>
                    <a:pt x="15821" y="13275"/>
                    <a:pt x="15772" y="13401"/>
                    <a:pt x="15772" y="13527"/>
                  </a:cubicBezTo>
                  <a:cubicBezTo>
                    <a:pt x="15772" y="13653"/>
                    <a:pt x="15830" y="13779"/>
                    <a:pt x="15918" y="13867"/>
                  </a:cubicBezTo>
                  <a:lnTo>
                    <a:pt x="19692" y="17653"/>
                  </a:lnTo>
                  <a:lnTo>
                    <a:pt x="17635" y="19711"/>
                  </a:lnTo>
                  <a:lnTo>
                    <a:pt x="13860" y="15934"/>
                  </a:lnTo>
                  <a:cubicBezTo>
                    <a:pt x="13666" y="15740"/>
                    <a:pt x="13366" y="15740"/>
                    <a:pt x="13171" y="15934"/>
                  </a:cubicBezTo>
                  <a:lnTo>
                    <a:pt x="8892" y="20216"/>
                  </a:lnTo>
                  <a:lnTo>
                    <a:pt x="1353" y="1353"/>
                  </a:lnTo>
                  <a:lnTo>
                    <a:pt x="20197" y="8906"/>
                  </a:lnTo>
                  <a:lnTo>
                    <a:pt x="15918" y="13187"/>
                  </a:lnTo>
                  <a:close/>
                  <a:moveTo>
                    <a:pt x="3623" y="3489"/>
                  </a:moveTo>
                  <a:cubicBezTo>
                    <a:pt x="3749" y="3440"/>
                    <a:pt x="3885" y="3499"/>
                    <a:pt x="3943" y="3625"/>
                  </a:cubicBezTo>
                  <a:lnTo>
                    <a:pt x="9339" y="17109"/>
                  </a:lnTo>
                  <a:cubicBezTo>
                    <a:pt x="9387" y="17235"/>
                    <a:pt x="9329" y="17371"/>
                    <a:pt x="9203" y="17429"/>
                  </a:cubicBezTo>
                  <a:cubicBezTo>
                    <a:pt x="9164" y="17439"/>
                    <a:pt x="9135" y="17449"/>
                    <a:pt x="9106" y="17449"/>
                  </a:cubicBezTo>
                  <a:cubicBezTo>
                    <a:pt x="9009" y="17449"/>
                    <a:pt x="8921" y="17391"/>
                    <a:pt x="8883" y="17294"/>
                  </a:cubicBezTo>
                  <a:lnTo>
                    <a:pt x="3487" y="3809"/>
                  </a:lnTo>
                  <a:cubicBezTo>
                    <a:pt x="3439" y="3683"/>
                    <a:pt x="3497" y="3547"/>
                    <a:pt x="3623" y="3489"/>
                  </a:cubicBezTo>
                  <a:close/>
                </a:path>
              </a:pathLst>
            </a:custGeom>
            <a:solidFill>
              <a:schemeClr val="accent3"/>
            </a:solidFill>
            <a:ln w="12700" cap="flat">
              <a:noFill/>
              <a:miter lim="400000"/>
            </a:ln>
            <a:effectLst/>
          </p:spPr>
          <p:txBody>
            <a:bodyPr wrap="square" lIns="45719" tIns="45719" rIns="45719" bIns="45719" numCol="1" anchor="ctr">
              <a:noAutofit/>
            </a:bodyPr>
            <a:lstStyle/>
            <a:p>
              <a:pPr algn="l" defTabSz="914400">
                <a:defRPr sz="1800" b="0">
                  <a:latin typeface="Calibri"/>
                  <a:ea typeface="Calibri"/>
                  <a:cs typeface="Calibri"/>
                  <a:sym typeface="Calibri"/>
                </a:defRPr>
              </a:pPr>
              <a:endParaRPr/>
            </a:p>
          </p:txBody>
        </p:sp>
        <p:sp>
          <p:nvSpPr>
            <p:cNvPr id="299" name="Placeholder Text demo"/>
            <p:cNvSpPr txBox="1"/>
            <p:nvPr/>
          </p:nvSpPr>
          <p:spPr>
            <a:xfrm>
              <a:off x="3619116" y="7319593"/>
              <a:ext cx="6627508" cy="49410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4600" b="0">
                  <a:solidFill>
                    <a:srgbClr val="835E42"/>
                  </a:solidFill>
                  <a:latin typeface="Goudy Bookletter 1911"/>
                  <a:ea typeface="Goudy Bookletter 1911"/>
                  <a:cs typeface="Goudy Bookletter 1911"/>
                  <a:sym typeface="Goudy Bookletter 1911"/>
                </a:defRPr>
              </a:lvl1pPr>
            </a:lstStyle>
            <a:p>
              <a:pPr algn="ctr"/>
              <a:r>
                <a:rPr lang="ru-RU" b="1" dirty="0">
                  <a:latin typeface="Georgia" panose="02040502050405020303" pitchFamily="18" charset="0"/>
                </a:rPr>
                <a:t>Пишите грамотно</a:t>
              </a:r>
            </a:p>
          </p:txBody>
        </p:sp>
        <p:sp>
          <p:nvSpPr>
            <p:cNvPr id="300" name="Lorem ipsum dolor sit amet, consectetur adipiscing elit,…"/>
            <p:cNvSpPr txBox="1"/>
            <p:nvPr/>
          </p:nvSpPr>
          <p:spPr>
            <a:xfrm>
              <a:off x="3956505" y="7837100"/>
              <a:ext cx="7429001" cy="197431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defTabSz="457200">
                <a:lnSpc>
                  <a:spcPct val="130000"/>
                </a:lnSpc>
                <a:defRPr sz="2200" b="0">
                  <a:solidFill>
                    <a:srgbClr val="786F5F"/>
                  </a:solidFill>
                  <a:latin typeface="Lato-Regular"/>
                  <a:ea typeface="Lato-Regular"/>
                  <a:cs typeface="Lato-Regular"/>
                  <a:sym typeface="Lato-Regular"/>
                </a:defRPr>
              </a:pPr>
              <a:r>
                <a:rPr lang="ru-RU" sz="3200" dirty="0">
                  <a:solidFill>
                    <a:schemeClr val="bg1">
                      <a:lumMod val="10000"/>
                    </a:schemeClr>
                  </a:solidFill>
                  <a:latin typeface="Georgia" panose="02040502050405020303" pitchFamily="18" charset="0"/>
                  <a:sym typeface="Lato-Regular"/>
                </a:rPr>
                <a:t>Не полагайтесь на автокорректор и не пренебрегайте знаками препинания. Опечатки, ошибки, отсутствие запятых и точек затрудняет восприятие текста и может сильно исказить смысл сообщения.</a:t>
              </a:r>
              <a:endParaRPr sz="3200" dirty="0">
                <a:solidFill>
                  <a:schemeClr val="bg1">
                    <a:lumMod val="10000"/>
                  </a:schemeClr>
                </a:solidFill>
                <a:latin typeface="Georgia" panose="02040502050405020303" pitchFamily="18" charset="0"/>
                <a:ea typeface="Lato" panose="020F0502020204030203" pitchFamily="34" charset="0"/>
                <a:cs typeface="Lato" panose="020F0502020204030203" pitchFamily="34" charset="0"/>
              </a:endParaRPr>
            </a:p>
          </p:txBody>
        </p:sp>
        <p:sp>
          <p:nvSpPr>
            <p:cNvPr id="303" name="Freeform 380"/>
            <p:cNvSpPr/>
            <p:nvPr/>
          </p:nvSpPr>
          <p:spPr>
            <a:xfrm>
              <a:off x="15825625" y="2250784"/>
              <a:ext cx="1196709" cy="988200"/>
            </a:xfrm>
            <a:custGeom>
              <a:avLst/>
              <a:gdLst/>
              <a:ahLst/>
              <a:cxnLst>
                <a:cxn ang="0">
                  <a:pos x="wd2" y="hd2"/>
                </a:cxn>
                <a:cxn ang="5400000">
                  <a:pos x="wd2" y="hd2"/>
                </a:cxn>
                <a:cxn ang="10800000">
                  <a:pos x="wd2" y="hd2"/>
                </a:cxn>
                <a:cxn ang="16200000">
                  <a:pos x="wd2" y="hd2"/>
                </a:cxn>
              </a:cxnLst>
              <a:rect l="0" t="0" r="r" b="b"/>
              <a:pathLst>
                <a:path w="21544" h="21600" extrusionOk="0">
                  <a:moveTo>
                    <a:pt x="10754" y="0"/>
                  </a:moveTo>
                  <a:cubicBezTo>
                    <a:pt x="10605" y="0"/>
                    <a:pt x="10481" y="83"/>
                    <a:pt x="10429" y="225"/>
                  </a:cubicBezTo>
                  <a:lnTo>
                    <a:pt x="7698" y="7477"/>
                  </a:lnTo>
                  <a:lnTo>
                    <a:pt x="332" y="7982"/>
                  </a:lnTo>
                  <a:cubicBezTo>
                    <a:pt x="191" y="7990"/>
                    <a:pt x="63" y="8087"/>
                    <a:pt x="19" y="8229"/>
                  </a:cubicBezTo>
                  <a:cubicBezTo>
                    <a:pt x="-26" y="8363"/>
                    <a:pt x="8" y="8521"/>
                    <a:pt x="119" y="8611"/>
                  </a:cubicBezTo>
                  <a:lnTo>
                    <a:pt x="5828" y="13584"/>
                  </a:lnTo>
                  <a:lnTo>
                    <a:pt x="4015" y="21162"/>
                  </a:lnTo>
                  <a:cubicBezTo>
                    <a:pt x="3978" y="21304"/>
                    <a:pt x="4030" y="21451"/>
                    <a:pt x="4149" y="21533"/>
                  </a:cubicBezTo>
                  <a:cubicBezTo>
                    <a:pt x="4209" y="21577"/>
                    <a:pt x="4284" y="21600"/>
                    <a:pt x="4351" y="21600"/>
                  </a:cubicBezTo>
                  <a:cubicBezTo>
                    <a:pt x="4418" y="21600"/>
                    <a:pt x="4485" y="21581"/>
                    <a:pt x="4552" y="21544"/>
                  </a:cubicBezTo>
                  <a:lnTo>
                    <a:pt x="10787" y="17368"/>
                  </a:lnTo>
                  <a:lnTo>
                    <a:pt x="17033" y="21521"/>
                  </a:lnTo>
                  <a:cubicBezTo>
                    <a:pt x="17093" y="21559"/>
                    <a:pt x="17157" y="21578"/>
                    <a:pt x="17224" y="21578"/>
                  </a:cubicBezTo>
                  <a:cubicBezTo>
                    <a:pt x="17417" y="21578"/>
                    <a:pt x="17582" y="21420"/>
                    <a:pt x="17582" y="21218"/>
                  </a:cubicBezTo>
                  <a:cubicBezTo>
                    <a:pt x="17582" y="21181"/>
                    <a:pt x="17574" y="21143"/>
                    <a:pt x="17559" y="21106"/>
                  </a:cubicBezTo>
                  <a:lnTo>
                    <a:pt x="15724" y="13562"/>
                  </a:lnTo>
                  <a:lnTo>
                    <a:pt x="21410" y="8577"/>
                  </a:lnTo>
                  <a:cubicBezTo>
                    <a:pt x="21529" y="8488"/>
                    <a:pt x="21574" y="8341"/>
                    <a:pt x="21522" y="8207"/>
                  </a:cubicBezTo>
                  <a:cubicBezTo>
                    <a:pt x="21477" y="8072"/>
                    <a:pt x="21350" y="7967"/>
                    <a:pt x="21209" y="7960"/>
                  </a:cubicBezTo>
                  <a:lnTo>
                    <a:pt x="13843" y="7477"/>
                  </a:lnTo>
                  <a:lnTo>
                    <a:pt x="11089" y="225"/>
                  </a:lnTo>
                  <a:cubicBezTo>
                    <a:pt x="11037" y="83"/>
                    <a:pt x="10902" y="0"/>
                    <a:pt x="10754" y="0"/>
                  </a:cubicBezTo>
                  <a:close/>
                  <a:moveTo>
                    <a:pt x="10754" y="1358"/>
                  </a:moveTo>
                  <a:lnTo>
                    <a:pt x="13239" y="7937"/>
                  </a:lnTo>
                  <a:cubicBezTo>
                    <a:pt x="13291" y="8064"/>
                    <a:pt x="13411" y="8154"/>
                    <a:pt x="13552" y="8162"/>
                  </a:cubicBezTo>
                  <a:lnTo>
                    <a:pt x="20291" y="8611"/>
                  </a:lnTo>
                  <a:lnTo>
                    <a:pt x="15097" y="13180"/>
                  </a:lnTo>
                  <a:cubicBezTo>
                    <a:pt x="15000" y="13270"/>
                    <a:pt x="14955" y="13401"/>
                    <a:pt x="14985" y="13528"/>
                  </a:cubicBezTo>
                  <a:lnTo>
                    <a:pt x="16664" y="20421"/>
                  </a:lnTo>
                  <a:lnTo>
                    <a:pt x="10977" y="16638"/>
                  </a:lnTo>
                  <a:cubicBezTo>
                    <a:pt x="10858" y="16556"/>
                    <a:pt x="10705" y="16556"/>
                    <a:pt x="10586" y="16638"/>
                  </a:cubicBezTo>
                  <a:lnTo>
                    <a:pt x="4910" y="20432"/>
                  </a:lnTo>
                  <a:lnTo>
                    <a:pt x="6567" y="13539"/>
                  </a:lnTo>
                  <a:cubicBezTo>
                    <a:pt x="6597" y="13412"/>
                    <a:pt x="6552" y="13273"/>
                    <a:pt x="6455" y="13191"/>
                  </a:cubicBezTo>
                  <a:lnTo>
                    <a:pt x="1239" y="8644"/>
                  </a:lnTo>
                  <a:lnTo>
                    <a:pt x="7977" y="8173"/>
                  </a:lnTo>
                  <a:cubicBezTo>
                    <a:pt x="8119" y="8166"/>
                    <a:pt x="8235" y="8071"/>
                    <a:pt x="8280" y="7937"/>
                  </a:cubicBezTo>
                  <a:lnTo>
                    <a:pt x="10754" y="1358"/>
                  </a:lnTo>
                  <a:close/>
                  <a:moveTo>
                    <a:pt x="10843" y="3166"/>
                  </a:moveTo>
                  <a:cubicBezTo>
                    <a:pt x="10746" y="3129"/>
                    <a:pt x="10634" y="3181"/>
                    <a:pt x="10597" y="3278"/>
                  </a:cubicBezTo>
                  <a:lnTo>
                    <a:pt x="8918" y="7758"/>
                  </a:lnTo>
                  <a:cubicBezTo>
                    <a:pt x="8881" y="7855"/>
                    <a:pt x="8933" y="7956"/>
                    <a:pt x="9030" y="7993"/>
                  </a:cubicBezTo>
                  <a:cubicBezTo>
                    <a:pt x="9052" y="8001"/>
                    <a:pt x="9075" y="8005"/>
                    <a:pt x="9097" y="8005"/>
                  </a:cubicBezTo>
                  <a:cubicBezTo>
                    <a:pt x="9171" y="8005"/>
                    <a:pt x="9242" y="7967"/>
                    <a:pt x="9265" y="7892"/>
                  </a:cubicBezTo>
                  <a:lnTo>
                    <a:pt x="10944" y="3402"/>
                  </a:lnTo>
                  <a:cubicBezTo>
                    <a:pt x="10981" y="3305"/>
                    <a:pt x="10940" y="3196"/>
                    <a:pt x="10843" y="3166"/>
                  </a:cubicBezTo>
                  <a:close/>
                </a:path>
              </a:pathLst>
            </a:custGeom>
            <a:solidFill>
              <a:schemeClr val="accent3"/>
            </a:solidFill>
            <a:ln w="12700" cap="flat">
              <a:noFill/>
              <a:miter lim="400000"/>
            </a:ln>
            <a:effectLst/>
          </p:spPr>
          <p:txBody>
            <a:bodyPr wrap="square" lIns="45719" tIns="45719" rIns="45719" bIns="45719" numCol="1" anchor="ctr">
              <a:noAutofit/>
            </a:bodyPr>
            <a:lstStyle/>
            <a:p>
              <a:pPr algn="l" defTabSz="914400">
                <a:defRPr sz="1800" b="0">
                  <a:latin typeface="Calibri"/>
                  <a:ea typeface="Calibri"/>
                  <a:cs typeface="Calibri"/>
                  <a:sym typeface="Calibri"/>
                </a:defRPr>
              </a:pPr>
              <a:endParaRPr/>
            </a:p>
          </p:txBody>
        </p:sp>
        <p:grpSp>
          <p:nvGrpSpPr>
            <p:cNvPr id="306" name="Group"/>
            <p:cNvGrpSpPr/>
            <p:nvPr/>
          </p:nvGrpSpPr>
          <p:grpSpPr>
            <a:xfrm>
              <a:off x="12000715" y="3238984"/>
              <a:ext cx="8846529" cy="2966519"/>
              <a:chOff x="-1848442" y="-711558"/>
              <a:chExt cx="8846526" cy="2966515"/>
            </a:xfrm>
          </p:grpSpPr>
          <p:sp>
            <p:nvSpPr>
              <p:cNvPr id="304" name="Placeholder Text demo"/>
              <p:cNvSpPr txBox="1"/>
              <p:nvPr/>
            </p:nvSpPr>
            <p:spPr>
              <a:xfrm>
                <a:off x="-1848442" y="-711558"/>
                <a:ext cx="8763139" cy="9256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4600" b="0">
                    <a:solidFill>
                      <a:srgbClr val="835E42"/>
                    </a:solidFill>
                    <a:latin typeface="Goudy Bookletter 1911"/>
                    <a:ea typeface="Goudy Bookletter 1911"/>
                    <a:cs typeface="Goudy Bookletter 1911"/>
                    <a:sym typeface="Goudy Bookletter 1911"/>
                  </a:defRPr>
                </a:lvl1pPr>
              </a:lstStyle>
              <a:p>
                <a:pPr algn="ctr"/>
                <a:r>
                  <a:rPr lang="ru-RU" b="1" dirty="0">
                    <a:solidFill>
                      <a:schemeClr val="tx1"/>
                    </a:solidFill>
                    <a:latin typeface="Georgia" panose="02040502050405020303" pitchFamily="18" charset="0"/>
                  </a:rPr>
                  <a:t>Используйте смайлики там, где это уместно</a:t>
                </a:r>
              </a:p>
            </p:txBody>
          </p:sp>
          <p:sp>
            <p:nvSpPr>
              <p:cNvPr id="305" name="Lorem ipsum dolor sit amet, consectetur adipiscing elit,…"/>
              <p:cNvSpPr txBox="1"/>
              <p:nvPr/>
            </p:nvSpPr>
            <p:spPr>
              <a:xfrm>
                <a:off x="-1848442" y="241008"/>
                <a:ext cx="8846526" cy="201394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defTabSz="457200">
                  <a:lnSpc>
                    <a:spcPct val="130000"/>
                  </a:lnSpc>
                  <a:defRPr sz="2200" b="0">
                    <a:solidFill>
                      <a:srgbClr val="786F5F"/>
                    </a:solidFill>
                    <a:latin typeface="Lato-Regular"/>
                    <a:ea typeface="Lato-Regular"/>
                    <a:cs typeface="Lato-Regular"/>
                    <a:sym typeface="Lato-Regular"/>
                  </a:defRPr>
                </a:pPr>
                <a:r>
                  <a:rPr lang="ru-RU" sz="3200" dirty="0">
                    <a:solidFill>
                      <a:schemeClr val="bg1">
                        <a:lumMod val="10000"/>
                      </a:schemeClr>
                    </a:solidFill>
                    <a:latin typeface="Georgia" panose="02040502050405020303" pitchFamily="18" charset="0"/>
                    <a:sym typeface="Lato-Regular"/>
                  </a:rPr>
                  <a:t>Например, на форуме, посвященному рассмотрению какой-то научной темы в строгой обстановке, подобные вставки будут смотреться нелепо. А вот в личном общении или при обсуждениях в неформальной обстановке такие символы даже помогают точно передавать настроение. </a:t>
                </a:r>
                <a:endParaRPr sz="3200" dirty="0">
                  <a:solidFill>
                    <a:schemeClr val="bg1">
                      <a:lumMod val="10000"/>
                    </a:schemeClr>
                  </a:solidFill>
                  <a:latin typeface="Georgia" panose="02040502050405020303" pitchFamily="18" charset="0"/>
                  <a:ea typeface="Lato" panose="020F0502020204030203" pitchFamily="34" charset="0"/>
                  <a:cs typeface="Lato" panose="020F0502020204030203" pitchFamily="34" charset="0"/>
                </a:endParaRPr>
              </a:p>
            </p:txBody>
          </p:sp>
        </p:grpSp>
        <p:sp>
          <p:nvSpPr>
            <p:cNvPr id="308" name="Freeform 421"/>
            <p:cNvSpPr/>
            <p:nvPr/>
          </p:nvSpPr>
          <p:spPr>
            <a:xfrm>
              <a:off x="15852582" y="6301680"/>
              <a:ext cx="1142794" cy="910799"/>
            </a:xfrm>
            <a:custGeom>
              <a:avLst/>
              <a:gdLst/>
              <a:ahLst/>
              <a:cxnLst>
                <a:cxn ang="0">
                  <a:pos x="wd2" y="hd2"/>
                </a:cxn>
                <a:cxn ang="5400000">
                  <a:pos x="wd2" y="hd2"/>
                </a:cxn>
                <a:cxn ang="10800000">
                  <a:pos x="wd2" y="hd2"/>
                </a:cxn>
                <a:cxn ang="16200000">
                  <a:pos x="wd2" y="hd2"/>
                </a:cxn>
              </a:cxnLst>
              <a:rect l="0" t="0" r="r" b="b"/>
              <a:pathLst>
                <a:path w="21581" h="21600" extrusionOk="0">
                  <a:moveTo>
                    <a:pt x="10801" y="0"/>
                  </a:moveTo>
                  <a:cubicBezTo>
                    <a:pt x="9255" y="0"/>
                    <a:pt x="7991" y="1164"/>
                    <a:pt x="7991" y="2602"/>
                  </a:cubicBezTo>
                  <a:cubicBezTo>
                    <a:pt x="7991" y="3913"/>
                    <a:pt x="9037" y="5003"/>
                    <a:pt x="10391" y="5181"/>
                  </a:cubicBezTo>
                  <a:lnTo>
                    <a:pt x="10391" y="5955"/>
                  </a:lnTo>
                  <a:lnTo>
                    <a:pt x="8389" y="5955"/>
                  </a:lnTo>
                  <a:cubicBezTo>
                    <a:pt x="8165" y="5955"/>
                    <a:pt x="7992" y="6128"/>
                    <a:pt x="7991" y="6336"/>
                  </a:cubicBezTo>
                  <a:cubicBezTo>
                    <a:pt x="7991" y="6545"/>
                    <a:pt x="8165" y="6707"/>
                    <a:pt x="8389" y="6707"/>
                  </a:cubicBezTo>
                  <a:lnTo>
                    <a:pt x="10391" y="6707"/>
                  </a:lnTo>
                  <a:lnTo>
                    <a:pt x="10391" y="20299"/>
                  </a:lnTo>
                  <a:cubicBezTo>
                    <a:pt x="9229" y="19330"/>
                    <a:pt x="7939" y="19053"/>
                    <a:pt x="6786" y="18807"/>
                  </a:cubicBezTo>
                  <a:cubicBezTo>
                    <a:pt x="4751" y="18368"/>
                    <a:pt x="3272" y="18058"/>
                    <a:pt x="3192" y="14131"/>
                  </a:cubicBezTo>
                  <a:lnTo>
                    <a:pt x="5194" y="14131"/>
                  </a:lnTo>
                  <a:cubicBezTo>
                    <a:pt x="5402" y="14131"/>
                    <a:pt x="5568" y="13966"/>
                    <a:pt x="5568" y="13772"/>
                  </a:cubicBezTo>
                  <a:cubicBezTo>
                    <a:pt x="5568" y="13697"/>
                    <a:pt x="5544" y="13633"/>
                    <a:pt x="5495" y="13581"/>
                  </a:cubicBezTo>
                  <a:lnTo>
                    <a:pt x="3096" y="9880"/>
                  </a:lnTo>
                  <a:cubicBezTo>
                    <a:pt x="3032" y="9776"/>
                    <a:pt x="2910" y="9712"/>
                    <a:pt x="2782" y="9712"/>
                  </a:cubicBezTo>
                  <a:cubicBezTo>
                    <a:pt x="2654" y="9712"/>
                    <a:pt x="2521" y="9776"/>
                    <a:pt x="2457" y="9880"/>
                  </a:cubicBezTo>
                  <a:lnTo>
                    <a:pt x="57" y="13604"/>
                  </a:lnTo>
                  <a:cubicBezTo>
                    <a:pt x="-15" y="13708"/>
                    <a:pt x="-19" y="13840"/>
                    <a:pt x="45" y="13951"/>
                  </a:cubicBezTo>
                  <a:cubicBezTo>
                    <a:pt x="109" y="14063"/>
                    <a:pt x="235" y="14131"/>
                    <a:pt x="371" y="14131"/>
                  </a:cubicBezTo>
                  <a:lnTo>
                    <a:pt x="2384" y="14131"/>
                  </a:lnTo>
                  <a:cubicBezTo>
                    <a:pt x="2481" y="18647"/>
                    <a:pt x="4481" y="19082"/>
                    <a:pt x="6605" y="19536"/>
                  </a:cubicBezTo>
                  <a:cubicBezTo>
                    <a:pt x="7935" y="19820"/>
                    <a:pt x="9326" y="20117"/>
                    <a:pt x="10487" y="21465"/>
                  </a:cubicBezTo>
                  <a:lnTo>
                    <a:pt x="10487" y="21477"/>
                  </a:lnTo>
                  <a:cubicBezTo>
                    <a:pt x="10504" y="21492"/>
                    <a:pt x="10520" y="21507"/>
                    <a:pt x="10536" y="21521"/>
                  </a:cubicBezTo>
                  <a:cubicBezTo>
                    <a:pt x="10552" y="21536"/>
                    <a:pt x="10568" y="21536"/>
                    <a:pt x="10584" y="21544"/>
                  </a:cubicBezTo>
                  <a:cubicBezTo>
                    <a:pt x="10592" y="21544"/>
                    <a:pt x="10600" y="21555"/>
                    <a:pt x="10608" y="21555"/>
                  </a:cubicBezTo>
                  <a:cubicBezTo>
                    <a:pt x="10624" y="21563"/>
                    <a:pt x="10632" y="21570"/>
                    <a:pt x="10656" y="21578"/>
                  </a:cubicBezTo>
                  <a:lnTo>
                    <a:pt x="10668" y="21578"/>
                  </a:lnTo>
                  <a:cubicBezTo>
                    <a:pt x="10684" y="21585"/>
                    <a:pt x="10701" y="21581"/>
                    <a:pt x="10717" y="21589"/>
                  </a:cubicBezTo>
                  <a:cubicBezTo>
                    <a:pt x="10725" y="21589"/>
                    <a:pt x="10720" y="21589"/>
                    <a:pt x="10729" y="21589"/>
                  </a:cubicBezTo>
                  <a:cubicBezTo>
                    <a:pt x="10745" y="21589"/>
                    <a:pt x="10773" y="21600"/>
                    <a:pt x="10789" y="21600"/>
                  </a:cubicBezTo>
                  <a:cubicBezTo>
                    <a:pt x="10805" y="21600"/>
                    <a:pt x="10833" y="21596"/>
                    <a:pt x="10849" y="21589"/>
                  </a:cubicBezTo>
                  <a:cubicBezTo>
                    <a:pt x="10857" y="21589"/>
                    <a:pt x="10853" y="21589"/>
                    <a:pt x="10861" y="21589"/>
                  </a:cubicBezTo>
                  <a:cubicBezTo>
                    <a:pt x="10877" y="21589"/>
                    <a:pt x="10905" y="21585"/>
                    <a:pt x="10922" y="21578"/>
                  </a:cubicBezTo>
                  <a:cubicBezTo>
                    <a:pt x="10938" y="21570"/>
                    <a:pt x="10954" y="21563"/>
                    <a:pt x="10970" y="21555"/>
                  </a:cubicBezTo>
                  <a:cubicBezTo>
                    <a:pt x="10978" y="21555"/>
                    <a:pt x="10974" y="21544"/>
                    <a:pt x="10982" y="21544"/>
                  </a:cubicBezTo>
                  <a:cubicBezTo>
                    <a:pt x="10998" y="21536"/>
                    <a:pt x="11002" y="21529"/>
                    <a:pt x="11018" y="21521"/>
                  </a:cubicBezTo>
                  <a:cubicBezTo>
                    <a:pt x="11018" y="21521"/>
                    <a:pt x="11030" y="21529"/>
                    <a:pt x="11030" y="21521"/>
                  </a:cubicBezTo>
                  <a:cubicBezTo>
                    <a:pt x="11046" y="21514"/>
                    <a:pt x="11058" y="21492"/>
                    <a:pt x="11066" y="21477"/>
                  </a:cubicBezTo>
                  <a:lnTo>
                    <a:pt x="11078" y="21477"/>
                  </a:lnTo>
                  <a:cubicBezTo>
                    <a:pt x="11086" y="21469"/>
                    <a:pt x="11090" y="21465"/>
                    <a:pt x="11090" y="21465"/>
                  </a:cubicBezTo>
                  <a:cubicBezTo>
                    <a:pt x="12252" y="20117"/>
                    <a:pt x="13635" y="19808"/>
                    <a:pt x="14973" y="19525"/>
                  </a:cubicBezTo>
                  <a:cubicBezTo>
                    <a:pt x="17096" y="19071"/>
                    <a:pt x="19097" y="18647"/>
                    <a:pt x="19193" y="14131"/>
                  </a:cubicBezTo>
                  <a:lnTo>
                    <a:pt x="21207" y="14131"/>
                  </a:lnTo>
                  <a:cubicBezTo>
                    <a:pt x="21415" y="14131"/>
                    <a:pt x="21581" y="13966"/>
                    <a:pt x="21581" y="13772"/>
                  </a:cubicBezTo>
                  <a:cubicBezTo>
                    <a:pt x="21581" y="13697"/>
                    <a:pt x="21557" y="13641"/>
                    <a:pt x="21509" y="13581"/>
                  </a:cubicBezTo>
                  <a:lnTo>
                    <a:pt x="19121" y="9880"/>
                  </a:lnTo>
                  <a:cubicBezTo>
                    <a:pt x="19057" y="9776"/>
                    <a:pt x="18924" y="9712"/>
                    <a:pt x="18796" y="9712"/>
                  </a:cubicBezTo>
                  <a:cubicBezTo>
                    <a:pt x="18667" y="9712"/>
                    <a:pt x="18546" y="9776"/>
                    <a:pt x="18482" y="9880"/>
                  </a:cubicBezTo>
                  <a:lnTo>
                    <a:pt x="16082" y="13604"/>
                  </a:lnTo>
                  <a:cubicBezTo>
                    <a:pt x="16010" y="13708"/>
                    <a:pt x="16006" y="13840"/>
                    <a:pt x="16070" y="13951"/>
                  </a:cubicBezTo>
                  <a:cubicBezTo>
                    <a:pt x="16134" y="14063"/>
                    <a:pt x="16260" y="14131"/>
                    <a:pt x="16396" y="14131"/>
                  </a:cubicBezTo>
                  <a:lnTo>
                    <a:pt x="18398" y="14131"/>
                  </a:lnTo>
                  <a:cubicBezTo>
                    <a:pt x="18317" y="18050"/>
                    <a:pt x="16831" y="18379"/>
                    <a:pt x="14804" y="18819"/>
                  </a:cubicBezTo>
                  <a:cubicBezTo>
                    <a:pt x="13651" y="19065"/>
                    <a:pt x="12361" y="19342"/>
                    <a:pt x="11199" y="20310"/>
                  </a:cubicBezTo>
                  <a:lnTo>
                    <a:pt x="11199" y="6707"/>
                  </a:lnTo>
                  <a:lnTo>
                    <a:pt x="13201" y="6707"/>
                  </a:lnTo>
                  <a:cubicBezTo>
                    <a:pt x="13425" y="6707"/>
                    <a:pt x="13598" y="6545"/>
                    <a:pt x="13598" y="6336"/>
                  </a:cubicBezTo>
                  <a:cubicBezTo>
                    <a:pt x="13598" y="6128"/>
                    <a:pt x="13425" y="5955"/>
                    <a:pt x="13201" y="5955"/>
                  </a:cubicBezTo>
                  <a:lnTo>
                    <a:pt x="11199" y="5955"/>
                  </a:lnTo>
                  <a:lnTo>
                    <a:pt x="11199" y="5181"/>
                  </a:lnTo>
                  <a:cubicBezTo>
                    <a:pt x="12553" y="5002"/>
                    <a:pt x="13598" y="3913"/>
                    <a:pt x="13598" y="2602"/>
                  </a:cubicBezTo>
                  <a:cubicBezTo>
                    <a:pt x="13598" y="1164"/>
                    <a:pt x="12347" y="0"/>
                    <a:pt x="10801" y="0"/>
                  </a:cubicBezTo>
                  <a:close/>
                  <a:moveTo>
                    <a:pt x="10789" y="740"/>
                  </a:moveTo>
                  <a:cubicBezTo>
                    <a:pt x="11895" y="740"/>
                    <a:pt x="12790" y="1574"/>
                    <a:pt x="12791" y="2602"/>
                  </a:cubicBezTo>
                  <a:cubicBezTo>
                    <a:pt x="12791" y="3630"/>
                    <a:pt x="11895" y="4475"/>
                    <a:pt x="10789" y="4475"/>
                  </a:cubicBezTo>
                  <a:cubicBezTo>
                    <a:pt x="9683" y="4475"/>
                    <a:pt x="8787" y="3630"/>
                    <a:pt x="8787" y="2602"/>
                  </a:cubicBezTo>
                  <a:cubicBezTo>
                    <a:pt x="8787" y="1574"/>
                    <a:pt x="9683" y="740"/>
                    <a:pt x="10789" y="740"/>
                  </a:cubicBezTo>
                  <a:close/>
                  <a:moveTo>
                    <a:pt x="10789" y="1301"/>
                  </a:moveTo>
                  <a:cubicBezTo>
                    <a:pt x="10020" y="1301"/>
                    <a:pt x="9390" y="1887"/>
                    <a:pt x="9390" y="2602"/>
                  </a:cubicBezTo>
                  <a:cubicBezTo>
                    <a:pt x="9390" y="2706"/>
                    <a:pt x="9471" y="2793"/>
                    <a:pt x="9583" y="2793"/>
                  </a:cubicBezTo>
                  <a:cubicBezTo>
                    <a:pt x="9695" y="2793"/>
                    <a:pt x="9788" y="2706"/>
                    <a:pt x="9788" y="2602"/>
                  </a:cubicBezTo>
                  <a:cubicBezTo>
                    <a:pt x="9788" y="2088"/>
                    <a:pt x="10236" y="1671"/>
                    <a:pt x="10789" y="1671"/>
                  </a:cubicBezTo>
                  <a:cubicBezTo>
                    <a:pt x="10901" y="1671"/>
                    <a:pt x="10994" y="1596"/>
                    <a:pt x="10994" y="1492"/>
                  </a:cubicBezTo>
                  <a:cubicBezTo>
                    <a:pt x="10994" y="1387"/>
                    <a:pt x="10901" y="1301"/>
                    <a:pt x="10789" y="1301"/>
                  </a:cubicBezTo>
                  <a:close/>
                  <a:moveTo>
                    <a:pt x="2782" y="10733"/>
                  </a:moveTo>
                  <a:lnTo>
                    <a:pt x="4519" y="13436"/>
                  </a:lnTo>
                  <a:lnTo>
                    <a:pt x="2927" y="13436"/>
                  </a:lnTo>
                  <a:cubicBezTo>
                    <a:pt x="2887" y="13421"/>
                    <a:pt x="2838" y="13413"/>
                    <a:pt x="2782" y="13413"/>
                  </a:cubicBezTo>
                  <a:cubicBezTo>
                    <a:pt x="2726" y="13413"/>
                    <a:pt x="2686" y="13421"/>
                    <a:pt x="2638" y="13436"/>
                  </a:cubicBezTo>
                  <a:lnTo>
                    <a:pt x="1034" y="13436"/>
                  </a:lnTo>
                  <a:lnTo>
                    <a:pt x="2782" y="10733"/>
                  </a:lnTo>
                  <a:close/>
                  <a:moveTo>
                    <a:pt x="18796" y="10733"/>
                  </a:moveTo>
                  <a:lnTo>
                    <a:pt x="20544" y="13436"/>
                  </a:lnTo>
                  <a:lnTo>
                    <a:pt x="18940" y="13436"/>
                  </a:lnTo>
                  <a:cubicBezTo>
                    <a:pt x="18900" y="13421"/>
                    <a:pt x="18852" y="13413"/>
                    <a:pt x="18796" y="13413"/>
                  </a:cubicBezTo>
                  <a:cubicBezTo>
                    <a:pt x="18739" y="13413"/>
                    <a:pt x="18699" y="13421"/>
                    <a:pt x="18651" y="13436"/>
                  </a:cubicBezTo>
                  <a:lnTo>
                    <a:pt x="17059" y="13436"/>
                  </a:lnTo>
                  <a:lnTo>
                    <a:pt x="18796" y="10733"/>
                  </a:lnTo>
                  <a:close/>
                  <a:moveTo>
                    <a:pt x="2879" y="11686"/>
                  </a:moveTo>
                  <a:cubicBezTo>
                    <a:pt x="2783" y="11634"/>
                    <a:pt x="2670" y="11664"/>
                    <a:pt x="2614" y="11753"/>
                  </a:cubicBezTo>
                  <a:lnTo>
                    <a:pt x="1806" y="12942"/>
                  </a:lnTo>
                  <a:cubicBezTo>
                    <a:pt x="1750" y="13031"/>
                    <a:pt x="1770" y="13148"/>
                    <a:pt x="1866" y="13200"/>
                  </a:cubicBezTo>
                  <a:cubicBezTo>
                    <a:pt x="1898" y="13222"/>
                    <a:pt x="1942" y="13222"/>
                    <a:pt x="1974" y="13222"/>
                  </a:cubicBezTo>
                  <a:cubicBezTo>
                    <a:pt x="2039" y="13222"/>
                    <a:pt x="2103" y="13192"/>
                    <a:pt x="2143" y="13133"/>
                  </a:cubicBezTo>
                  <a:lnTo>
                    <a:pt x="2951" y="11944"/>
                  </a:lnTo>
                  <a:cubicBezTo>
                    <a:pt x="3007" y="11854"/>
                    <a:pt x="2975" y="11738"/>
                    <a:pt x="2879" y="11686"/>
                  </a:cubicBezTo>
                  <a:close/>
                  <a:moveTo>
                    <a:pt x="18904" y="11686"/>
                  </a:moveTo>
                  <a:cubicBezTo>
                    <a:pt x="18816" y="11634"/>
                    <a:pt x="18695" y="11660"/>
                    <a:pt x="18639" y="11742"/>
                  </a:cubicBezTo>
                  <a:lnTo>
                    <a:pt x="17831" y="12931"/>
                  </a:lnTo>
                  <a:cubicBezTo>
                    <a:pt x="17775" y="13020"/>
                    <a:pt x="17795" y="13137"/>
                    <a:pt x="17891" y="13189"/>
                  </a:cubicBezTo>
                  <a:cubicBezTo>
                    <a:pt x="17923" y="13211"/>
                    <a:pt x="17968" y="13222"/>
                    <a:pt x="18000" y="13222"/>
                  </a:cubicBezTo>
                  <a:cubicBezTo>
                    <a:pt x="18064" y="13222"/>
                    <a:pt x="18129" y="13192"/>
                    <a:pt x="18168" y="13133"/>
                  </a:cubicBezTo>
                  <a:lnTo>
                    <a:pt x="18964" y="11933"/>
                  </a:lnTo>
                  <a:cubicBezTo>
                    <a:pt x="19020" y="11843"/>
                    <a:pt x="19000" y="11738"/>
                    <a:pt x="18904" y="11686"/>
                  </a:cubicBezTo>
                  <a:close/>
                </a:path>
              </a:pathLst>
            </a:custGeom>
            <a:solidFill>
              <a:schemeClr val="accent3"/>
            </a:solidFill>
            <a:ln w="12700" cap="flat">
              <a:noFill/>
              <a:miter lim="400000"/>
            </a:ln>
            <a:effectLst/>
          </p:spPr>
          <p:txBody>
            <a:bodyPr wrap="square" lIns="45719" tIns="45719" rIns="45719" bIns="45719" numCol="1" anchor="ctr">
              <a:noAutofit/>
            </a:bodyPr>
            <a:lstStyle/>
            <a:p>
              <a:pPr algn="l" defTabSz="914400">
                <a:defRPr sz="1800" b="0">
                  <a:latin typeface="Calibri"/>
                  <a:ea typeface="Calibri"/>
                  <a:cs typeface="Calibri"/>
                  <a:sym typeface="Calibri"/>
                </a:defRPr>
              </a:pPr>
              <a:endParaRPr/>
            </a:p>
          </p:txBody>
        </p:sp>
        <p:sp>
          <p:nvSpPr>
            <p:cNvPr id="309" name="Placeholder Text demo"/>
            <p:cNvSpPr txBox="1"/>
            <p:nvPr/>
          </p:nvSpPr>
          <p:spPr>
            <a:xfrm>
              <a:off x="13156269" y="7361812"/>
              <a:ext cx="6627508" cy="49410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4600" b="0">
                  <a:solidFill>
                    <a:srgbClr val="835E42"/>
                  </a:solidFill>
                  <a:latin typeface="Goudy Bookletter 1911"/>
                  <a:ea typeface="Goudy Bookletter 1911"/>
                  <a:cs typeface="Goudy Bookletter 1911"/>
                  <a:sym typeface="Goudy Bookletter 1911"/>
                </a:defRPr>
              </a:lvl1pPr>
            </a:lstStyle>
            <a:p>
              <a:pPr algn="ctr"/>
              <a:r>
                <a:rPr lang="ru-RU" b="1" dirty="0">
                  <a:latin typeface="Georgia" panose="02040502050405020303" pitchFamily="18" charset="0"/>
                </a:rPr>
                <a:t>Не используйте </a:t>
              </a:r>
              <a:r>
                <a:rPr lang="en-US" b="1" dirty="0" err="1">
                  <a:latin typeface="Georgia" panose="02040502050405020303" pitchFamily="18" charset="0"/>
                </a:rPr>
                <a:t>CapsLock</a:t>
              </a:r>
              <a:endParaRPr lang="en-US" b="1" dirty="0">
                <a:latin typeface="Georgia" panose="02040502050405020303" pitchFamily="18" charset="0"/>
              </a:endParaRPr>
            </a:p>
          </p:txBody>
        </p:sp>
        <p:sp>
          <p:nvSpPr>
            <p:cNvPr id="310" name="Lorem ipsum dolor sit amet, consectetur adipiscing elit,…"/>
            <p:cNvSpPr txBox="1"/>
            <p:nvPr/>
          </p:nvSpPr>
          <p:spPr>
            <a:xfrm>
              <a:off x="12009417" y="8005251"/>
              <a:ext cx="8837827" cy="197974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defTabSz="457200">
                <a:lnSpc>
                  <a:spcPct val="130000"/>
                </a:lnSpc>
                <a:defRPr sz="2200" b="0">
                  <a:solidFill>
                    <a:srgbClr val="786F5F"/>
                  </a:solidFill>
                  <a:latin typeface="Lato-Regular"/>
                  <a:ea typeface="Lato-Regular"/>
                  <a:cs typeface="Lato-Regular"/>
                  <a:sym typeface="Lato-Regular"/>
                </a:defRPr>
              </a:pPr>
              <a:r>
                <a:rPr lang="ru-RU" sz="3200" b="0" dirty="0">
                  <a:solidFill>
                    <a:schemeClr val="bg1">
                      <a:lumMod val="10000"/>
                    </a:schemeClr>
                  </a:solidFill>
                  <a:latin typeface="Georgia" panose="02040502050405020303" pitchFamily="18" charset="0"/>
                  <a:sym typeface="Lato-Regular"/>
                </a:rPr>
                <a:t>Писать БОЛЬШИМИ БУКВАМИ в интернете означает кричать. Если вы хотите подчеркнуть</a:t>
              </a:r>
              <a:r>
                <a:rPr lang="ru-RU" sz="3200" dirty="0">
                  <a:solidFill>
                    <a:schemeClr val="bg1">
                      <a:lumMod val="10000"/>
                    </a:schemeClr>
                  </a:solidFill>
                  <a:latin typeface="Georgia" panose="02040502050405020303" pitchFamily="18" charset="0"/>
                  <a:sym typeface="Lato-Regular"/>
                </a:rPr>
                <a:t> </a:t>
              </a:r>
              <a:r>
                <a:rPr lang="ru-RU" sz="3200" b="0" dirty="0">
                  <a:solidFill>
                    <a:schemeClr val="bg1">
                      <a:lumMod val="10000"/>
                    </a:schemeClr>
                  </a:solidFill>
                  <a:latin typeface="Georgia" panose="02040502050405020303" pitchFamily="18" charset="0"/>
                  <a:sym typeface="Lato-Regular"/>
                </a:rPr>
                <a:t>свою мысль или обратить внимание собеседника на что-то, используйте другие инструменты форматирования текста, а также средства выразительности. Русский язык богат ими.</a:t>
              </a:r>
              <a:endParaRPr sz="3200" dirty="0">
                <a:solidFill>
                  <a:schemeClr val="bg1">
                    <a:lumMod val="10000"/>
                  </a:schemeClr>
                </a:solidFill>
                <a:latin typeface="Georgia" panose="02040502050405020303" pitchFamily="18" charset="0"/>
                <a:ea typeface="Lato" panose="020F0502020204030203" pitchFamily="34" charset="0"/>
                <a:cs typeface="Lato" panose="020F0502020204030203" pitchFamily="34" charset="0"/>
              </a:endParaRPr>
            </a:p>
          </p:txBody>
        </p:sp>
      </p:grpSp>
      <p:sp>
        <p:nvSpPr>
          <p:cNvPr id="16" name="Freeform 79"/>
          <p:cNvSpPr/>
          <p:nvPr/>
        </p:nvSpPr>
        <p:spPr>
          <a:xfrm>
            <a:off x="4597440" y="716835"/>
            <a:ext cx="1395335" cy="1558615"/>
          </a:xfrm>
          <a:custGeom>
            <a:avLst/>
            <a:gdLst/>
            <a:ahLst/>
            <a:cxnLst>
              <a:cxn ang="0">
                <a:pos x="wd2" y="hd2"/>
              </a:cxn>
              <a:cxn ang="5400000">
                <a:pos x="wd2" y="hd2"/>
              </a:cxn>
              <a:cxn ang="10800000">
                <a:pos x="wd2" y="hd2"/>
              </a:cxn>
              <a:cxn ang="16200000">
                <a:pos x="wd2" y="hd2"/>
              </a:cxn>
            </a:cxnLst>
            <a:rect l="0" t="0" r="r" b="b"/>
            <a:pathLst>
              <a:path w="21600" h="21600" extrusionOk="0">
                <a:moveTo>
                  <a:pt x="5614" y="0"/>
                </a:moveTo>
                <a:cubicBezTo>
                  <a:pt x="5442" y="0"/>
                  <a:pt x="5285" y="94"/>
                  <a:pt x="5225" y="235"/>
                </a:cubicBezTo>
                <a:lnTo>
                  <a:pt x="3496" y="3953"/>
                </a:lnTo>
                <a:cubicBezTo>
                  <a:pt x="3444" y="4057"/>
                  <a:pt x="3462" y="4177"/>
                  <a:pt x="3522" y="4266"/>
                </a:cubicBezTo>
                <a:cubicBezTo>
                  <a:pt x="1371" y="5837"/>
                  <a:pt x="0" y="8181"/>
                  <a:pt x="0" y="10794"/>
                </a:cubicBezTo>
                <a:cubicBezTo>
                  <a:pt x="0" y="13407"/>
                  <a:pt x="1366" y="15744"/>
                  <a:pt x="3509" y="17323"/>
                </a:cubicBezTo>
                <a:cubicBezTo>
                  <a:pt x="3449" y="17419"/>
                  <a:pt x="3431" y="17536"/>
                  <a:pt x="3483" y="17647"/>
                </a:cubicBezTo>
                <a:lnTo>
                  <a:pt x="5212" y="21365"/>
                </a:lnTo>
                <a:cubicBezTo>
                  <a:pt x="5281" y="21506"/>
                  <a:pt x="5429" y="21600"/>
                  <a:pt x="5601" y="21600"/>
                </a:cubicBezTo>
                <a:lnTo>
                  <a:pt x="14244" y="21600"/>
                </a:lnTo>
                <a:cubicBezTo>
                  <a:pt x="14417" y="21600"/>
                  <a:pt x="14586" y="21506"/>
                  <a:pt x="14647" y="21365"/>
                </a:cubicBezTo>
                <a:lnTo>
                  <a:pt x="16375" y="17647"/>
                </a:lnTo>
                <a:cubicBezTo>
                  <a:pt x="16427" y="17536"/>
                  <a:pt x="16410" y="17419"/>
                  <a:pt x="16349" y="17323"/>
                </a:cubicBezTo>
                <a:cubicBezTo>
                  <a:pt x="18397" y="15826"/>
                  <a:pt x="19724" y="13639"/>
                  <a:pt x="19845" y="11175"/>
                </a:cubicBezTo>
                <a:lnTo>
                  <a:pt x="20742" y="11175"/>
                </a:lnTo>
                <a:lnTo>
                  <a:pt x="20742" y="11545"/>
                </a:lnTo>
                <a:cubicBezTo>
                  <a:pt x="20742" y="11753"/>
                  <a:pt x="20929" y="11914"/>
                  <a:pt x="21171" y="11914"/>
                </a:cubicBezTo>
                <a:cubicBezTo>
                  <a:pt x="21413" y="11914"/>
                  <a:pt x="21600" y="11753"/>
                  <a:pt x="21600" y="11545"/>
                </a:cubicBezTo>
                <a:lnTo>
                  <a:pt x="21600" y="10055"/>
                </a:lnTo>
                <a:cubicBezTo>
                  <a:pt x="21600" y="9847"/>
                  <a:pt x="21413" y="9686"/>
                  <a:pt x="21171" y="9686"/>
                </a:cubicBezTo>
                <a:cubicBezTo>
                  <a:pt x="20929" y="9686"/>
                  <a:pt x="20742" y="9847"/>
                  <a:pt x="20742" y="10055"/>
                </a:cubicBezTo>
                <a:lnTo>
                  <a:pt x="20742" y="10425"/>
                </a:lnTo>
                <a:lnTo>
                  <a:pt x="19858" y="10425"/>
                </a:lnTo>
                <a:cubicBezTo>
                  <a:pt x="19738" y="7961"/>
                  <a:pt x="18402" y="5774"/>
                  <a:pt x="16362" y="4277"/>
                </a:cubicBezTo>
                <a:cubicBezTo>
                  <a:pt x="16423" y="4181"/>
                  <a:pt x="16432" y="4068"/>
                  <a:pt x="16388" y="3964"/>
                </a:cubicBezTo>
                <a:lnTo>
                  <a:pt x="14660" y="246"/>
                </a:lnTo>
                <a:cubicBezTo>
                  <a:pt x="14591" y="98"/>
                  <a:pt x="14430" y="0"/>
                  <a:pt x="14257" y="0"/>
                </a:cubicBezTo>
                <a:lnTo>
                  <a:pt x="5614" y="0"/>
                </a:lnTo>
                <a:close/>
                <a:moveTo>
                  <a:pt x="5913" y="750"/>
                </a:moveTo>
                <a:lnTo>
                  <a:pt x="13958" y="750"/>
                </a:lnTo>
                <a:lnTo>
                  <a:pt x="15271" y="3583"/>
                </a:lnTo>
                <a:cubicBezTo>
                  <a:pt x="13733" y="2727"/>
                  <a:pt x="11912" y="2240"/>
                  <a:pt x="9942" y="2240"/>
                </a:cubicBezTo>
                <a:cubicBezTo>
                  <a:pt x="7972" y="2240"/>
                  <a:pt x="6139" y="2727"/>
                  <a:pt x="4601" y="3583"/>
                </a:cubicBezTo>
                <a:lnTo>
                  <a:pt x="5913" y="750"/>
                </a:lnTo>
                <a:close/>
                <a:moveTo>
                  <a:pt x="9942" y="2979"/>
                </a:moveTo>
                <a:cubicBezTo>
                  <a:pt x="14945" y="2979"/>
                  <a:pt x="19014" y="6484"/>
                  <a:pt x="19014" y="10794"/>
                </a:cubicBezTo>
                <a:cubicBezTo>
                  <a:pt x="19014" y="15105"/>
                  <a:pt x="14945" y="18610"/>
                  <a:pt x="9942" y="18610"/>
                </a:cubicBezTo>
                <a:cubicBezTo>
                  <a:pt x="4939" y="18610"/>
                  <a:pt x="858" y="15105"/>
                  <a:pt x="858" y="10794"/>
                </a:cubicBezTo>
                <a:cubicBezTo>
                  <a:pt x="858" y="6484"/>
                  <a:pt x="4939" y="2979"/>
                  <a:pt x="9942" y="2979"/>
                </a:cubicBezTo>
                <a:close/>
                <a:moveTo>
                  <a:pt x="9669" y="3527"/>
                </a:moveTo>
                <a:cubicBezTo>
                  <a:pt x="9548" y="3527"/>
                  <a:pt x="9448" y="3613"/>
                  <a:pt x="9448" y="3718"/>
                </a:cubicBezTo>
                <a:cubicBezTo>
                  <a:pt x="9448" y="3822"/>
                  <a:pt x="9548" y="3908"/>
                  <a:pt x="9669" y="3908"/>
                </a:cubicBezTo>
                <a:cubicBezTo>
                  <a:pt x="14231" y="3908"/>
                  <a:pt x="17935" y="7099"/>
                  <a:pt x="17935" y="11030"/>
                </a:cubicBezTo>
                <a:cubicBezTo>
                  <a:pt x="17935" y="11134"/>
                  <a:pt x="18035" y="11220"/>
                  <a:pt x="18156" y="11220"/>
                </a:cubicBezTo>
                <a:cubicBezTo>
                  <a:pt x="18277" y="11220"/>
                  <a:pt x="18364" y="11134"/>
                  <a:pt x="18364" y="11030"/>
                </a:cubicBezTo>
                <a:cubicBezTo>
                  <a:pt x="18364" y="6898"/>
                  <a:pt x="14465" y="3527"/>
                  <a:pt x="9669" y="3527"/>
                </a:cubicBezTo>
                <a:close/>
                <a:moveTo>
                  <a:pt x="5056" y="6215"/>
                </a:moveTo>
                <a:cubicBezTo>
                  <a:pt x="4945" y="6215"/>
                  <a:pt x="4830" y="6252"/>
                  <a:pt x="4744" y="6327"/>
                </a:cubicBezTo>
                <a:cubicBezTo>
                  <a:pt x="4571" y="6476"/>
                  <a:pt x="4571" y="6704"/>
                  <a:pt x="4744" y="6853"/>
                </a:cubicBezTo>
                <a:lnTo>
                  <a:pt x="7915" y="9585"/>
                </a:lnTo>
                <a:cubicBezTo>
                  <a:pt x="7638" y="9928"/>
                  <a:pt x="7460" y="10348"/>
                  <a:pt x="7460" y="10794"/>
                </a:cubicBezTo>
                <a:cubicBezTo>
                  <a:pt x="7460" y="11971"/>
                  <a:pt x="8577" y="12922"/>
                  <a:pt x="9942" y="12922"/>
                </a:cubicBezTo>
                <a:cubicBezTo>
                  <a:pt x="11307" y="12922"/>
                  <a:pt x="12412" y="11971"/>
                  <a:pt x="12412" y="10794"/>
                </a:cubicBezTo>
                <a:cubicBezTo>
                  <a:pt x="12412" y="10340"/>
                  <a:pt x="12242" y="9928"/>
                  <a:pt x="11957" y="9585"/>
                </a:cubicBezTo>
                <a:lnTo>
                  <a:pt x="13906" y="7905"/>
                </a:lnTo>
                <a:cubicBezTo>
                  <a:pt x="14079" y="7757"/>
                  <a:pt x="14079" y="7528"/>
                  <a:pt x="13906" y="7379"/>
                </a:cubicBezTo>
                <a:cubicBezTo>
                  <a:pt x="13742" y="7230"/>
                  <a:pt x="13459" y="7238"/>
                  <a:pt x="13295" y="7379"/>
                </a:cubicBezTo>
                <a:lnTo>
                  <a:pt x="11359" y="9048"/>
                </a:lnTo>
                <a:cubicBezTo>
                  <a:pt x="10961" y="8809"/>
                  <a:pt x="10461" y="8667"/>
                  <a:pt x="9942" y="8667"/>
                </a:cubicBezTo>
                <a:cubicBezTo>
                  <a:pt x="9415" y="8667"/>
                  <a:pt x="8936" y="8802"/>
                  <a:pt x="8539" y="9048"/>
                </a:cubicBezTo>
                <a:lnTo>
                  <a:pt x="5355" y="6327"/>
                </a:lnTo>
                <a:cubicBezTo>
                  <a:pt x="5268" y="6252"/>
                  <a:pt x="5166" y="6215"/>
                  <a:pt x="5056" y="6215"/>
                </a:cubicBezTo>
                <a:close/>
                <a:moveTo>
                  <a:pt x="9942" y="9406"/>
                </a:moveTo>
                <a:cubicBezTo>
                  <a:pt x="10824" y="9406"/>
                  <a:pt x="11541" y="10028"/>
                  <a:pt x="11541" y="10794"/>
                </a:cubicBezTo>
                <a:cubicBezTo>
                  <a:pt x="11541" y="11561"/>
                  <a:pt x="10824" y="12172"/>
                  <a:pt x="9942" y="12172"/>
                </a:cubicBezTo>
                <a:cubicBezTo>
                  <a:pt x="9061" y="12172"/>
                  <a:pt x="8331" y="11561"/>
                  <a:pt x="8331" y="10794"/>
                </a:cubicBezTo>
                <a:cubicBezTo>
                  <a:pt x="8331" y="10035"/>
                  <a:pt x="9052" y="9406"/>
                  <a:pt x="9942" y="9406"/>
                </a:cubicBezTo>
                <a:close/>
                <a:moveTo>
                  <a:pt x="1716" y="10369"/>
                </a:moveTo>
                <a:cubicBezTo>
                  <a:pt x="1595" y="10369"/>
                  <a:pt x="1508" y="10455"/>
                  <a:pt x="1508" y="10559"/>
                </a:cubicBezTo>
                <a:cubicBezTo>
                  <a:pt x="1508" y="14691"/>
                  <a:pt x="5407" y="18062"/>
                  <a:pt x="10202" y="18062"/>
                </a:cubicBezTo>
                <a:cubicBezTo>
                  <a:pt x="10323" y="18062"/>
                  <a:pt x="10423" y="17975"/>
                  <a:pt x="10423" y="17871"/>
                </a:cubicBezTo>
                <a:cubicBezTo>
                  <a:pt x="10423" y="17767"/>
                  <a:pt x="10323" y="17681"/>
                  <a:pt x="10202" y="17681"/>
                </a:cubicBezTo>
                <a:cubicBezTo>
                  <a:pt x="5640" y="17681"/>
                  <a:pt x="1936" y="14490"/>
                  <a:pt x="1936" y="10559"/>
                </a:cubicBezTo>
                <a:cubicBezTo>
                  <a:pt x="1936" y="10455"/>
                  <a:pt x="1837" y="10369"/>
                  <a:pt x="1716" y="10369"/>
                </a:cubicBezTo>
                <a:close/>
                <a:moveTo>
                  <a:pt x="4588" y="18006"/>
                </a:moveTo>
                <a:cubicBezTo>
                  <a:pt x="6134" y="18862"/>
                  <a:pt x="7972" y="19360"/>
                  <a:pt x="9942" y="19360"/>
                </a:cubicBezTo>
                <a:cubicBezTo>
                  <a:pt x="11912" y="19360"/>
                  <a:pt x="13737" y="18865"/>
                  <a:pt x="15284" y="18017"/>
                </a:cubicBezTo>
                <a:lnTo>
                  <a:pt x="13958" y="20850"/>
                </a:lnTo>
                <a:lnTo>
                  <a:pt x="5913" y="20850"/>
                </a:lnTo>
                <a:lnTo>
                  <a:pt x="4588" y="18006"/>
                </a:lnTo>
                <a:close/>
              </a:path>
            </a:pathLst>
          </a:custGeom>
          <a:solidFill>
            <a:schemeClr val="accent3"/>
          </a:solidFill>
          <a:ln w="12700">
            <a:miter lim="400000"/>
          </a:ln>
        </p:spPr>
        <p:txBody>
          <a:bodyPr lIns="45719" rIns="45719" anchor="ctr"/>
          <a:lstStyle/>
          <a:p>
            <a:pPr algn="l" defTabSz="914400">
              <a:defRPr sz="1800" b="0">
                <a:latin typeface="Calibri"/>
                <a:ea typeface="Calibri"/>
                <a:cs typeface="Calibri"/>
                <a:sym typeface="Calibri"/>
              </a:defRPr>
            </a:pPr>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42" name="Rectangle"/>
          <p:cNvSpPr/>
          <p:nvPr/>
        </p:nvSpPr>
        <p:spPr>
          <a:xfrm>
            <a:off x="646870" y="770239"/>
            <a:ext cx="8440211" cy="12385280"/>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43" name="Agenda"/>
          <p:cNvSpPr txBox="1"/>
          <p:nvPr/>
        </p:nvSpPr>
        <p:spPr>
          <a:xfrm>
            <a:off x="1115664" y="1777904"/>
            <a:ext cx="8440211" cy="28110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5800" b="0">
                <a:solidFill>
                  <a:srgbClr val="F4F4F4"/>
                </a:solidFill>
                <a:latin typeface="Goudy Bookletter 1911"/>
                <a:ea typeface="Goudy Bookletter 1911"/>
                <a:cs typeface="Goudy Bookletter 1911"/>
                <a:sym typeface="Goudy Bookletter 1911"/>
              </a:defRPr>
            </a:lvl1pPr>
          </a:lstStyle>
          <a:p>
            <a:r>
              <a:rPr lang="ru-RU" sz="8800" b="1" dirty="0">
                <a:solidFill>
                  <a:srgbClr val="C00000"/>
                </a:solidFill>
                <a:latin typeface="Cambria Math" panose="02040503050406030204" pitchFamily="18" charset="0"/>
                <a:ea typeface="Cambria Math" panose="02040503050406030204" pitchFamily="18" charset="0"/>
              </a:rPr>
              <a:t>Цель речевой деятельности </a:t>
            </a:r>
          </a:p>
        </p:txBody>
      </p:sp>
      <p:sp>
        <p:nvSpPr>
          <p:cNvPr id="146" name="Line"/>
          <p:cNvSpPr/>
          <p:nvPr/>
        </p:nvSpPr>
        <p:spPr>
          <a:xfrm>
            <a:off x="10663484" y="6479174"/>
            <a:ext cx="12184721" cy="3"/>
          </a:xfrm>
          <a:prstGeom prst="line">
            <a:avLst/>
          </a:prstGeom>
          <a:noFill/>
          <a:ln w="25400" cap="flat">
            <a:solidFill>
              <a:schemeClr val="accent1"/>
            </a:solidFill>
            <a:prstDash val="solid"/>
            <a:miter lim="400000"/>
          </a:ln>
          <a:effectLst/>
        </p:spPr>
        <p:txBody>
          <a:bodyPr wrap="square" lIns="50800" tIns="50800" rIns="50800" bIns="50800" numCol="1" anchor="ctr">
            <a:noAutofit/>
          </a:bodyPr>
          <a:lstStyle/>
          <a:p>
            <a:endParaRPr/>
          </a:p>
        </p:txBody>
      </p:sp>
      <p:grpSp>
        <p:nvGrpSpPr>
          <p:cNvPr id="151" name="Group"/>
          <p:cNvGrpSpPr/>
          <p:nvPr/>
        </p:nvGrpSpPr>
        <p:grpSpPr>
          <a:xfrm>
            <a:off x="9576293" y="4470318"/>
            <a:ext cx="13372834" cy="8685201"/>
            <a:chOff x="-341086" y="-1961190"/>
            <a:chExt cx="10857670" cy="4550192"/>
          </a:xfrm>
        </p:grpSpPr>
        <p:sp>
          <p:nvSpPr>
            <p:cNvPr id="149" name="Lorem ipsum dolor sit amet, consectetur adipiscing elit, sed do eiusmod tempor incididunt ut labore et dolore magna aliqua. Ut venenatis tellus in metus vulputate."/>
            <p:cNvSpPr txBox="1"/>
            <p:nvPr/>
          </p:nvSpPr>
          <p:spPr>
            <a:xfrm>
              <a:off x="-341086" y="-1961190"/>
              <a:ext cx="10775728" cy="12147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pPr algn="just" hangingPunct="1">
                <a:lnSpc>
                  <a:spcPct val="100000"/>
                </a:lnSpc>
                <a:buClr>
                  <a:schemeClr val="bg2">
                    <a:lumMod val="40000"/>
                    <a:lumOff val="60000"/>
                  </a:schemeClr>
                </a:buClr>
                <a:defRPr/>
              </a:pPr>
              <a:r>
                <a:rPr lang="ru-RU" sz="4800" b="1" dirty="0">
                  <a:solidFill>
                    <a:srgbClr val="002060"/>
                  </a:solidFill>
                  <a:latin typeface="Georgia" panose="02040502050405020303" pitchFamily="18" charset="0"/>
                </a:rPr>
                <a:t>Поэтому так важно правильно выстраивать свою речь, если желаете достичь нужного результата. </a:t>
              </a:r>
            </a:p>
          </p:txBody>
        </p:sp>
        <p:sp>
          <p:nvSpPr>
            <p:cNvPr id="150" name="Line"/>
            <p:cNvSpPr/>
            <p:nvPr/>
          </p:nvSpPr>
          <p:spPr>
            <a:xfrm>
              <a:off x="462060" y="2589001"/>
              <a:ext cx="10054524" cy="1"/>
            </a:xfrm>
            <a:prstGeom prst="line">
              <a:avLst/>
            </a:prstGeom>
            <a:noFill/>
            <a:ln w="25400" cap="flat">
              <a:solidFill>
                <a:schemeClr val="accent1"/>
              </a:solidFill>
              <a:prstDash val="solid"/>
              <a:miter lim="400000"/>
            </a:ln>
            <a:effectLst/>
          </p:spPr>
          <p:txBody>
            <a:bodyPr wrap="square" lIns="50800" tIns="50800" rIns="50800" bIns="50800" numCol="1" anchor="ctr">
              <a:noAutofit/>
            </a:bodyPr>
            <a:lstStyle/>
            <a:p>
              <a:endParaRPr/>
            </a:p>
          </p:txBody>
        </p:sp>
      </p:grpSp>
      <p:sp>
        <p:nvSpPr>
          <p:cNvPr id="2" name="Прямоугольник 1"/>
          <p:cNvSpPr/>
          <p:nvPr/>
        </p:nvSpPr>
        <p:spPr>
          <a:xfrm>
            <a:off x="9576294" y="1926047"/>
            <a:ext cx="13271911" cy="2308324"/>
          </a:xfrm>
          <a:prstGeom prst="rect">
            <a:avLst/>
          </a:prstGeom>
        </p:spPr>
        <p:txBody>
          <a:bodyPr wrap="square">
            <a:spAutoFit/>
          </a:bodyPr>
          <a:lstStyle/>
          <a:p>
            <a:pPr algn="just" hangingPunct="1">
              <a:buClr>
                <a:schemeClr val="bg2">
                  <a:lumMod val="40000"/>
                  <a:lumOff val="60000"/>
                </a:schemeClr>
              </a:buClr>
              <a:buFont typeface="Wingdings" pitchFamily="2" charset="2"/>
              <a:buChar char="Ø"/>
              <a:defRPr/>
            </a:pPr>
            <a:r>
              <a:rPr lang="ru-RU" sz="4800" dirty="0">
                <a:solidFill>
                  <a:schemeClr val="bg1">
                    <a:lumMod val="10000"/>
                  </a:schemeClr>
                </a:solidFill>
                <a:latin typeface="Georgia" panose="02040502050405020303" pitchFamily="18" charset="0"/>
              </a:rPr>
              <a:t>—</a:t>
            </a:r>
            <a:r>
              <a:rPr lang="en-US" sz="4800" dirty="0">
                <a:solidFill>
                  <a:schemeClr val="bg1">
                    <a:lumMod val="10000"/>
                  </a:schemeClr>
                </a:solidFill>
                <a:latin typeface="Georgia" panose="02040502050405020303" pitchFamily="18" charset="0"/>
              </a:rPr>
              <a:t> </a:t>
            </a:r>
            <a:r>
              <a:rPr lang="en-US" altLang="ru-RU" sz="4800" dirty="0">
                <a:solidFill>
                  <a:schemeClr val="bg1">
                    <a:lumMod val="10000"/>
                  </a:schemeClr>
                </a:solidFill>
                <a:latin typeface="Georgia" panose="02040502050405020303" pitchFamily="18" charset="0"/>
                <a:cs typeface="Times New Roman" panose="02020603050405020304" pitchFamily="18" charset="0"/>
              </a:rPr>
              <a:t> </a:t>
            </a:r>
            <a:r>
              <a:rPr lang="ru-RU" sz="4800" dirty="0">
                <a:solidFill>
                  <a:srgbClr val="002060"/>
                </a:solidFill>
                <a:latin typeface="Georgia" panose="02040502050405020303" pitchFamily="18" charset="0"/>
                <a:ea typeface="FangSong" panose="02010609060101010101" pitchFamily="49" charset="-122"/>
                <a:cs typeface="Iskoola Pota" panose="020B0502040204020203" pitchFamily="34" charset="0"/>
              </a:rPr>
              <a:t>конкретный будущий результат, ожидаемая реакция собеседника или аудитории. </a:t>
            </a:r>
          </a:p>
        </p:txBody>
      </p:sp>
      <p:sp>
        <p:nvSpPr>
          <p:cNvPr id="18" name="Line"/>
          <p:cNvSpPr/>
          <p:nvPr/>
        </p:nvSpPr>
        <p:spPr>
          <a:xfrm>
            <a:off x="10565487" y="786181"/>
            <a:ext cx="12184721" cy="3"/>
          </a:xfrm>
          <a:prstGeom prst="line">
            <a:avLst/>
          </a:prstGeom>
          <a:noFill/>
          <a:ln w="25400" cap="flat">
            <a:solidFill>
              <a:schemeClr val="accent1"/>
            </a:solidFill>
            <a:prstDash val="solid"/>
            <a:miter lim="400000"/>
          </a:ln>
          <a:effectLst/>
        </p:spPr>
        <p:txBody>
          <a:bodyPr wrap="square" lIns="50800" tIns="50800" rIns="50800" bIns="50800" numCol="1" anchor="ctr">
            <a:noAutofit/>
          </a:bodyPr>
          <a:lstStyle/>
          <a:p>
            <a:endParaRPr/>
          </a:p>
        </p:txBody>
      </p:sp>
      <p:sp>
        <p:nvSpPr>
          <p:cNvPr id="17" name="more information"/>
          <p:cNvSpPr/>
          <p:nvPr/>
        </p:nvSpPr>
        <p:spPr>
          <a:xfrm>
            <a:off x="2977705" y="12403746"/>
            <a:ext cx="3291733" cy="41036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2000" b="0" cap="small" spc="400">
                <a:solidFill>
                  <a:srgbClr val="F4F4F4"/>
                </a:solidFill>
                <a:latin typeface="Goudy Bookletter 1911"/>
                <a:ea typeface="Goudy Bookletter 1911"/>
                <a:cs typeface="Goudy Bookletter 1911"/>
                <a:sym typeface="Goudy Bookletter 1911"/>
              </a:defRPr>
            </a:lvl1pPr>
          </a:lstStyle>
          <a:p>
            <a:r>
              <a:rPr lang="ru-RU" dirty="0">
                <a:solidFill>
                  <a:schemeClr val="bg1"/>
                </a:solidFill>
              </a:rPr>
              <a:t>Больше информации</a:t>
            </a:r>
            <a:endParaRPr dirty="0">
              <a:solidFill>
                <a:schemeClr val="bg1"/>
              </a:solidFill>
            </a:endParaRPr>
          </a:p>
        </p:txBody>
      </p:sp>
      <p:pic>
        <p:nvPicPr>
          <p:cNvPr id="8" name="Рисунок 7">
            <a:extLst>
              <a:ext uri="{FF2B5EF4-FFF2-40B4-BE49-F238E27FC236}">
                <a16:creationId xmlns:a16="http://schemas.microsoft.com/office/drawing/2014/main" xmlns="" id="{A0EE73A3-E1C0-4774-8ED3-68E27F5D1804}"/>
              </a:ext>
            </a:extLst>
          </p:cNvPr>
          <p:cNvPicPr>
            <a:picLocks noChangeAspect="1"/>
          </p:cNvPicPr>
          <p:nvPr/>
        </p:nvPicPr>
        <p:blipFill>
          <a:blip r:embed="rId2" cstate="print"/>
          <a:stretch>
            <a:fillRect/>
          </a:stretch>
        </p:blipFill>
        <p:spPr>
          <a:xfrm>
            <a:off x="16212248" y="7566022"/>
            <a:ext cx="5265009" cy="5205383"/>
          </a:xfrm>
          <a:prstGeom prst="rect">
            <a:avLst/>
          </a:prstGeom>
        </p:spPr>
      </p:pic>
    </p:spTree>
    <p:extLst>
      <p:ext uri="{BB962C8B-B14F-4D97-AF65-F5344CB8AC3E}">
        <p14:creationId xmlns:p14="http://schemas.microsoft.com/office/powerpoint/2010/main" xmlns="" val="37390518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Табличка 6">
            <a:extLst>
              <a:ext uri="{FF2B5EF4-FFF2-40B4-BE49-F238E27FC236}">
                <a16:creationId xmlns:a16="http://schemas.microsoft.com/office/drawing/2014/main" xmlns="" id="{E42BC48B-686B-6E42-9371-509A2521BE20}"/>
              </a:ext>
            </a:extLst>
          </p:cNvPr>
          <p:cNvSpPr/>
          <p:nvPr/>
        </p:nvSpPr>
        <p:spPr bwMode="auto">
          <a:xfrm>
            <a:off x="1390800" y="1376089"/>
            <a:ext cx="21674408" cy="11318723"/>
          </a:xfrm>
          <a:prstGeom prst="plaque">
            <a:avLst>
              <a:gd name="adj" fmla="val 3214"/>
            </a:avLst>
          </a:prstGeom>
          <a:solidFill>
            <a:schemeClr val="accent3">
              <a:lumMod val="60000"/>
              <a:lumOff val="40000"/>
            </a:schemeClr>
          </a:solidFill>
          <a:ln w="101600" cap="flat" cmpd="sng" algn="ctr">
            <a:solidFill>
              <a:schemeClr val="accent1"/>
            </a:solidFill>
            <a:prstDash val="solid"/>
            <a:round/>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8" name="Полилиния 7">
            <a:extLst>
              <a:ext uri="{FF2B5EF4-FFF2-40B4-BE49-F238E27FC236}">
                <a16:creationId xmlns:a16="http://schemas.microsoft.com/office/drawing/2014/main" xmlns="" id="{3AF1A172-D11D-F54A-BCB9-84D6D68D4614}"/>
              </a:ext>
            </a:extLst>
          </p:cNvPr>
          <p:cNvSpPr/>
          <p:nvPr/>
        </p:nvSpPr>
        <p:spPr bwMode="auto">
          <a:xfrm>
            <a:off x="1390800" y="1563249"/>
            <a:ext cx="7235330" cy="5061646"/>
          </a:xfrm>
          <a:custGeom>
            <a:avLst/>
            <a:gdLst>
              <a:gd name="connsiteX0" fmla="*/ 1585460 w 7235330"/>
              <a:gd name="connsiteY0" fmla="*/ 708 h 5061646"/>
              <a:gd name="connsiteX1" fmla="*/ 1788576 w 7235330"/>
              <a:gd name="connsiteY1" fmla="*/ 9184 h 5061646"/>
              <a:gd name="connsiteX2" fmla="*/ 2464058 w 7235330"/>
              <a:gd name="connsiteY2" fmla="*/ 299010 h 5061646"/>
              <a:gd name="connsiteX3" fmla="*/ 2852072 w 7235330"/>
              <a:gd name="connsiteY3" fmla="*/ 713619 h 5061646"/>
              <a:gd name="connsiteX4" fmla="*/ 4486456 w 7235330"/>
              <a:gd name="connsiteY4" fmla="*/ 400485 h 5061646"/>
              <a:gd name="connsiteX5" fmla="*/ 4683500 w 7235330"/>
              <a:gd name="connsiteY5" fmla="*/ 408254 h 5061646"/>
              <a:gd name="connsiteX6" fmla="*/ 7233596 w 7235330"/>
              <a:gd name="connsiteY6" fmla="*/ 2635511 h 5061646"/>
              <a:gd name="connsiteX7" fmla="*/ 4713192 w 7235330"/>
              <a:gd name="connsiteY7" fmla="*/ 4622621 h 5061646"/>
              <a:gd name="connsiteX8" fmla="*/ 3183404 w 7235330"/>
              <a:gd name="connsiteY8" fmla="*/ 4292535 h 5061646"/>
              <a:gd name="connsiteX9" fmla="*/ 2738704 w 7235330"/>
              <a:gd name="connsiteY9" fmla="*/ 4762943 h 5061646"/>
              <a:gd name="connsiteX10" fmla="*/ 2031508 w 7235330"/>
              <a:gd name="connsiteY10" fmla="*/ 5052298 h 5061646"/>
              <a:gd name="connsiteX11" fmla="*/ 1202844 w 7235330"/>
              <a:gd name="connsiteY11" fmla="*/ 4912447 h 5061646"/>
              <a:gd name="connsiteX12" fmla="*/ 1687 w 7235330"/>
              <a:gd name="connsiteY12" fmla="*/ 4110540 h 5061646"/>
              <a:gd name="connsiteX13" fmla="*/ 0 w 7235330"/>
              <a:gd name="connsiteY13" fmla="*/ 4111817 h 5061646"/>
              <a:gd name="connsiteX14" fmla="*/ 0 w 7235330"/>
              <a:gd name="connsiteY14" fmla="*/ 3875057 h 5061646"/>
              <a:gd name="connsiteX15" fmla="*/ 1687 w 7235330"/>
              <a:gd name="connsiteY15" fmla="*/ 3876277 h 5061646"/>
              <a:gd name="connsiteX16" fmla="*/ 449084 w 7235330"/>
              <a:gd name="connsiteY16" fmla="*/ 3552784 h 5061646"/>
              <a:gd name="connsiteX17" fmla="*/ 1042240 w 7235330"/>
              <a:gd name="connsiteY17" fmla="*/ 3159835 h 5061646"/>
              <a:gd name="connsiteX18" fmla="*/ 58371 w 7235330"/>
              <a:gd name="connsiteY18" fmla="*/ 2578300 h 5061646"/>
              <a:gd name="connsiteX19" fmla="*/ 36777 w 7235330"/>
              <a:gd name="connsiteY19" fmla="*/ 2583008 h 5061646"/>
              <a:gd name="connsiteX20" fmla="*/ 0 w 7235330"/>
              <a:gd name="connsiteY20" fmla="*/ 2602760 h 5061646"/>
              <a:gd name="connsiteX21" fmla="*/ 0 w 7235330"/>
              <a:gd name="connsiteY21" fmla="*/ 2348405 h 5061646"/>
              <a:gd name="connsiteX22" fmla="*/ 466629 w 7235330"/>
              <a:gd name="connsiteY22" fmla="*/ 2058597 h 5061646"/>
              <a:gd name="connsiteX23" fmla="*/ 932920 w 7235330"/>
              <a:gd name="connsiteY23" fmla="*/ 1759441 h 5061646"/>
              <a:gd name="connsiteX24" fmla="*/ 578647 w 7235330"/>
              <a:gd name="connsiteY24" fmla="*/ 1509169 h 5061646"/>
              <a:gd name="connsiteX25" fmla="*/ 1687 w 7235330"/>
              <a:gd name="connsiteY25" fmla="*/ 1067014 h 5061646"/>
              <a:gd name="connsiteX26" fmla="*/ 0 w 7235330"/>
              <a:gd name="connsiteY26" fmla="*/ 1068332 h 5061646"/>
              <a:gd name="connsiteX27" fmla="*/ 0 w 7235330"/>
              <a:gd name="connsiteY27" fmla="*/ 829543 h 5061646"/>
              <a:gd name="connsiteX28" fmla="*/ 1687 w 7235330"/>
              <a:gd name="connsiteY28" fmla="*/ 830868 h 5061646"/>
              <a:gd name="connsiteX29" fmla="*/ 998376 w 7235330"/>
              <a:gd name="connsiteY29" fmla="*/ 149035 h 5061646"/>
              <a:gd name="connsiteX30" fmla="*/ 1585460 w 7235330"/>
              <a:gd name="connsiteY30" fmla="*/ 708 h 5061646"/>
              <a:gd name="connsiteX31" fmla="*/ 1685332 w 7235330"/>
              <a:gd name="connsiteY31" fmla="*/ 191650 h 5061646"/>
              <a:gd name="connsiteX32" fmla="*/ 1093524 w 7235330"/>
              <a:gd name="connsiteY32" fmla="*/ 337151 h 5061646"/>
              <a:gd name="connsiteX33" fmla="*/ 245967 w 7235330"/>
              <a:gd name="connsiteY33" fmla="*/ 875601 h 5061646"/>
              <a:gd name="connsiteX34" fmla="*/ 151494 w 7235330"/>
              <a:gd name="connsiteY34" fmla="*/ 949765 h 5061646"/>
              <a:gd name="connsiteX35" fmla="*/ 669746 w 7235330"/>
              <a:gd name="connsiteY35" fmla="*/ 1340359 h 5061646"/>
              <a:gd name="connsiteX36" fmla="*/ 1104996 w 7235330"/>
              <a:gd name="connsiteY36" fmla="*/ 1650668 h 5061646"/>
              <a:gd name="connsiteX37" fmla="*/ 2734656 w 7235330"/>
              <a:gd name="connsiteY37" fmla="*/ 759530 h 5061646"/>
              <a:gd name="connsiteX38" fmla="*/ 2408724 w 7235330"/>
              <a:gd name="connsiteY38" fmla="*/ 424264 h 5061646"/>
              <a:gd name="connsiteX39" fmla="*/ 1772380 w 7235330"/>
              <a:gd name="connsiteY39" fmla="*/ 192827 h 5061646"/>
              <a:gd name="connsiteX40" fmla="*/ 1685332 w 7235330"/>
              <a:gd name="connsiteY40" fmla="*/ 191650 h 5061646"/>
              <a:gd name="connsiteX41" fmla="*/ 1125240 w 7235330"/>
              <a:gd name="connsiteY41" fmla="*/ 1889168 h 5061646"/>
              <a:gd name="connsiteX42" fmla="*/ 249342 w 7235330"/>
              <a:gd name="connsiteY42" fmla="*/ 2477532 h 5061646"/>
              <a:gd name="connsiteX43" fmla="*/ 1221064 w 7235330"/>
              <a:gd name="connsiteY43" fmla="*/ 3045412 h 5061646"/>
              <a:gd name="connsiteX44" fmla="*/ 1304740 w 7235330"/>
              <a:gd name="connsiteY44" fmla="*/ 2992202 h 5061646"/>
              <a:gd name="connsiteX45" fmla="*/ 2124630 w 7235330"/>
              <a:gd name="connsiteY45" fmla="*/ 2503665 h 5061646"/>
              <a:gd name="connsiteX46" fmla="*/ 1395840 w 7235330"/>
              <a:gd name="connsiteY46" fmla="*/ 2069751 h 5061646"/>
              <a:gd name="connsiteX47" fmla="*/ 1125240 w 7235330"/>
              <a:gd name="connsiteY47" fmla="*/ 1889168 h 5061646"/>
              <a:gd name="connsiteX48" fmla="*/ 1219714 w 7235330"/>
              <a:gd name="connsiteY48" fmla="*/ 3266960 h 5061646"/>
              <a:gd name="connsiteX49" fmla="*/ 544232 w 7235330"/>
              <a:gd name="connsiteY49" fmla="*/ 3721594 h 5061646"/>
              <a:gd name="connsiteX50" fmla="*/ 158242 w 7235330"/>
              <a:gd name="connsiteY50" fmla="*/ 3993526 h 5061646"/>
              <a:gd name="connsiteX51" fmla="*/ 415344 w 7235330"/>
              <a:gd name="connsiteY51" fmla="*/ 4185880 h 5061646"/>
              <a:gd name="connsiteX52" fmla="*/ 1302716 w 7235330"/>
              <a:gd name="connsiteY52" fmla="*/ 4724566 h 5061646"/>
              <a:gd name="connsiteX53" fmla="*/ 2013962 w 7235330"/>
              <a:gd name="connsiteY53" fmla="*/ 4868419 h 5061646"/>
              <a:gd name="connsiteX54" fmla="*/ 2680672 w 7235330"/>
              <a:gd name="connsiteY54" fmla="*/ 4637218 h 5061646"/>
              <a:gd name="connsiteX55" fmla="*/ 3061264 w 7235330"/>
              <a:gd name="connsiteY55" fmla="*/ 4244740 h 5061646"/>
              <a:gd name="connsiteX56" fmla="*/ 2220452 w 7235330"/>
              <a:gd name="connsiteY56" fmla="*/ 3847318 h 5061646"/>
              <a:gd name="connsiteX57" fmla="*/ 1219714 w 7235330"/>
              <a:gd name="connsiteY57" fmla="*/ 3266960 h 5061646"/>
              <a:gd name="connsiteX58" fmla="*/ 4367016 w 7235330"/>
              <a:gd name="connsiteY58" fmla="*/ 643929 h 5061646"/>
              <a:gd name="connsiteX59" fmla="*/ 1289894 w 7235330"/>
              <a:gd name="connsiteY59" fmla="*/ 1781572 h 5061646"/>
              <a:gd name="connsiteX60" fmla="*/ 1493012 w 7235330"/>
              <a:gd name="connsiteY60" fmla="*/ 1918598 h 5061646"/>
              <a:gd name="connsiteX61" fmla="*/ 2282536 w 7235330"/>
              <a:gd name="connsiteY61" fmla="*/ 2411844 h 5061646"/>
              <a:gd name="connsiteX62" fmla="*/ 4484432 w 7235330"/>
              <a:gd name="connsiteY62" fmla="*/ 1501164 h 5061646"/>
              <a:gd name="connsiteX63" fmla="*/ 4860300 w 7235330"/>
              <a:gd name="connsiteY63" fmla="*/ 1547075 h 5061646"/>
              <a:gd name="connsiteX64" fmla="*/ 5780060 w 7235330"/>
              <a:gd name="connsiteY64" fmla="*/ 2321200 h 5061646"/>
              <a:gd name="connsiteX65" fmla="*/ 4872444 w 7235330"/>
              <a:gd name="connsiteY65" fmla="*/ 3396452 h 5061646"/>
              <a:gd name="connsiteX66" fmla="*/ 2279160 w 7235330"/>
              <a:gd name="connsiteY66" fmla="*/ 2590072 h 5061646"/>
              <a:gd name="connsiteX67" fmla="*/ 1406636 w 7235330"/>
              <a:gd name="connsiteY67" fmla="*/ 3142884 h 5061646"/>
              <a:gd name="connsiteX68" fmla="*/ 1396512 w 7235330"/>
              <a:gd name="connsiteY68" fmla="*/ 3149711 h 5061646"/>
              <a:gd name="connsiteX69" fmla="*/ 2343268 w 7235330"/>
              <a:gd name="connsiteY69" fmla="*/ 3692870 h 5061646"/>
              <a:gd name="connsiteX70" fmla="*/ 4549212 w 7235330"/>
              <a:gd name="connsiteY70" fmla="*/ 4379176 h 5061646"/>
              <a:gd name="connsiteX71" fmla="*/ 6780124 w 7235330"/>
              <a:gd name="connsiteY71" fmla="*/ 2620679 h 5061646"/>
              <a:gd name="connsiteX72" fmla="*/ 4522896 w 7235330"/>
              <a:gd name="connsiteY72" fmla="*/ 649580 h 5061646"/>
              <a:gd name="connsiteX73" fmla="*/ 4367016 w 7235330"/>
              <a:gd name="connsiteY73" fmla="*/ 643929 h 5061646"/>
              <a:gd name="connsiteX74" fmla="*/ 4340022 w 7235330"/>
              <a:gd name="connsiteY74" fmla="*/ 1732837 h 5061646"/>
              <a:gd name="connsiteX75" fmla="*/ 2435716 w 7235330"/>
              <a:gd name="connsiteY75" fmla="*/ 2486007 h 5061646"/>
              <a:gd name="connsiteX76" fmla="*/ 4648408 w 7235330"/>
              <a:gd name="connsiteY76" fmla="*/ 3167134 h 5061646"/>
              <a:gd name="connsiteX77" fmla="*/ 5334012 w 7235330"/>
              <a:gd name="connsiteY77" fmla="*/ 2355809 h 5061646"/>
              <a:gd name="connsiteX78" fmla="*/ 4640312 w 7235330"/>
              <a:gd name="connsiteY78" fmla="*/ 1771449 h 5061646"/>
              <a:gd name="connsiteX79" fmla="*/ 4340022 w 7235330"/>
              <a:gd name="connsiteY79" fmla="*/ 1732837 h 5061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7235330" h="5061646">
                <a:moveTo>
                  <a:pt x="1585460" y="708"/>
                </a:moveTo>
                <a:cubicBezTo>
                  <a:pt x="1652940" y="-1411"/>
                  <a:pt x="1721096" y="1179"/>
                  <a:pt x="1788576" y="9184"/>
                </a:cubicBezTo>
                <a:cubicBezTo>
                  <a:pt x="2036232" y="38143"/>
                  <a:pt x="2265664" y="147387"/>
                  <a:pt x="2464058" y="299010"/>
                </a:cubicBezTo>
                <a:cubicBezTo>
                  <a:pt x="2615216" y="415082"/>
                  <a:pt x="2745452" y="555875"/>
                  <a:pt x="2852072" y="713619"/>
                </a:cubicBezTo>
                <a:cubicBezTo>
                  <a:pt x="3364926" y="515850"/>
                  <a:pt x="3903422" y="392009"/>
                  <a:pt x="4486456" y="400485"/>
                </a:cubicBezTo>
                <a:cubicBezTo>
                  <a:pt x="4551236" y="401426"/>
                  <a:pt x="4616692" y="403781"/>
                  <a:pt x="4683500" y="408254"/>
                </a:cubicBezTo>
                <a:cubicBezTo>
                  <a:pt x="6042560" y="496073"/>
                  <a:pt x="7288256" y="1381325"/>
                  <a:pt x="7233596" y="2635511"/>
                </a:cubicBezTo>
                <a:cubicBezTo>
                  <a:pt x="7182310" y="3821655"/>
                  <a:pt x="5983178" y="4662881"/>
                  <a:pt x="4713192" y="4622621"/>
                </a:cubicBezTo>
                <a:cubicBezTo>
                  <a:pt x="4180092" y="4605904"/>
                  <a:pt x="3671964" y="4479003"/>
                  <a:pt x="3183404" y="4292535"/>
                </a:cubicBezTo>
                <a:cubicBezTo>
                  <a:pt x="3065986" y="4473352"/>
                  <a:pt x="2916180" y="4633215"/>
                  <a:pt x="2738704" y="4762943"/>
                </a:cubicBezTo>
                <a:cubicBezTo>
                  <a:pt x="2531540" y="4914566"/>
                  <a:pt x="2290632" y="5023103"/>
                  <a:pt x="2031508" y="5052298"/>
                </a:cubicBezTo>
                <a:cubicBezTo>
                  <a:pt x="1748088" y="5084082"/>
                  <a:pt x="1457920" y="5034169"/>
                  <a:pt x="1202844" y="4912447"/>
                </a:cubicBezTo>
                <a:cubicBezTo>
                  <a:pt x="768268" y="4705260"/>
                  <a:pt x="396449" y="4409312"/>
                  <a:pt x="1687" y="4110540"/>
                </a:cubicBezTo>
                <a:lnTo>
                  <a:pt x="0" y="4111817"/>
                </a:lnTo>
                <a:lnTo>
                  <a:pt x="0" y="3875057"/>
                </a:lnTo>
                <a:lnTo>
                  <a:pt x="1687" y="3876277"/>
                </a:lnTo>
                <a:cubicBezTo>
                  <a:pt x="148795" y="3766092"/>
                  <a:pt x="297252" y="3657083"/>
                  <a:pt x="449084" y="3552784"/>
                </a:cubicBezTo>
                <a:cubicBezTo>
                  <a:pt x="646802" y="3416464"/>
                  <a:pt x="843846" y="3287208"/>
                  <a:pt x="1042240" y="3159835"/>
                </a:cubicBezTo>
                <a:cubicBezTo>
                  <a:pt x="704162" y="2953119"/>
                  <a:pt x="375530" y="2751819"/>
                  <a:pt x="58371" y="2578300"/>
                </a:cubicBezTo>
                <a:lnTo>
                  <a:pt x="36777" y="2583008"/>
                </a:lnTo>
                <a:lnTo>
                  <a:pt x="0" y="2602760"/>
                </a:lnTo>
                <a:lnTo>
                  <a:pt x="0" y="2348405"/>
                </a:lnTo>
                <a:lnTo>
                  <a:pt x="466629" y="2058597"/>
                </a:lnTo>
                <a:cubicBezTo>
                  <a:pt x="622172" y="1959624"/>
                  <a:pt x="777378" y="1859268"/>
                  <a:pt x="932920" y="1759441"/>
                </a:cubicBezTo>
                <a:cubicBezTo>
                  <a:pt x="814830" y="1677508"/>
                  <a:pt x="696738" y="1594869"/>
                  <a:pt x="578647" y="1509169"/>
                </a:cubicBezTo>
                <a:cubicBezTo>
                  <a:pt x="382278" y="1366964"/>
                  <a:pt x="191982" y="1216989"/>
                  <a:pt x="1687" y="1067014"/>
                </a:cubicBezTo>
                <a:lnTo>
                  <a:pt x="0" y="1068332"/>
                </a:lnTo>
                <a:lnTo>
                  <a:pt x="0" y="829543"/>
                </a:lnTo>
                <a:lnTo>
                  <a:pt x="1687" y="830868"/>
                </a:lnTo>
                <a:cubicBezTo>
                  <a:pt x="324245" y="574239"/>
                  <a:pt x="638705" y="328205"/>
                  <a:pt x="998376" y="149035"/>
                </a:cubicBezTo>
                <a:cubicBezTo>
                  <a:pt x="1180576" y="57920"/>
                  <a:pt x="1381668" y="7065"/>
                  <a:pt x="1585460" y="708"/>
                </a:cubicBezTo>
                <a:close/>
                <a:moveTo>
                  <a:pt x="1685332" y="191650"/>
                </a:moveTo>
                <a:cubicBezTo>
                  <a:pt x="1483564" y="196594"/>
                  <a:pt x="1283146" y="254041"/>
                  <a:pt x="1093524" y="337151"/>
                </a:cubicBezTo>
                <a:cubicBezTo>
                  <a:pt x="785138" y="472058"/>
                  <a:pt x="511841" y="670534"/>
                  <a:pt x="245967" y="875601"/>
                </a:cubicBezTo>
                <a:cubicBezTo>
                  <a:pt x="214252" y="900087"/>
                  <a:pt x="183210" y="925044"/>
                  <a:pt x="151494" y="949765"/>
                </a:cubicBezTo>
                <a:cubicBezTo>
                  <a:pt x="317497" y="1081611"/>
                  <a:pt x="487548" y="1213692"/>
                  <a:pt x="669746" y="1340359"/>
                </a:cubicBezTo>
                <a:cubicBezTo>
                  <a:pt x="816854" y="1441833"/>
                  <a:pt x="959912" y="1546839"/>
                  <a:pt x="1104996" y="1650668"/>
                </a:cubicBezTo>
                <a:cubicBezTo>
                  <a:pt x="1633372" y="1314461"/>
                  <a:pt x="2168492" y="992615"/>
                  <a:pt x="2734656" y="759530"/>
                </a:cubicBezTo>
                <a:cubicBezTo>
                  <a:pt x="2646256" y="630038"/>
                  <a:pt x="2536938" y="515850"/>
                  <a:pt x="2408724" y="424264"/>
                </a:cubicBezTo>
                <a:cubicBezTo>
                  <a:pt x="2219104" y="288651"/>
                  <a:pt x="2000466" y="205070"/>
                  <a:pt x="1772380" y="192827"/>
                </a:cubicBezTo>
                <a:cubicBezTo>
                  <a:pt x="1743364" y="191414"/>
                  <a:pt x="1714348" y="190943"/>
                  <a:pt x="1685332" y="191650"/>
                </a:cubicBezTo>
                <a:close/>
                <a:moveTo>
                  <a:pt x="1125240" y="1889168"/>
                </a:moveTo>
                <a:cubicBezTo>
                  <a:pt x="829000" y="2086938"/>
                  <a:pt x="537484" y="2288709"/>
                  <a:pt x="249342" y="2477532"/>
                </a:cubicBezTo>
                <a:cubicBezTo>
                  <a:pt x="562452" y="2646813"/>
                  <a:pt x="887034" y="2843640"/>
                  <a:pt x="1221064" y="3045412"/>
                </a:cubicBezTo>
                <a:cubicBezTo>
                  <a:pt x="1249404" y="3027754"/>
                  <a:pt x="1277072" y="3009860"/>
                  <a:pt x="1304740" y="2992202"/>
                </a:cubicBezTo>
                <a:cubicBezTo>
                  <a:pt x="1566564" y="2827630"/>
                  <a:pt x="1836488" y="2664941"/>
                  <a:pt x="2124630" y="2503665"/>
                </a:cubicBezTo>
                <a:cubicBezTo>
                  <a:pt x="1868204" y="2364050"/>
                  <a:pt x="1627972" y="2219490"/>
                  <a:pt x="1395840" y="2069751"/>
                </a:cubicBezTo>
                <a:cubicBezTo>
                  <a:pt x="1304064" y="2010655"/>
                  <a:pt x="1214990" y="1949676"/>
                  <a:pt x="1125240" y="1889168"/>
                </a:cubicBezTo>
                <a:close/>
                <a:moveTo>
                  <a:pt x="1219714" y="3266960"/>
                </a:moveTo>
                <a:cubicBezTo>
                  <a:pt x="993654" y="3417406"/>
                  <a:pt x="771642" y="3572325"/>
                  <a:pt x="544232" y="3721594"/>
                </a:cubicBezTo>
                <a:cubicBezTo>
                  <a:pt x="409946" y="3809884"/>
                  <a:pt x="283082" y="3901469"/>
                  <a:pt x="158242" y="3993526"/>
                </a:cubicBezTo>
                <a:cubicBezTo>
                  <a:pt x="243943" y="4057801"/>
                  <a:pt x="328968" y="4122312"/>
                  <a:pt x="415344" y="4185880"/>
                </a:cubicBezTo>
                <a:cubicBezTo>
                  <a:pt x="694040" y="4391184"/>
                  <a:pt x="980158" y="4589659"/>
                  <a:pt x="1302716" y="4724566"/>
                </a:cubicBezTo>
                <a:cubicBezTo>
                  <a:pt x="1530124" y="4819683"/>
                  <a:pt x="1772380" y="4880898"/>
                  <a:pt x="2013962" y="4868419"/>
                </a:cubicBezTo>
                <a:cubicBezTo>
                  <a:pt x="2253520" y="4856412"/>
                  <a:pt x="2481604" y="4772831"/>
                  <a:pt x="2680672" y="4637218"/>
                </a:cubicBezTo>
                <a:cubicBezTo>
                  <a:pt x="2834528" y="4532447"/>
                  <a:pt x="2962740" y="4398247"/>
                  <a:pt x="3061264" y="4244740"/>
                </a:cubicBezTo>
                <a:cubicBezTo>
                  <a:pt x="2773796" y="4128433"/>
                  <a:pt x="2493750" y="3993291"/>
                  <a:pt x="2220452" y="3847318"/>
                </a:cubicBezTo>
                <a:cubicBezTo>
                  <a:pt x="1876976" y="3663676"/>
                  <a:pt x="1544296" y="3464258"/>
                  <a:pt x="1219714" y="3266960"/>
                </a:cubicBezTo>
                <a:close/>
                <a:moveTo>
                  <a:pt x="4367016" y="643929"/>
                </a:moveTo>
                <a:cubicBezTo>
                  <a:pt x="3210396" y="627213"/>
                  <a:pt x="2219104" y="1172255"/>
                  <a:pt x="1289894" y="1781572"/>
                </a:cubicBezTo>
                <a:cubicBezTo>
                  <a:pt x="1356700" y="1828189"/>
                  <a:pt x="1424856" y="1874100"/>
                  <a:pt x="1493012" y="1918598"/>
                </a:cubicBezTo>
                <a:cubicBezTo>
                  <a:pt x="1752812" y="2087879"/>
                  <a:pt x="2016660" y="2251981"/>
                  <a:pt x="2282536" y="2411844"/>
                </a:cubicBezTo>
                <a:cubicBezTo>
                  <a:pt x="2951268" y="1996058"/>
                  <a:pt x="3678036" y="1487038"/>
                  <a:pt x="4484432" y="1501164"/>
                </a:cubicBezTo>
                <a:cubicBezTo>
                  <a:pt x="4607920" y="1503283"/>
                  <a:pt x="4733436" y="1517880"/>
                  <a:pt x="4860300" y="1547075"/>
                </a:cubicBezTo>
                <a:cubicBezTo>
                  <a:pt x="5296224" y="1646901"/>
                  <a:pt x="5713930" y="1893642"/>
                  <a:pt x="5780060" y="2321200"/>
                </a:cubicBezTo>
                <a:cubicBezTo>
                  <a:pt x="5865760" y="2870009"/>
                  <a:pt x="5406892" y="3309339"/>
                  <a:pt x="4872444" y="3396452"/>
                </a:cubicBezTo>
                <a:cubicBezTo>
                  <a:pt x="3827844" y="3566439"/>
                  <a:pt x="2996480" y="3007270"/>
                  <a:pt x="2279160" y="2590072"/>
                </a:cubicBezTo>
                <a:cubicBezTo>
                  <a:pt x="1987644" y="2773950"/>
                  <a:pt x="1696804" y="2958299"/>
                  <a:pt x="1406636" y="3142884"/>
                </a:cubicBezTo>
                <a:cubicBezTo>
                  <a:pt x="1402588" y="3145002"/>
                  <a:pt x="1399888" y="3147592"/>
                  <a:pt x="1396512" y="3149711"/>
                </a:cubicBezTo>
                <a:cubicBezTo>
                  <a:pt x="1703552" y="3334531"/>
                  <a:pt x="2018686" y="3520764"/>
                  <a:pt x="2343268" y="3692870"/>
                </a:cubicBezTo>
                <a:cubicBezTo>
                  <a:pt x="3028872" y="4056153"/>
                  <a:pt x="3759012" y="4353984"/>
                  <a:pt x="4549212" y="4379176"/>
                </a:cubicBezTo>
                <a:cubicBezTo>
                  <a:pt x="5672092" y="4414963"/>
                  <a:pt x="6732888" y="3670503"/>
                  <a:pt x="6780124" y="2620679"/>
                </a:cubicBezTo>
                <a:cubicBezTo>
                  <a:pt x="6830736" y="1508463"/>
                  <a:pt x="5728100" y="719270"/>
                  <a:pt x="4522896" y="649580"/>
                </a:cubicBezTo>
                <a:cubicBezTo>
                  <a:pt x="4470260" y="646519"/>
                  <a:pt x="4418976" y="644635"/>
                  <a:pt x="4367016" y="643929"/>
                </a:cubicBezTo>
                <a:close/>
                <a:moveTo>
                  <a:pt x="4340022" y="1732837"/>
                </a:moveTo>
                <a:cubicBezTo>
                  <a:pt x="3650368" y="1717298"/>
                  <a:pt x="3026848" y="2193121"/>
                  <a:pt x="2435716" y="2486007"/>
                </a:cubicBezTo>
                <a:cubicBezTo>
                  <a:pt x="3041692" y="2787605"/>
                  <a:pt x="3758340" y="3323701"/>
                  <a:pt x="4648408" y="3167134"/>
                </a:cubicBezTo>
                <a:cubicBezTo>
                  <a:pt x="5050594" y="3096266"/>
                  <a:pt x="5398120" y="2769006"/>
                  <a:pt x="5334012" y="2355809"/>
                </a:cubicBezTo>
                <a:cubicBezTo>
                  <a:pt x="5284078" y="2033728"/>
                  <a:pt x="4967592" y="1849850"/>
                  <a:pt x="4640312" y="1771449"/>
                </a:cubicBezTo>
                <a:cubicBezTo>
                  <a:pt x="4538416" y="1747198"/>
                  <a:pt x="4438544" y="1734955"/>
                  <a:pt x="4340022" y="1732837"/>
                </a:cubicBezTo>
                <a:close/>
              </a:path>
            </a:pathLst>
          </a:custGeom>
          <a:solidFill>
            <a:schemeClr val="bg1">
              <a:alpha val="52000"/>
            </a:schemeClr>
          </a:solidFill>
          <a:ln w="12700" cap="flat" cmpd="sng" algn="ctr">
            <a:noFill/>
            <a:prstDash val="solid"/>
            <a:miter lim="400000"/>
            <a:headEnd type="none" w="med" len="med"/>
            <a:tailEnd type="none" w="med" len="med"/>
          </a:ln>
          <a:effectLst/>
        </p:spPr>
        <p:txBody>
          <a:bodyPr rot="0" spcFirstLastPara="0" vert="horz" wrap="square" lIns="38100" tIns="38100" rIns="38100" bIns="38100" numCol="1" spcCol="0" rtlCol="0" fromWordArt="0" anchor="ctr" anchorCtr="0" forceAA="0" compatLnSpc="1">
            <a:prstTxWarp prst="textNoShape">
              <a:avLst/>
            </a:prstTxWarp>
            <a:no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chemeClr val="accent2">
                  <a:lumMod val="10000"/>
                </a:schemeClr>
              </a:solidFill>
              <a:effectLst/>
              <a:latin typeface="Poppins" charset="0"/>
              <a:ea typeface="Poppins" charset="0"/>
              <a:cs typeface="Poppins" charset="0"/>
              <a:sym typeface="Poppins" charset="0"/>
            </a:endParaRPr>
          </a:p>
        </p:txBody>
      </p:sp>
      <p:sp>
        <p:nvSpPr>
          <p:cNvPr id="9" name="Полилиния 8">
            <a:extLst>
              <a:ext uri="{FF2B5EF4-FFF2-40B4-BE49-F238E27FC236}">
                <a16:creationId xmlns:a16="http://schemas.microsoft.com/office/drawing/2014/main" xmlns="" id="{06E08DEE-6819-C14F-8598-CA36729CA955}"/>
              </a:ext>
            </a:extLst>
          </p:cNvPr>
          <p:cNvSpPr/>
          <p:nvPr/>
        </p:nvSpPr>
        <p:spPr bwMode="auto">
          <a:xfrm>
            <a:off x="15757278" y="1563249"/>
            <a:ext cx="7235922" cy="5061646"/>
          </a:xfrm>
          <a:custGeom>
            <a:avLst/>
            <a:gdLst>
              <a:gd name="connsiteX0" fmla="*/ 5653836 w 7235922"/>
              <a:gd name="connsiteY0" fmla="*/ 708 h 5061646"/>
              <a:gd name="connsiteX1" fmla="*/ 6240919 w 7235922"/>
              <a:gd name="connsiteY1" fmla="*/ 149035 h 5061646"/>
              <a:gd name="connsiteX2" fmla="*/ 6996281 w 7235922"/>
              <a:gd name="connsiteY2" fmla="*/ 641262 h 5061646"/>
              <a:gd name="connsiteX3" fmla="*/ 7235922 w 7235922"/>
              <a:gd name="connsiteY3" fmla="*/ 829543 h 5061646"/>
              <a:gd name="connsiteX4" fmla="*/ 7235922 w 7235922"/>
              <a:gd name="connsiteY4" fmla="*/ 1068332 h 5061646"/>
              <a:gd name="connsiteX5" fmla="*/ 6950816 w 7235922"/>
              <a:gd name="connsiteY5" fmla="*/ 1291005 h 5061646"/>
              <a:gd name="connsiteX6" fmla="*/ 6659974 w 7235922"/>
              <a:gd name="connsiteY6" fmla="*/ 1509169 h 5061646"/>
              <a:gd name="connsiteX7" fmla="*/ 6305026 w 7235922"/>
              <a:gd name="connsiteY7" fmla="*/ 1759912 h 5061646"/>
              <a:gd name="connsiteX8" fmla="*/ 7234235 w 7235922"/>
              <a:gd name="connsiteY8" fmla="*/ 2349453 h 5061646"/>
              <a:gd name="connsiteX9" fmla="*/ 7235922 w 7235922"/>
              <a:gd name="connsiteY9" fmla="*/ 2348405 h 5061646"/>
              <a:gd name="connsiteX10" fmla="*/ 7235922 w 7235922"/>
              <a:gd name="connsiteY10" fmla="*/ 2602760 h 5061646"/>
              <a:gd name="connsiteX11" fmla="*/ 7015007 w 7235922"/>
              <a:gd name="connsiteY11" fmla="*/ 2721406 h 5061646"/>
              <a:gd name="connsiteX12" fmla="*/ 6218650 w 7235922"/>
              <a:gd name="connsiteY12" fmla="*/ 3174432 h 5061646"/>
              <a:gd name="connsiteX13" fmla="*/ 6790212 w 7235922"/>
              <a:gd name="connsiteY13" fmla="*/ 3552784 h 5061646"/>
              <a:gd name="connsiteX14" fmla="*/ 7235922 w 7235922"/>
              <a:gd name="connsiteY14" fmla="*/ 3875057 h 5061646"/>
              <a:gd name="connsiteX15" fmla="*/ 7235922 w 7235922"/>
              <a:gd name="connsiteY15" fmla="*/ 4111817 h 5061646"/>
              <a:gd name="connsiteX16" fmla="*/ 6944110 w 7235922"/>
              <a:gd name="connsiteY16" fmla="*/ 4332747 h 5061646"/>
              <a:gd name="connsiteX17" fmla="*/ 6035778 w 7235922"/>
              <a:gd name="connsiteY17" fmla="*/ 4912447 h 5061646"/>
              <a:gd name="connsiteX18" fmla="*/ 5207789 w 7235922"/>
              <a:gd name="connsiteY18" fmla="*/ 5052298 h 5061646"/>
              <a:gd name="connsiteX19" fmla="*/ 4499916 w 7235922"/>
              <a:gd name="connsiteY19" fmla="*/ 4762943 h 5061646"/>
              <a:gd name="connsiteX20" fmla="*/ 4051844 w 7235922"/>
              <a:gd name="connsiteY20" fmla="*/ 4287355 h 5061646"/>
              <a:gd name="connsiteX21" fmla="*/ 2522731 w 7235922"/>
              <a:gd name="connsiteY21" fmla="*/ 4622385 h 5061646"/>
              <a:gd name="connsiteX22" fmla="*/ 1652 w 7235922"/>
              <a:gd name="connsiteY22" fmla="*/ 2635041 h 5061646"/>
              <a:gd name="connsiteX23" fmla="*/ 2552423 w 7235922"/>
              <a:gd name="connsiteY23" fmla="*/ 407783 h 5061646"/>
              <a:gd name="connsiteX24" fmla="*/ 2749466 w 7235922"/>
              <a:gd name="connsiteY24" fmla="*/ 400014 h 5061646"/>
              <a:gd name="connsiteX25" fmla="*/ 4386548 w 7235922"/>
              <a:gd name="connsiteY25" fmla="*/ 713619 h 5061646"/>
              <a:gd name="connsiteX26" fmla="*/ 4775238 w 7235922"/>
              <a:gd name="connsiteY26" fmla="*/ 299010 h 5061646"/>
              <a:gd name="connsiteX27" fmla="*/ 5450045 w 7235922"/>
              <a:gd name="connsiteY27" fmla="*/ 9184 h 5061646"/>
              <a:gd name="connsiteX28" fmla="*/ 5653836 w 7235922"/>
              <a:gd name="connsiteY28" fmla="*/ 708 h 5061646"/>
              <a:gd name="connsiteX29" fmla="*/ 5553290 w 7235922"/>
              <a:gd name="connsiteY29" fmla="*/ 191650 h 5061646"/>
              <a:gd name="connsiteX30" fmla="*/ 5466915 w 7235922"/>
              <a:gd name="connsiteY30" fmla="*/ 192827 h 5061646"/>
              <a:gd name="connsiteX31" fmla="*/ 4830572 w 7235922"/>
              <a:gd name="connsiteY31" fmla="*/ 424264 h 5061646"/>
              <a:gd name="connsiteX32" fmla="*/ 4503965 w 7235922"/>
              <a:gd name="connsiteY32" fmla="*/ 759530 h 5061646"/>
              <a:gd name="connsiteX33" fmla="*/ 6134300 w 7235922"/>
              <a:gd name="connsiteY33" fmla="*/ 1650668 h 5061646"/>
              <a:gd name="connsiteX34" fmla="*/ 6568875 w 7235922"/>
              <a:gd name="connsiteY34" fmla="*/ 1340359 h 5061646"/>
              <a:gd name="connsiteX35" fmla="*/ 7087802 w 7235922"/>
              <a:gd name="connsiteY35" fmla="*/ 949765 h 5061646"/>
              <a:gd name="connsiteX36" fmla="*/ 6992654 w 7235922"/>
              <a:gd name="connsiteY36" fmla="*/ 875601 h 5061646"/>
              <a:gd name="connsiteX37" fmla="*/ 6145771 w 7235922"/>
              <a:gd name="connsiteY37" fmla="*/ 337151 h 5061646"/>
              <a:gd name="connsiteX38" fmla="*/ 5553290 w 7235922"/>
              <a:gd name="connsiteY38" fmla="*/ 191650 h 5061646"/>
              <a:gd name="connsiteX39" fmla="*/ 2868232 w 7235922"/>
              <a:gd name="connsiteY39" fmla="*/ 643458 h 5061646"/>
              <a:gd name="connsiteX40" fmla="*/ 2713027 w 7235922"/>
              <a:gd name="connsiteY40" fmla="*/ 649109 h 5061646"/>
              <a:gd name="connsiteX41" fmla="*/ 455122 w 7235922"/>
              <a:gd name="connsiteY41" fmla="*/ 2620208 h 5061646"/>
              <a:gd name="connsiteX42" fmla="*/ 2686034 w 7235922"/>
              <a:gd name="connsiteY42" fmla="*/ 4378941 h 5061646"/>
              <a:gd name="connsiteX43" fmla="*/ 4892654 w 7235922"/>
              <a:gd name="connsiteY43" fmla="*/ 3692635 h 5061646"/>
              <a:gd name="connsiteX44" fmla="*/ 5840758 w 7235922"/>
              <a:gd name="connsiteY44" fmla="*/ 3148534 h 5061646"/>
              <a:gd name="connsiteX45" fmla="*/ 5832660 w 7235922"/>
              <a:gd name="connsiteY45" fmla="*/ 3142884 h 5061646"/>
              <a:gd name="connsiteX46" fmla="*/ 4959460 w 7235922"/>
              <a:gd name="connsiteY46" fmla="*/ 2590072 h 5061646"/>
              <a:gd name="connsiteX47" fmla="*/ 2366851 w 7235922"/>
              <a:gd name="connsiteY47" fmla="*/ 3396452 h 5061646"/>
              <a:gd name="connsiteX48" fmla="*/ 1458560 w 7235922"/>
              <a:gd name="connsiteY48" fmla="*/ 2321200 h 5061646"/>
              <a:gd name="connsiteX49" fmla="*/ 2378322 w 7235922"/>
              <a:gd name="connsiteY49" fmla="*/ 1547075 h 5061646"/>
              <a:gd name="connsiteX50" fmla="*/ 2754865 w 7235922"/>
              <a:gd name="connsiteY50" fmla="*/ 1501164 h 5061646"/>
              <a:gd name="connsiteX51" fmla="*/ 4956086 w 7235922"/>
              <a:gd name="connsiteY51" fmla="*/ 2411844 h 5061646"/>
              <a:gd name="connsiteX52" fmla="*/ 5745610 w 7235922"/>
              <a:gd name="connsiteY52" fmla="*/ 1918598 h 5061646"/>
              <a:gd name="connsiteX53" fmla="*/ 5948052 w 7235922"/>
              <a:gd name="connsiteY53" fmla="*/ 1782279 h 5061646"/>
              <a:gd name="connsiteX54" fmla="*/ 2868232 w 7235922"/>
              <a:gd name="connsiteY54" fmla="*/ 643458 h 5061646"/>
              <a:gd name="connsiteX55" fmla="*/ 6112706 w 7235922"/>
              <a:gd name="connsiteY55" fmla="*/ 1890346 h 5061646"/>
              <a:gd name="connsiteX56" fmla="*/ 5842782 w 7235922"/>
              <a:gd name="connsiteY56" fmla="*/ 2069751 h 5061646"/>
              <a:gd name="connsiteX57" fmla="*/ 5114666 w 7235922"/>
              <a:gd name="connsiteY57" fmla="*/ 2503665 h 5061646"/>
              <a:gd name="connsiteX58" fmla="*/ 5933882 w 7235922"/>
              <a:gd name="connsiteY58" fmla="*/ 2992202 h 5061646"/>
              <a:gd name="connsiteX59" fmla="*/ 6015533 w 7235922"/>
              <a:gd name="connsiteY59" fmla="*/ 3044234 h 5061646"/>
              <a:gd name="connsiteX60" fmla="*/ 6986580 w 7235922"/>
              <a:gd name="connsiteY60" fmla="*/ 2477061 h 5061646"/>
              <a:gd name="connsiteX61" fmla="*/ 6112706 w 7235922"/>
              <a:gd name="connsiteY61" fmla="*/ 1890346 h 5061646"/>
              <a:gd name="connsiteX62" fmla="*/ 2898599 w 7235922"/>
              <a:gd name="connsiteY62" fmla="*/ 1732837 h 5061646"/>
              <a:gd name="connsiteX63" fmla="*/ 2598984 w 7235922"/>
              <a:gd name="connsiteY63" fmla="*/ 1771449 h 5061646"/>
              <a:gd name="connsiteX64" fmla="*/ 1904608 w 7235922"/>
              <a:gd name="connsiteY64" fmla="*/ 2355809 h 5061646"/>
              <a:gd name="connsiteX65" fmla="*/ 2590212 w 7235922"/>
              <a:gd name="connsiteY65" fmla="*/ 3167134 h 5061646"/>
              <a:gd name="connsiteX66" fmla="*/ 4802904 w 7235922"/>
              <a:gd name="connsiteY66" fmla="*/ 2486007 h 5061646"/>
              <a:gd name="connsiteX67" fmla="*/ 2898599 w 7235922"/>
              <a:gd name="connsiteY67" fmla="*/ 1732837 h 5061646"/>
              <a:gd name="connsiteX68" fmla="*/ 6036452 w 7235922"/>
              <a:gd name="connsiteY68" fmla="*/ 3278732 h 5061646"/>
              <a:gd name="connsiteX69" fmla="*/ 5015469 w 7235922"/>
              <a:gd name="connsiteY69" fmla="*/ 3846847 h 5061646"/>
              <a:gd name="connsiteX70" fmla="*/ 4174659 w 7235922"/>
              <a:gd name="connsiteY70" fmla="*/ 4239796 h 5061646"/>
              <a:gd name="connsiteX71" fmla="*/ 4557950 w 7235922"/>
              <a:gd name="connsiteY71" fmla="*/ 4637218 h 5061646"/>
              <a:gd name="connsiteX72" fmla="*/ 5224659 w 7235922"/>
              <a:gd name="connsiteY72" fmla="*/ 4868419 h 5061646"/>
              <a:gd name="connsiteX73" fmla="*/ 5935906 w 7235922"/>
              <a:gd name="connsiteY73" fmla="*/ 4724566 h 5061646"/>
              <a:gd name="connsiteX74" fmla="*/ 6823278 w 7235922"/>
              <a:gd name="connsiteY74" fmla="*/ 4185880 h 5061646"/>
              <a:gd name="connsiteX75" fmla="*/ 7080379 w 7235922"/>
              <a:gd name="connsiteY75" fmla="*/ 3993526 h 5061646"/>
              <a:gd name="connsiteX76" fmla="*/ 6694389 w 7235922"/>
              <a:gd name="connsiteY76" fmla="*/ 3721594 h 5061646"/>
              <a:gd name="connsiteX77" fmla="*/ 6036452 w 7235922"/>
              <a:gd name="connsiteY77" fmla="*/ 3278732 h 5061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7235922" h="5061646">
                <a:moveTo>
                  <a:pt x="5653836" y="708"/>
                </a:moveTo>
                <a:cubicBezTo>
                  <a:pt x="5856954" y="7065"/>
                  <a:pt x="6058046" y="57920"/>
                  <a:pt x="6240919" y="149035"/>
                </a:cubicBezTo>
                <a:cubicBezTo>
                  <a:pt x="6510167" y="283413"/>
                  <a:pt x="6754742" y="455401"/>
                  <a:pt x="6996281" y="641262"/>
                </a:cubicBezTo>
                <a:lnTo>
                  <a:pt x="7235922" y="829543"/>
                </a:lnTo>
                <a:lnTo>
                  <a:pt x="7235922" y="1068332"/>
                </a:lnTo>
                <a:lnTo>
                  <a:pt x="6950816" y="1291005"/>
                </a:lnTo>
                <a:cubicBezTo>
                  <a:pt x="6854824" y="1365022"/>
                  <a:pt x="6758158" y="1438067"/>
                  <a:pt x="6659974" y="1509169"/>
                </a:cubicBezTo>
                <a:cubicBezTo>
                  <a:pt x="6541883" y="1595104"/>
                  <a:pt x="6423792" y="1677744"/>
                  <a:pt x="6305026" y="1759912"/>
                </a:cubicBezTo>
                <a:cubicBezTo>
                  <a:pt x="6614762" y="1958859"/>
                  <a:pt x="6922474" y="2160395"/>
                  <a:pt x="7234235" y="2349453"/>
                </a:cubicBezTo>
                <a:lnTo>
                  <a:pt x="7235922" y="2348405"/>
                </a:lnTo>
                <a:lnTo>
                  <a:pt x="7235922" y="2602760"/>
                </a:lnTo>
                <a:lnTo>
                  <a:pt x="7015007" y="2721406"/>
                </a:lnTo>
                <a:cubicBezTo>
                  <a:pt x="6755249" y="2863873"/>
                  <a:pt x="6489416" y="3017630"/>
                  <a:pt x="6218650" y="3174432"/>
                </a:cubicBezTo>
                <a:cubicBezTo>
                  <a:pt x="6409620" y="3297332"/>
                  <a:pt x="6599916" y="3421644"/>
                  <a:pt x="6790212" y="3552784"/>
                </a:cubicBezTo>
                <a:lnTo>
                  <a:pt x="7235922" y="3875057"/>
                </a:lnTo>
                <a:lnTo>
                  <a:pt x="7235922" y="4111817"/>
                </a:lnTo>
                <a:lnTo>
                  <a:pt x="6944110" y="4332747"/>
                </a:lnTo>
                <a:cubicBezTo>
                  <a:pt x="6652341" y="4551739"/>
                  <a:pt x="6361710" y="4757057"/>
                  <a:pt x="6035778" y="4912447"/>
                </a:cubicBezTo>
                <a:cubicBezTo>
                  <a:pt x="5780700" y="5034169"/>
                  <a:pt x="5491208" y="5084082"/>
                  <a:pt x="5207789" y="5052298"/>
                </a:cubicBezTo>
                <a:cubicBezTo>
                  <a:pt x="4947988" y="5023103"/>
                  <a:pt x="4707757" y="4914566"/>
                  <a:pt x="4499916" y="4762943"/>
                </a:cubicBezTo>
                <a:cubicBezTo>
                  <a:pt x="4321092" y="4632038"/>
                  <a:pt x="4169936" y="4470291"/>
                  <a:pt x="4051844" y="4287355"/>
                </a:cubicBezTo>
                <a:cubicBezTo>
                  <a:pt x="3563284" y="4474058"/>
                  <a:pt x="3055154" y="4604021"/>
                  <a:pt x="2522731" y="4622385"/>
                </a:cubicBezTo>
                <a:cubicBezTo>
                  <a:pt x="1252069" y="4665942"/>
                  <a:pt x="52262" y="3822126"/>
                  <a:pt x="1652" y="2635041"/>
                </a:cubicBezTo>
                <a:cubicBezTo>
                  <a:pt x="-51658" y="1380855"/>
                  <a:pt x="1193361" y="495602"/>
                  <a:pt x="2552423" y="407783"/>
                </a:cubicBezTo>
                <a:cubicBezTo>
                  <a:pt x="2618554" y="403545"/>
                  <a:pt x="2684010" y="400955"/>
                  <a:pt x="2749466" y="400014"/>
                </a:cubicBezTo>
                <a:cubicBezTo>
                  <a:pt x="3333850" y="391773"/>
                  <a:pt x="3873020" y="515614"/>
                  <a:pt x="4386548" y="713619"/>
                </a:cubicBezTo>
                <a:cubicBezTo>
                  <a:pt x="4493168" y="555875"/>
                  <a:pt x="4623406" y="415082"/>
                  <a:pt x="4775238" y="299010"/>
                </a:cubicBezTo>
                <a:cubicBezTo>
                  <a:pt x="4972956" y="147387"/>
                  <a:pt x="5202390" y="38143"/>
                  <a:pt x="5450045" y="9184"/>
                </a:cubicBezTo>
                <a:cubicBezTo>
                  <a:pt x="5517526" y="1179"/>
                  <a:pt x="5585681" y="-1411"/>
                  <a:pt x="5653836" y="708"/>
                </a:cubicBezTo>
                <a:close/>
                <a:moveTo>
                  <a:pt x="5553290" y="191650"/>
                </a:moveTo>
                <a:cubicBezTo>
                  <a:pt x="5524274" y="190943"/>
                  <a:pt x="5495257" y="191414"/>
                  <a:pt x="5466915" y="192827"/>
                </a:cubicBezTo>
                <a:cubicBezTo>
                  <a:pt x="5238156" y="205070"/>
                  <a:pt x="5020192" y="288651"/>
                  <a:pt x="4830572" y="424264"/>
                </a:cubicBezTo>
                <a:cubicBezTo>
                  <a:pt x="4702358" y="515850"/>
                  <a:pt x="4592365" y="630038"/>
                  <a:pt x="4503965" y="759530"/>
                </a:cubicBezTo>
                <a:cubicBezTo>
                  <a:pt x="5070803" y="992379"/>
                  <a:pt x="5605926" y="1313754"/>
                  <a:pt x="6134300" y="1650668"/>
                </a:cubicBezTo>
                <a:cubicBezTo>
                  <a:pt x="6278708" y="1546839"/>
                  <a:pt x="6422442" y="1441833"/>
                  <a:pt x="6568875" y="1340359"/>
                </a:cubicBezTo>
                <a:cubicBezTo>
                  <a:pt x="6751073" y="1213692"/>
                  <a:pt x="6921124" y="1081611"/>
                  <a:pt x="7087802" y="949765"/>
                </a:cubicBezTo>
                <a:cubicBezTo>
                  <a:pt x="7056086" y="925044"/>
                  <a:pt x="7024370" y="900087"/>
                  <a:pt x="6992654" y="875601"/>
                </a:cubicBezTo>
                <a:cubicBezTo>
                  <a:pt x="6726780" y="670534"/>
                  <a:pt x="6453483" y="472058"/>
                  <a:pt x="6145771" y="337151"/>
                </a:cubicBezTo>
                <a:cubicBezTo>
                  <a:pt x="5956150" y="254041"/>
                  <a:pt x="5755058" y="196594"/>
                  <a:pt x="5553290" y="191650"/>
                </a:cubicBezTo>
                <a:close/>
                <a:moveTo>
                  <a:pt x="2868232" y="643458"/>
                </a:moveTo>
                <a:cubicBezTo>
                  <a:pt x="2816947" y="644164"/>
                  <a:pt x="2764987" y="646048"/>
                  <a:pt x="2713027" y="649109"/>
                </a:cubicBezTo>
                <a:cubicBezTo>
                  <a:pt x="1507146" y="718799"/>
                  <a:pt x="405186" y="1508227"/>
                  <a:pt x="455122" y="2620208"/>
                </a:cubicBezTo>
                <a:cubicBezTo>
                  <a:pt x="502359" y="3670032"/>
                  <a:pt x="1563155" y="4414728"/>
                  <a:pt x="2686034" y="4378941"/>
                </a:cubicBezTo>
                <a:cubicBezTo>
                  <a:pt x="3476234" y="4353749"/>
                  <a:pt x="4207050" y="4055682"/>
                  <a:pt x="4892654" y="3692635"/>
                </a:cubicBezTo>
                <a:cubicBezTo>
                  <a:pt x="5217911" y="3520058"/>
                  <a:pt x="5533046" y="3333589"/>
                  <a:pt x="5840758" y="3148534"/>
                </a:cubicBezTo>
                <a:cubicBezTo>
                  <a:pt x="5838059" y="3146651"/>
                  <a:pt x="5835360" y="3144767"/>
                  <a:pt x="5832660" y="3142884"/>
                </a:cubicBezTo>
                <a:cubicBezTo>
                  <a:pt x="5542494" y="2958299"/>
                  <a:pt x="5251652" y="2773950"/>
                  <a:pt x="4959460" y="2590072"/>
                </a:cubicBezTo>
                <a:cubicBezTo>
                  <a:pt x="4242140" y="3007270"/>
                  <a:pt x="3411452" y="3566439"/>
                  <a:pt x="2366851" y="3396452"/>
                </a:cubicBezTo>
                <a:cubicBezTo>
                  <a:pt x="1831729" y="3309339"/>
                  <a:pt x="1373535" y="2870009"/>
                  <a:pt x="1458560" y="2321200"/>
                </a:cubicBezTo>
                <a:cubicBezTo>
                  <a:pt x="1525366" y="1893642"/>
                  <a:pt x="1942397" y="1646901"/>
                  <a:pt x="2378322" y="1547075"/>
                </a:cubicBezTo>
                <a:cubicBezTo>
                  <a:pt x="2505861" y="1517880"/>
                  <a:pt x="2631375" y="1503283"/>
                  <a:pt x="2754865" y="1501164"/>
                </a:cubicBezTo>
                <a:cubicBezTo>
                  <a:pt x="3560585" y="1487038"/>
                  <a:pt x="4288027" y="1996058"/>
                  <a:pt x="4956086" y="2411844"/>
                </a:cubicBezTo>
                <a:cubicBezTo>
                  <a:pt x="5222635" y="2251981"/>
                  <a:pt x="5485810" y="2087879"/>
                  <a:pt x="5745610" y="1918598"/>
                </a:cubicBezTo>
                <a:cubicBezTo>
                  <a:pt x="5813766" y="1874336"/>
                  <a:pt x="5881246" y="1828660"/>
                  <a:pt x="5948052" y="1782279"/>
                </a:cubicBezTo>
                <a:cubicBezTo>
                  <a:pt x="5018168" y="1172491"/>
                  <a:pt x="4026202" y="626742"/>
                  <a:pt x="2868232" y="643458"/>
                </a:cubicBezTo>
                <a:close/>
                <a:moveTo>
                  <a:pt x="6112706" y="1890346"/>
                </a:moveTo>
                <a:cubicBezTo>
                  <a:pt x="6022956" y="1950618"/>
                  <a:pt x="5933882" y="2011126"/>
                  <a:pt x="5842782" y="2069751"/>
                </a:cubicBezTo>
                <a:cubicBezTo>
                  <a:pt x="5610649" y="2219490"/>
                  <a:pt x="5371092" y="2364050"/>
                  <a:pt x="5114666" y="2503665"/>
                </a:cubicBezTo>
                <a:cubicBezTo>
                  <a:pt x="5402134" y="2664941"/>
                  <a:pt x="5672056" y="2827630"/>
                  <a:pt x="5933882" y="2992202"/>
                </a:cubicBezTo>
                <a:cubicBezTo>
                  <a:pt x="5961548" y="3009389"/>
                  <a:pt x="5988541" y="3026812"/>
                  <a:pt x="6015533" y="3044234"/>
                </a:cubicBezTo>
                <a:cubicBezTo>
                  <a:pt x="6349563" y="2842698"/>
                  <a:pt x="6673470" y="2646342"/>
                  <a:pt x="6986580" y="2477061"/>
                </a:cubicBezTo>
                <a:cubicBezTo>
                  <a:pt x="6699113" y="2288709"/>
                  <a:pt x="6408271" y="2087644"/>
                  <a:pt x="6112706" y="1890346"/>
                </a:cubicBezTo>
                <a:close/>
                <a:moveTo>
                  <a:pt x="2898599" y="1732837"/>
                </a:moveTo>
                <a:cubicBezTo>
                  <a:pt x="2800077" y="1734955"/>
                  <a:pt x="2700206" y="1747198"/>
                  <a:pt x="2598984" y="1771449"/>
                </a:cubicBezTo>
                <a:cubicBezTo>
                  <a:pt x="2271028" y="1849850"/>
                  <a:pt x="1955218" y="2033728"/>
                  <a:pt x="1904608" y="2355809"/>
                </a:cubicBezTo>
                <a:cubicBezTo>
                  <a:pt x="1840501" y="2769006"/>
                  <a:pt x="2188027" y="3096266"/>
                  <a:pt x="2590212" y="3167134"/>
                </a:cubicBezTo>
                <a:cubicBezTo>
                  <a:pt x="3480283" y="3323701"/>
                  <a:pt x="4197602" y="2787605"/>
                  <a:pt x="4802904" y="2486007"/>
                </a:cubicBezTo>
                <a:cubicBezTo>
                  <a:pt x="4211774" y="2193121"/>
                  <a:pt x="3588252" y="1717298"/>
                  <a:pt x="2898599" y="1732837"/>
                </a:cubicBezTo>
                <a:close/>
                <a:moveTo>
                  <a:pt x="6036452" y="3278732"/>
                </a:moveTo>
                <a:cubicBezTo>
                  <a:pt x="5703098" y="3470851"/>
                  <a:pt x="5363670" y="3665088"/>
                  <a:pt x="5015469" y="3846847"/>
                </a:cubicBezTo>
                <a:cubicBezTo>
                  <a:pt x="4741498" y="3989759"/>
                  <a:pt x="4461452" y="4123960"/>
                  <a:pt x="4174659" y="4239796"/>
                </a:cubicBezTo>
                <a:cubicBezTo>
                  <a:pt x="4273181" y="4395422"/>
                  <a:pt x="4402744" y="4531270"/>
                  <a:pt x="4557950" y="4637218"/>
                </a:cubicBezTo>
                <a:cubicBezTo>
                  <a:pt x="4757018" y="4772831"/>
                  <a:pt x="4985778" y="4856412"/>
                  <a:pt x="5224659" y="4868419"/>
                </a:cubicBezTo>
                <a:cubicBezTo>
                  <a:pt x="5466915" y="4880898"/>
                  <a:pt x="5709171" y="4819683"/>
                  <a:pt x="5935906" y="4724566"/>
                </a:cubicBezTo>
                <a:cubicBezTo>
                  <a:pt x="6258464" y="4589659"/>
                  <a:pt x="6545257" y="4391184"/>
                  <a:pt x="6823278" y="4185880"/>
                </a:cubicBezTo>
                <a:cubicBezTo>
                  <a:pt x="6909652" y="4122312"/>
                  <a:pt x="6995353" y="4057801"/>
                  <a:pt x="7080379" y="3993526"/>
                </a:cubicBezTo>
                <a:cubicBezTo>
                  <a:pt x="6956214" y="3901469"/>
                  <a:pt x="6828676" y="3809884"/>
                  <a:pt x="6694389" y="3721594"/>
                </a:cubicBezTo>
                <a:cubicBezTo>
                  <a:pt x="6473052" y="3576328"/>
                  <a:pt x="6256440" y="3425411"/>
                  <a:pt x="6036452" y="3278732"/>
                </a:cubicBezTo>
                <a:close/>
              </a:path>
            </a:pathLst>
          </a:custGeom>
          <a:solidFill>
            <a:schemeClr val="bg1">
              <a:alpha val="52000"/>
            </a:schemeClr>
          </a:solidFill>
          <a:ln w="12700" cap="flat" cmpd="sng" algn="ctr">
            <a:noFill/>
            <a:prstDash val="solid"/>
            <a:miter lim="400000"/>
            <a:headEnd type="none" w="med" len="med"/>
            <a:tailEnd type="none" w="med" len="med"/>
          </a:ln>
          <a:effectLst/>
        </p:spPr>
        <p:txBody>
          <a:bodyPr rot="0" spcFirstLastPara="0" vert="horz" wrap="square" lIns="38100" tIns="38100" rIns="38100" bIns="38100" numCol="1" spcCol="0" rtlCol="0" fromWordArt="0" anchor="ctr" anchorCtr="0" forceAA="0" compatLnSpc="1">
            <a:prstTxWarp prst="textNoShape">
              <a:avLst/>
            </a:prstTxWarp>
            <a:no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grpSp>
        <p:nvGrpSpPr>
          <p:cNvPr id="12" name="Группа 11">
            <a:extLst>
              <a:ext uri="{FF2B5EF4-FFF2-40B4-BE49-F238E27FC236}">
                <a16:creationId xmlns:a16="http://schemas.microsoft.com/office/drawing/2014/main" xmlns="" id="{6CF351A2-4A3B-ED43-8BB8-0C8A241D62FD}"/>
              </a:ext>
            </a:extLst>
          </p:cNvPr>
          <p:cNvGrpSpPr/>
          <p:nvPr/>
        </p:nvGrpSpPr>
        <p:grpSpPr>
          <a:xfrm>
            <a:off x="2908406" y="6229442"/>
            <a:ext cx="18566596" cy="6182002"/>
            <a:chOff x="2908701" y="6772071"/>
            <a:chExt cx="18566596" cy="6182002"/>
          </a:xfrm>
        </p:grpSpPr>
        <p:sp>
          <p:nvSpPr>
            <p:cNvPr id="13" name="Rectangle 1">
              <a:extLst>
                <a:ext uri="{FF2B5EF4-FFF2-40B4-BE49-F238E27FC236}">
                  <a16:creationId xmlns:a16="http://schemas.microsoft.com/office/drawing/2014/main" xmlns="" id="{E5F831A8-C955-0740-AEE0-49A597F50A82}"/>
                </a:ext>
              </a:extLst>
            </p:cNvPr>
            <p:cNvSpPr>
              <a:spLocks noChangeArrowheads="1"/>
            </p:cNvSpPr>
            <p:nvPr/>
          </p:nvSpPr>
          <p:spPr bwMode="auto">
            <a:xfrm>
              <a:off x="2908701" y="7691094"/>
              <a:ext cx="18566596"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a:lnSpc>
                  <a:spcPct val="150000"/>
                </a:lnSpc>
              </a:pPr>
              <a:r>
                <a:rPr lang="ru-RU" altLang="en-US" sz="4800" dirty="0">
                  <a:solidFill>
                    <a:schemeClr val="bg1">
                      <a:lumMod val="10000"/>
                    </a:schemeClr>
                  </a:solidFill>
                  <a:latin typeface="Times New Roman" panose="02020603050405020304" pitchFamily="18" charset="0"/>
                  <a:ea typeface="Roboto" panose="02000000000000000000" pitchFamily="2" charset="0"/>
                  <a:cs typeface="Times New Roman" panose="02020603050405020304" pitchFamily="18" charset="0"/>
                </a:rPr>
                <a:t>Антон Павлович Чехов:</a:t>
              </a:r>
              <a:endParaRPr lang="en-US" altLang="en-US" sz="4800" b="1" dirty="0">
                <a:solidFill>
                  <a:schemeClr val="bg1">
                    <a:lumMod val="10000"/>
                  </a:schemeClr>
                </a:solidFill>
                <a:latin typeface="Times New Roman" panose="02020603050405020304" pitchFamily="18" charset="0"/>
                <a:ea typeface="Roboto" panose="02000000000000000000" pitchFamily="2" charset="0"/>
                <a:cs typeface="Times New Roman" panose="02020603050405020304" pitchFamily="18" charset="0"/>
              </a:endParaRPr>
            </a:p>
            <a:p>
              <a:pPr algn="ctr"/>
              <a:r>
                <a:rPr lang="ru-RU" sz="8000" b="0" dirty="0">
                  <a:solidFill>
                    <a:schemeClr val="accent3">
                      <a:lumMod val="50000"/>
                    </a:schemeClr>
                  </a:solidFill>
                </a:rPr>
                <a:t> </a:t>
              </a:r>
              <a:r>
                <a:rPr lang="ru-RU" sz="8000" b="0" dirty="0">
                  <a:solidFill>
                    <a:schemeClr val="tx2"/>
                  </a:solidFill>
                  <a:latin typeface="Gabriola" panose="04040605051002020D02" pitchFamily="82" charset="0"/>
                </a:rPr>
                <a:t> </a:t>
              </a:r>
              <a:r>
                <a:rPr lang="ru-RU" sz="8800" dirty="0">
                  <a:solidFill>
                    <a:schemeClr val="accent2">
                      <a:lumMod val="10000"/>
                    </a:schemeClr>
                  </a:solidFill>
                  <a:latin typeface="Gabriola" panose="04040605051002020D02" pitchFamily="82" charset="0"/>
                </a:rPr>
                <a:t>«Для интеллигентного человека дурно говорить должно считаться таким же неприличным, как не уметь читать и писать».</a:t>
              </a:r>
              <a:endParaRPr lang="en-US" altLang="en-US" sz="8800" dirty="0">
                <a:solidFill>
                  <a:schemeClr val="accent2">
                    <a:lumMod val="1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14" name="Полилиния 13">
              <a:extLst>
                <a:ext uri="{FF2B5EF4-FFF2-40B4-BE49-F238E27FC236}">
                  <a16:creationId xmlns:a16="http://schemas.microsoft.com/office/drawing/2014/main" xmlns="" id="{8D58A4DB-17DA-884A-862E-9A99C91FB4CC}"/>
                </a:ext>
              </a:extLst>
            </p:cNvPr>
            <p:cNvSpPr/>
            <p:nvPr/>
          </p:nvSpPr>
          <p:spPr>
            <a:xfrm>
              <a:off x="11615936" y="6772071"/>
              <a:ext cx="1186357" cy="806009"/>
            </a:xfrm>
            <a:custGeom>
              <a:avLst/>
              <a:gdLst>
                <a:gd name="connsiteX0" fmla="*/ 2136689 w 2608886"/>
                <a:gd name="connsiteY0" fmla="*/ 0 h 1772473"/>
                <a:gd name="connsiteX1" fmla="*/ 2190263 w 2608886"/>
                <a:gd name="connsiteY1" fmla="*/ 105159 h 1772473"/>
                <a:gd name="connsiteX2" fmla="*/ 1802119 w 2608886"/>
                <a:gd name="connsiteY2" fmla="*/ 475806 h 1772473"/>
                <a:gd name="connsiteX3" fmla="*/ 1728713 w 2608886"/>
                <a:gd name="connsiteY3" fmla="*/ 913222 h 1772473"/>
                <a:gd name="connsiteX4" fmla="*/ 1731060 w 2608886"/>
                <a:gd name="connsiteY4" fmla="*/ 910059 h 1772473"/>
                <a:gd name="connsiteX5" fmla="*/ 2452601 w 2608886"/>
                <a:gd name="connsiteY5" fmla="*/ 910059 h 1772473"/>
                <a:gd name="connsiteX6" fmla="*/ 2452601 w 2608886"/>
                <a:gd name="connsiteY6" fmla="*/ 1631500 h 1772473"/>
                <a:gd name="connsiteX7" fmla="*/ 1516262 w 2608886"/>
                <a:gd name="connsiteY7" fmla="*/ 1331221 h 1772473"/>
                <a:gd name="connsiteX8" fmla="*/ 1543356 w 2608886"/>
                <a:gd name="connsiteY8" fmla="*/ 619884 h 1772473"/>
                <a:gd name="connsiteX9" fmla="*/ 2136689 w 2608886"/>
                <a:gd name="connsiteY9" fmla="*/ 0 h 1772473"/>
                <a:gd name="connsiteX10" fmla="*/ 660315 w 2608886"/>
                <a:gd name="connsiteY10" fmla="*/ 0 h 1772473"/>
                <a:gd name="connsiteX11" fmla="*/ 713888 w 2608886"/>
                <a:gd name="connsiteY11" fmla="*/ 105159 h 1772473"/>
                <a:gd name="connsiteX12" fmla="*/ 325744 w 2608886"/>
                <a:gd name="connsiteY12" fmla="*/ 475806 h 1772473"/>
                <a:gd name="connsiteX13" fmla="*/ 252339 w 2608886"/>
                <a:gd name="connsiteY13" fmla="*/ 913222 h 1772473"/>
                <a:gd name="connsiteX14" fmla="*/ 254685 w 2608886"/>
                <a:gd name="connsiteY14" fmla="*/ 910059 h 1772473"/>
                <a:gd name="connsiteX15" fmla="*/ 976226 w 2608886"/>
                <a:gd name="connsiteY15" fmla="*/ 910059 h 1772473"/>
                <a:gd name="connsiteX16" fmla="*/ 976226 w 2608886"/>
                <a:gd name="connsiteY16" fmla="*/ 1631500 h 1772473"/>
                <a:gd name="connsiteX17" fmla="*/ 39887 w 2608886"/>
                <a:gd name="connsiteY17" fmla="*/ 1331221 h 1772473"/>
                <a:gd name="connsiteX18" fmla="*/ 66981 w 2608886"/>
                <a:gd name="connsiteY18" fmla="*/ 619884 h 1772473"/>
                <a:gd name="connsiteX19" fmla="*/ 660315 w 2608886"/>
                <a:gd name="connsiteY19" fmla="*/ 0 h 177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8886" h="1772473">
                  <a:moveTo>
                    <a:pt x="2136689" y="0"/>
                  </a:moveTo>
                  <a:lnTo>
                    <a:pt x="2190263" y="105159"/>
                  </a:lnTo>
                  <a:cubicBezTo>
                    <a:pt x="2021330" y="179306"/>
                    <a:pt x="1883848" y="310469"/>
                    <a:pt x="1802119" y="475806"/>
                  </a:cubicBezTo>
                  <a:cubicBezTo>
                    <a:pt x="1734914" y="611801"/>
                    <a:pt x="1711340" y="763698"/>
                    <a:pt x="1728713" y="913222"/>
                  </a:cubicBezTo>
                  <a:cubicBezTo>
                    <a:pt x="1729607" y="912255"/>
                    <a:pt x="1730110" y="910938"/>
                    <a:pt x="1731060" y="910059"/>
                  </a:cubicBezTo>
                  <a:cubicBezTo>
                    <a:pt x="1928372" y="711865"/>
                    <a:pt x="2251490" y="712743"/>
                    <a:pt x="2452601" y="910059"/>
                  </a:cubicBezTo>
                  <a:cubicBezTo>
                    <a:pt x="2658460" y="1112031"/>
                    <a:pt x="2663488" y="1443760"/>
                    <a:pt x="2452601" y="1631500"/>
                  </a:cubicBezTo>
                  <a:cubicBezTo>
                    <a:pt x="2153728" y="1897603"/>
                    <a:pt x="1631845" y="1781200"/>
                    <a:pt x="1516262" y="1331221"/>
                  </a:cubicBezTo>
                  <a:cubicBezTo>
                    <a:pt x="1456823" y="1099907"/>
                    <a:pt x="1462186" y="839602"/>
                    <a:pt x="1543356" y="619884"/>
                  </a:cubicBezTo>
                  <a:cubicBezTo>
                    <a:pt x="1647040" y="339197"/>
                    <a:pt x="1859994" y="113944"/>
                    <a:pt x="2136689" y="0"/>
                  </a:cubicBezTo>
                  <a:close/>
                  <a:moveTo>
                    <a:pt x="660315" y="0"/>
                  </a:moveTo>
                  <a:lnTo>
                    <a:pt x="713888" y="105159"/>
                  </a:lnTo>
                  <a:cubicBezTo>
                    <a:pt x="544955" y="179306"/>
                    <a:pt x="407473" y="310469"/>
                    <a:pt x="325744" y="475806"/>
                  </a:cubicBezTo>
                  <a:cubicBezTo>
                    <a:pt x="258540" y="611801"/>
                    <a:pt x="234965" y="763698"/>
                    <a:pt x="252339" y="913222"/>
                  </a:cubicBezTo>
                  <a:cubicBezTo>
                    <a:pt x="253232" y="912255"/>
                    <a:pt x="253735" y="910938"/>
                    <a:pt x="254685" y="910059"/>
                  </a:cubicBezTo>
                  <a:cubicBezTo>
                    <a:pt x="451997" y="711865"/>
                    <a:pt x="775115" y="712743"/>
                    <a:pt x="976226" y="910059"/>
                  </a:cubicBezTo>
                  <a:cubicBezTo>
                    <a:pt x="1182086" y="1112031"/>
                    <a:pt x="1187113" y="1443760"/>
                    <a:pt x="976226" y="1631500"/>
                  </a:cubicBezTo>
                  <a:cubicBezTo>
                    <a:pt x="677353" y="1897603"/>
                    <a:pt x="155470" y="1781200"/>
                    <a:pt x="39887" y="1331221"/>
                  </a:cubicBezTo>
                  <a:cubicBezTo>
                    <a:pt x="-19553" y="1099907"/>
                    <a:pt x="-14190" y="839602"/>
                    <a:pt x="66981" y="619884"/>
                  </a:cubicBezTo>
                  <a:cubicBezTo>
                    <a:pt x="170665" y="339197"/>
                    <a:pt x="383619" y="113944"/>
                    <a:pt x="660315" y="0"/>
                  </a:cubicBezTo>
                  <a:close/>
                </a:path>
              </a:pathLst>
            </a:custGeom>
            <a:solidFill>
              <a:schemeClr val="accent3"/>
            </a:solidFill>
            <a:ln>
              <a:noFill/>
              <a:miter lim="400000"/>
            </a:ln>
          </p:spPr>
          <p:txBody>
            <a:bodyPr wrap="square" lIns="0" tIns="0" rIns="0" bIns="0" anchor="ctr">
              <a:no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defRPr sz="3200" b="0">
                  <a:solidFill>
                    <a:srgbClr val="FFFFFF"/>
                  </a:solidFill>
                  <a:latin typeface="+mn-lt"/>
                  <a:ea typeface="+mn-ea"/>
                  <a:cs typeface="+mn-cs"/>
                  <a:sym typeface="Helvetica Neue Medium"/>
                </a:defRPr>
              </a:pPr>
              <a:endParaRPr>
                <a:solidFill>
                  <a:schemeClr val="accent3"/>
                </a:solidFill>
              </a:endParaRPr>
            </a:p>
          </p:txBody>
        </p:sp>
      </p:grpSp>
      <p:grpSp>
        <p:nvGrpSpPr>
          <p:cNvPr id="10" name="Группа 9">
            <a:extLst>
              <a:ext uri="{FF2B5EF4-FFF2-40B4-BE49-F238E27FC236}">
                <a16:creationId xmlns:a16="http://schemas.microsoft.com/office/drawing/2014/main" xmlns="" id="{C01BE9BA-47F9-B14A-B3B3-2286AD674517}"/>
              </a:ext>
            </a:extLst>
          </p:cNvPr>
          <p:cNvGrpSpPr/>
          <p:nvPr/>
        </p:nvGrpSpPr>
        <p:grpSpPr>
          <a:xfrm>
            <a:off x="6215336" y="2807180"/>
            <a:ext cx="11997613" cy="2305288"/>
            <a:chOff x="6215336" y="2879188"/>
            <a:chExt cx="11997613" cy="2305288"/>
          </a:xfrm>
          <a:solidFill>
            <a:schemeClr val="accent3">
              <a:lumMod val="75000"/>
            </a:schemeClr>
          </a:solidFill>
        </p:grpSpPr>
        <p:sp>
          <p:nvSpPr>
            <p:cNvPr id="15" name="Фигура">
              <a:extLst>
                <a:ext uri="{FF2B5EF4-FFF2-40B4-BE49-F238E27FC236}">
                  <a16:creationId xmlns:a16="http://schemas.microsoft.com/office/drawing/2014/main" xmlns="" id="{B81DA591-1609-3148-8D50-5CE94663181B}"/>
                </a:ext>
              </a:extLst>
            </p:cNvPr>
            <p:cNvSpPr/>
            <p:nvPr/>
          </p:nvSpPr>
          <p:spPr>
            <a:xfrm>
              <a:off x="6215336" y="2879188"/>
              <a:ext cx="6590727" cy="2305288"/>
            </a:xfrm>
            <a:custGeom>
              <a:avLst/>
              <a:gdLst/>
              <a:ahLst/>
              <a:cxnLst>
                <a:cxn ang="0">
                  <a:pos x="wd2" y="hd2"/>
                </a:cxn>
                <a:cxn ang="5400000">
                  <a:pos x="wd2" y="hd2"/>
                </a:cxn>
                <a:cxn ang="10800000">
                  <a:pos x="wd2" y="hd2"/>
                </a:cxn>
                <a:cxn ang="16200000">
                  <a:pos x="wd2" y="hd2"/>
                </a:cxn>
              </a:cxnLst>
              <a:rect l="0" t="0" r="r" b="b"/>
              <a:pathLst>
                <a:path w="21445" h="21499" extrusionOk="0">
                  <a:moveTo>
                    <a:pt x="8378" y="3"/>
                  </a:moveTo>
                  <a:cubicBezTo>
                    <a:pt x="8277" y="-6"/>
                    <a:pt x="8176" y="5"/>
                    <a:pt x="8076" y="39"/>
                  </a:cubicBezTo>
                  <a:cubicBezTo>
                    <a:pt x="7709" y="162"/>
                    <a:pt x="7369" y="626"/>
                    <a:pt x="7076" y="1270"/>
                  </a:cubicBezTo>
                  <a:cubicBezTo>
                    <a:pt x="6851" y="1763"/>
                    <a:pt x="6658" y="2361"/>
                    <a:pt x="6500" y="3031"/>
                  </a:cubicBezTo>
                  <a:cubicBezTo>
                    <a:pt x="5739" y="2190"/>
                    <a:pt x="4940" y="1664"/>
                    <a:pt x="4074" y="1699"/>
                  </a:cubicBezTo>
                  <a:cubicBezTo>
                    <a:pt x="3977" y="1703"/>
                    <a:pt x="3880" y="1714"/>
                    <a:pt x="3782" y="1732"/>
                  </a:cubicBezTo>
                  <a:cubicBezTo>
                    <a:pt x="1768" y="2105"/>
                    <a:pt x="-77" y="5865"/>
                    <a:pt x="2" y="11192"/>
                  </a:cubicBezTo>
                  <a:cubicBezTo>
                    <a:pt x="77" y="16234"/>
                    <a:pt x="1855" y="19818"/>
                    <a:pt x="3738" y="19633"/>
                  </a:cubicBezTo>
                  <a:cubicBezTo>
                    <a:pt x="4527" y="19555"/>
                    <a:pt x="5280" y="19003"/>
                    <a:pt x="6004" y="18210"/>
                  </a:cubicBezTo>
                  <a:cubicBezTo>
                    <a:pt x="6179" y="18987"/>
                    <a:pt x="6403" y="19674"/>
                    <a:pt x="6668" y="20230"/>
                  </a:cubicBezTo>
                  <a:cubicBezTo>
                    <a:pt x="6976" y="20874"/>
                    <a:pt x="7332" y="21335"/>
                    <a:pt x="7717" y="21459"/>
                  </a:cubicBezTo>
                  <a:cubicBezTo>
                    <a:pt x="8137" y="21594"/>
                    <a:pt x="8566" y="21382"/>
                    <a:pt x="8944" y="20865"/>
                  </a:cubicBezTo>
                  <a:cubicBezTo>
                    <a:pt x="9588" y="19985"/>
                    <a:pt x="10139" y="18728"/>
                    <a:pt x="10725" y="17459"/>
                  </a:cubicBezTo>
                  <a:cubicBezTo>
                    <a:pt x="11310" y="18728"/>
                    <a:pt x="11861" y="19985"/>
                    <a:pt x="12505" y="20865"/>
                  </a:cubicBezTo>
                  <a:cubicBezTo>
                    <a:pt x="12883" y="21382"/>
                    <a:pt x="13313" y="21594"/>
                    <a:pt x="13733" y="21459"/>
                  </a:cubicBezTo>
                  <a:cubicBezTo>
                    <a:pt x="14117" y="21335"/>
                    <a:pt x="14474" y="20874"/>
                    <a:pt x="14781" y="20230"/>
                  </a:cubicBezTo>
                  <a:cubicBezTo>
                    <a:pt x="15044" y="19679"/>
                    <a:pt x="15266" y="19000"/>
                    <a:pt x="15440" y="18232"/>
                  </a:cubicBezTo>
                  <a:cubicBezTo>
                    <a:pt x="16164" y="19024"/>
                    <a:pt x="16917" y="19563"/>
                    <a:pt x="17707" y="19634"/>
                  </a:cubicBezTo>
                  <a:cubicBezTo>
                    <a:pt x="19589" y="19805"/>
                    <a:pt x="21366" y="16232"/>
                    <a:pt x="21442" y="11194"/>
                  </a:cubicBezTo>
                  <a:cubicBezTo>
                    <a:pt x="21523" y="5867"/>
                    <a:pt x="19677" y="2107"/>
                    <a:pt x="17663" y="1734"/>
                  </a:cubicBezTo>
                  <a:cubicBezTo>
                    <a:pt x="17564" y="1715"/>
                    <a:pt x="17467" y="1705"/>
                    <a:pt x="17371" y="1701"/>
                  </a:cubicBezTo>
                  <a:cubicBezTo>
                    <a:pt x="16507" y="1665"/>
                    <a:pt x="15709" y="2191"/>
                    <a:pt x="14949" y="3031"/>
                  </a:cubicBezTo>
                  <a:cubicBezTo>
                    <a:pt x="14791" y="2361"/>
                    <a:pt x="14598" y="1763"/>
                    <a:pt x="14374" y="1270"/>
                  </a:cubicBezTo>
                  <a:cubicBezTo>
                    <a:pt x="14080" y="626"/>
                    <a:pt x="13740" y="162"/>
                    <a:pt x="13373" y="39"/>
                  </a:cubicBezTo>
                  <a:cubicBezTo>
                    <a:pt x="13273" y="5"/>
                    <a:pt x="13172" y="-6"/>
                    <a:pt x="13072" y="3"/>
                  </a:cubicBezTo>
                  <a:cubicBezTo>
                    <a:pt x="12770" y="30"/>
                    <a:pt x="12472" y="246"/>
                    <a:pt x="12202" y="633"/>
                  </a:cubicBezTo>
                  <a:cubicBezTo>
                    <a:pt x="11669" y="1394"/>
                    <a:pt x="11203" y="2439"/>
                    <a:pt x="10725" y="3529"/>
                  </a:cubicBezTo>
                  <a:cubicBezTo>
                    <a:pt x="10247" y="2439"/>
                    <a:pt x="9780" y="1394"/>
                    <a:pt x="9248" y="633"/>
                  </a:cubicBezTo>
                  <a:cubicBezTo>
                    <a:pt x="8977" y="246"/>
                    <a:pt x="8679" y="30"/>
                    <a:pt x="8378" y="3"/>
                  </a:cubicBezTo>
                  <a:close/>
                  <a:moveTo>
                    <a:pt x="8229" y="814"/>
                  </a:moveTo>
                  <a:cubicBezTo>
                    <a:pt x="8528" y="835"/>
                    <a:pt x="8826" y="1079"/>
                    <a:pt x="9107" y="1432"/>
                  </a:cubicBezTo>
                  <a:cubicBezTo>
                    <a:pt x="9563" y="2005"/>
                    <a:pt x="9968" y="2848"/>
                    <a:pt x="10362" y="3719"/>
                  </a:cubicBezTo>
                  <a:cubicBezTo>
                    <a:pt x="10409" y="3823"/>
                    <a:pt x="10456" y="3929"/>
                    <a:pt x="10503" y="4034"/>
                  </a:cubicBezTo>
                  <a:cubicBezTo>
                    <a:pt x="10256" y="4594"/>
                    <a:pt x="10004" y="5155"/>
                    <a:pt x="9734" y="5693"/>
                  </a:cubicBezTo>
                  <a:cubicBezTo>
                    <a:pt x="9517" y="6124"/>
                    <a:pt x="9304" y="6570"/>
                    <a:pt x="9090" y="7011"/>
                  </a:cubicBezTo>
                  <a:cubicBezTo>
                    <a:pt x="8307" y="5580"/>
                    <a:pt x="7514" y="4215"/>
                    <a:pt x="6674" y="3226"/>
                  </a:cubicBezTo>
                  <a:cubicBezTo>
                    <a:pt x="6805" y="2676"/>
                    <a:pt x="6968" y="2191"/>
                    <a:pt x="7158" y="1802"/>
                  </a:cubicBezTo>
                  <a:cubicBezTo>
                    <a:pt x="7439" y="1226"/>
                    <a:pt x="7762" y="871"/>
                    <a:pt x="8101" y="819"/>
                  </a:cubicBezTo>
                  <a:cubicBezTo>
                    <a:pt x="8143" y="813"/>
                    <a:pt x="8186" y="811"/>
                    <a:pt x="8229" y="814"/>
                  </a:cubicBezTo>
                  <a:close/>
                  <a:moveTo>
                    <a:pt x="13220" y="814"/>
                  </a:moveTo>
                  <a:cubicBezTo>
                    <a:pt x="13263" y="811"/>
                    <a:pt x="13306" y="813"/>
                    <a:pt x="13349" y="819"/>
                  </a:cubicBezTo>
                  <a:cubicBezTo>
                    <a:pt x="13687" y="871"/>
                    <a:pt x="14011" y="1226"/>
                    <a:pt x="14292" y="1802"/>
                  </a:cubicBezTo>
                  <a:cubicBezTo>
                    <a:pt x="14482" y="2191"/>
                    <a:pt x="14644" y="2676"/>
                    <a:pt x="14775" y="3226"/>
                  </a:cubicBezTo>
                  <a:cubicBezTo>
                    <a:pt x="13936" y="4216"/>
                    <a:pt x="13143" y="5583"/>
                    <a:pt x="12360" y="7011"/>
                  </a:cubicBezTo>
                  <a:cubicBezTo>
                    <a:pt x="12145" y="6570"/>
                    <a:pt x="11933" y="6124"/>
                    <a:pt x="11715" y="5693"/>
                  </a:cubicBezTo>
                  <a:cubicBezTo>
                    <a:pt x="11445" y="5155"/>
                    <a:pt x="11193" y="4594"/>
                    <a:pt x="10947" y="4034"/>
                  </a:cubicBezTo>
                  <a:cubicBezTo>
                    <a:pt x="10994" y="3929"/>
                    <a:pt x="11040" y="3823"/>
                    <a:pt x="11087" y="3719"/>
                  </a:cubicBezTo>
                  <a:cubicBezTo>
                    <a:pt x="11481" y="2848"/>
                    <a:pt x="11886" y="2005"/>
                    <a:pt x="12343" y="1432"/>
                  </a:cubicBezTo>
                  <a:cubicBezTo>
                    <a:pt x="12624" y="1079"/>
                    <a:pt x="12921" y="835"/>
                    <a:pt x="13220" y="814"/>
                  </a:cubicBezTo>
                  <a:close/>
                  <a:moveTo>
                    <a:pt x="4250" y="2733"/>
                  </a:moveTo>
                  <a:cubicBezTo>
                    <a:pt x="5966" y="2662"/>
                    <a:pt x="7436" y="4980"/>
                    <a:pt x="8814" y="7570"/>
                  </a:cubicBezTo>
                  <a:cubicBezTo>
                    <a:pt x="8715" y="7767"/>
                    <a:pt x="8615" y="7961"/>
                    <a:pt x="8514" y="8149"/>
                  </a:cubicBezTo>
                  <a:cubicBezTo>
                    <a:pt x="8129" y="8868"/>
                    <a:pt x="7739" y="9565"/>
                    <a:pt x="7344" y="10244"/>
                  </a:cubicBezTo>
                  <a:cubicBezTo>
                    <a:pt x="6354" y="8478"/>
                    <a:pt x="5276" y="6316"/>
                    <a:pt x="4082" y="6376"/>
                  </a:cubicBezTo>
                  <a:cubicBezTo>
                    <a:pt x="3899" y="6385"/>
                    <a:pt x="3713" y="6447"/>
                    <a:pt x="3524" y="6571"/>
                  </a:cubicBezTo>
                  <a:cubicBezTo>
                    <a:pt x="2878" y="6995"/>
                    <a:pt x="2260" y="8043"/>
                    <a:pt x="2161" y="9859"/>
                  </a:cubicBezTo>
                  <a:cubicBezTo>
                    <a:pt x="2035" y="12190"/>
                    <a:pt x="2714" y="14056"/>
                    <a:pt x="3507" y="14426"/>
                  </a:cubicBezTo>
                  <a:cubicBezTo>
                    <a:pt x="5055" y="15148"/>
                    <a:pt x="6286" y="12773"/>
                    <a:pt x="7349" y="11001"/>
                  </a:cubicBezTo>
                  <a:cubicBezTo>
                    <a:pt x="7782" y="11782"/>
                    <a:pt x="8213" y="12565"/>
                    <a:pt x="8643" y="13349"/>
                  </a:cubicBezTo>
                  <a:cubicBezTo>
                    <a:pt x="8647" y="13357"/>
                    <a:pt x="8651" y="13365"/>
                    <a:pt x="8655" y="13373"/>
                  </a:cubicBezTo>
                  <a:cubicBezTo>
                    <a:pt x="8199" y="14159"/>
                    <a:pt x="7732" y="14951"/>
                    <a:pt x="7250" y="15684"/>
                  </a:cubicBezTo>
                  <a:cubicBezTo>
                    <a:pt x="6234" y="17226"/>
                    <a:pt x="5151" y="18492"/>
                    <a:pt x="3980" y="18599"/>
                  </a:cubicBezTo>
                  <a:cubicBezTo>
                    <a:pt x="2316" y="18751"/>
                    <a:pt x="744" y="15588"/>
                    <a:pt x="674" y="11129"/>
                  </a:cubicBezTo>
                  <a:cubicBezTo>
                    <a:pt x="600" y="6406"/>
                    <a:pt x="2233" y="3053"/>
                    <a:pt x="4020" y="2757"/>
                  </a:cubicBezTo>
                  <a:cubicBezTo>
                    <a:pt x="4097" y="2744"/>
                    <a:pt x="4174" y="2736"/>
                    <a:pt x="4250" y="2733"/>
                  </a:cubicBezTo>
                  <a:close/>
                  <a:moveTo>
                    <a:pt x="17194" y="2735"/>
                  </a:moveTo>
                  <a:cubicBezTo>
                    <a:pt x="17271" y="2738"/>
                    <a:pt x="17347" y="2746"/>
                    <a:pt x="17425" y="2759"/>
                  </a:cubicBezTo>
                  <a:cubicBezTo>
                    <a:pt x="19211" y="3055"/>
                    <a:pt x="20845" y="6407"/>
                    <a:pt x="20770" y="11131"/>
                  </a:cubicBezTo>
                  <a:cubicBezTo>
                    <a:pt x="20700" y="15590"/>
                    <a:pt x="19128" y="18752"/>
                    <a:pt x="17464" y="18600"/>
                  </a:cubicBezTo>
                  <a:cubicBezTo>
                    <a:pt x="16293" y="18493"/>
                    <a:pt x="15211" y="17228"/>
                    <a:pt x="14195" y="15685"/>
                  </a:cubicBezTo>
                  <a:cubicBezTo>
                    <a:pt x="13714" y="14954"/>
                    <a:pt x="13247" y="14163"/>
                    <a:pt x="12792" y="13378"/>
                  </a:cubicBezTo>
                  <a:cubicBezTo>
                    <a:pt x="12797" y="13369"/>
                    <a:pt x="12801" y="13358"/>
                    <a:pt x="12807" y="13349"/>
                  </a:cubicBezTo>
                  <a:cubicBezTo>
                    <a:pt x="13237" y="12565"/>
                    <a:pt x="13668" y="11782"/>
                    <a:pt x="14100" y="11001"/>
                  </a:cubicBezTo>
                  <a:cubicBezTo>
                    <a:pt x="15163" y="12773"/>
                    <a:pt x="16395" y="15148"/>
                    <a:pt x="17943" y="14426"/>
                  </a:cubicBezTo>
                  <a:cubicBezTo>
                    <a:pt x="18735" y="14056"/>
                    <a:pt x="19415" y="12190"/>
                    <a:pt x="19288" y="9859"/>
                  </a:cubicBezTo>
                  <a:cubicBezTo>
                    <a:pt x="19190" y="8043"/>
                    <a:pt x="18571" y="6995"/>
                    <a:pt x="17925" y="6571"/>
                  </a:cubicBezTo>
                  <a:cubicBezTo>
                    <a:pt x="17737" y="6447"/>
                    <a:pt x="17551" y="6385"/>
                    <a:pt x="17368" y="6376"/>
                  </a:cubicBezTo>
                  <a:cubicBezTo>
                    <a:pt x="16173" y="6316"/>
                    <a:pt x="15096" y="8478"/>
                    <a:pt x="14105" y="10244"/>
                  </a:cubicBezTo>
                  <a:cubicBezTo>
                    <a:pt x="13711" y="9565"/>
                    <a:pt x="13320" y="8868"/>
                    <a:pt x="12935" y="8149"/>
                  </a:cubicBezTo>
                  <a:cubicBezTo>
                    <a:pt x="12834" y="7960"/>
                    <a:pt x="12733" y="7765"/>
                    <a:pt x="12634" y="7567"/>
                  </a:cubicBezTo>
                  <a:cubicBezTo>
                    <a:pt x="14011" y="4979"/>
                    <a:pt x="15480" y="2664"/>
                    <a:pt x="17194" y="2735"/>
                  </a:cubicBezTo>
                  <a:close/>
                  <a:moveTo>
                    <a:pt x="10725" y="4532"/>
                  </a:moveTo>
                  <a:cubicBezTo>
                    <a:pt x="11007" y="5169"/>
                    <a:pt x="11289" y="5806"/>
                    <a:pt x="11580" y="6410"/>
                  </a:cubicBezTo>
                  <a:cubicBezTo>
                    <a:pt x="11755" y="6774"/>
                    <a:pt x="11930" y="7125"/>
                    <a:pt x="12105" y="7473"/>
                  </a:cubicBezTo>
                  <a:cubicBezTo>
                    <a:pt x="11644" y="8321"/>
                    <a:pt x="11185" y="9178"/>
                    <a:pt x="10720" y="9979"/>
                  </a:cubicBezTo>
                  <a:cubicBezTo>
                    <a:pt x="10258" y="9176"/>
                    <a:pt x="9802" y="8320"/>
                    <a:pt x="9343" y="7475"/>
                  </a:cubicBezTo>
                  <a:cubicBezTo>
                    <a:pt x="9519" y="7126"/>
                    <a:pt x="9694" y="6775"/>
                    <a:pt x="9869" y="6410"/>
                  </a:cubicBezTo>
                  <a:cubicBezTo>
                    <a:pt x="10160" y="5806"/>
                    <a:pt x="10442" y="5169"/>
                    <a:pt x="10725" y="4532"/>
                  </a:cubicBezTo>
                  <a:close/>
                  <a:moveTo>
                    <a:pt x="4295" y="7360"/>
                  </a:moveTo>
                  <a:cubicBezTo>
                    <a:pt x="5317" y="7294"/>
                    <a:pt x="6241" y="9315"/>
                    <a:pt x="7117" y="10559"/>
                  </a:cubicBezTo>
                  <a:cubicBezTo>
                    <a:pt x="6220" y="11840"/>
                    <a:pt x="5157" y="14117"/>
                    <a:pt x="3838" y="13452"/>
                  </a:cubicBezTo>
                  <a:cubicBezTo>
                    <a:pt x="3242" y="13151"/>
                    <a:pt x="2727" y="11761"/>
                    <a:pt x="2822" y="10006"/>
                  </a:cubicBezTo>
                  <a:cubicBezTo>
                    <a:pt x="2897" y="8638"/>
                    <a:pt x="3365" y="7857"/>
                    <a:pt x="3851" y="7524"/>
                  </a:cubicBezTo>
                  <a:cubicBezTo>
                    <a:pt x="4001" y="7421"/>
                    <a:pt x="4149" y="7369"/>
                    <a:pt x="4295" y="7360"/>
                  </a:cubicBezTo>
                  <a:close/>
                  <a:moveTo>
                    <a:pt x="17154" y="7360"/>
                  </a:moveTo>
                  <a:cubicBezTo>
                    <a:pt x="17300" y="7369"/>
                    <a:pt x="17448" y="7421"/>
                    <a:pt x="17599" y="7524"/>
                  </a:cubicBezTo>
                  <a:cubicBezTo>
                    <a:pt x="18084" y="7857"/>
                    <a:pt x="18553" y="8638"/>
                    <a:pt x="18627" y="10006"/>
                  </a:cubicBezTo>
                  <a:cubicBezTo>
                    <a:pt x="18722" y="11761"/>
                    <a:pt x="18207" y="13151"/>
                    <a:pt x="17611" y="13452"/>
                  </a:cubicBezTo>
                  <a:cubicBezTo>
                    <a:pt x="16292" y="14117"/>
                    <a:pt x="15230" y="11840"/>
                    <a:pt x="14332" y="10559"/>
                  </a:cubicBezTo>
                  <a:cubicBezTo>
                    <a:pt x="15208" y="9315"/>
                    <a:pt x="16132" y="7294"/>
                    <a:pt x="17154" y="7360"/>
                  </a:cubicBezTo>
                  <a:close/>
                  <a:moveTo>
                    <a:pt x="12390" y="8024"/>
                  </a:moveTo>
                  <a:cubicBezTo>
                    <a:pt x="12523" y="8281"/>
                    <a:pt x="12655" y="8540"/>
                    <a:pt x="12791" y="8791"/>
                  </a:cubicBezTo>
                  <a:cubicBezTo>
                    <a:pt x="13135" y="9427"/>
                    <a:pt x="13491" y="10041"/>
                    <a:pt x="13871" y="10634"/>
                  </a:cubicBezTo>
                  <a:cubicBezTo>
                    <a:pt x="13444" y="11319"/>
                    <a:pt x="13044" y="12010"/>
                    <a:pt x="12656" y="12709"/>
                  </a:cubicBezTo>
                  <a:cubicBezTo>
                    <a:pt x="12615" y="12784"/>
                    <a:pt x="12574" y="12860"/>
                    <a:pt x="12532" y="12935"/>
                  </a:cubicBezTo>
                  <a:cubicBezTo>
                    <a:pt x="12037" y="12078"/>
                    <a:pt x="11556" y="11242"/>
                    <a:pt x="11092" y="10523"/>
                  </a:cubicBezTo>
                  <a:cubicBezTo>
                    <a:pt x="11519" y="9721"/>
                    <a:pt x="11951" y="8864"/>
                    <a:pt x="12390" y="8024"/>
                  </a:cubicBezTo>
                  <a:close/>
                  <a:moveTo>
                    <a:pt x="9058" y="8029"/>
                  </a:moveTo>
                  <a:cubicBezTo>
                    <a:pt x="9496" y="8867"/>
                    <a:pt x="9927" y="9721"/>
                    <a:pt x="10353" y="10521"/>
                  </a:cubicBezTo>
                  <a:cubicBezTo>
                    <a:pt x="9889" y="11240"/>
                    <a:pt x="9409" y="12074"/>
                    <a:pt x="8914" y="12930"/>
                  </a:cubicBezTo>
                  <a:cubicBezTo>
                    <a:pt x="8874" y="12856"/>
                    <a:pt x="8834" y="12782"/>
                    <a:pt x="8793" y="12709"/>
                  </a:cubicBezTo>
                  <a:cubicBezTo>
                    <a:pt x="8405" y="12010"/>
                    <a:pt x="8005" y="11319"/>
                    <a:pt x="7579" y="10634"/>
                  </a:cubicBezTo>
                  <a:cubicBezTo>
                    <a:pt x="7959" y="10041"/>
                    <a:pt x="8314" y="9427"/>
                    <a:pt x="8658" y="8791"/>
                  </a:cubicBezTo>
                  <a:cubicBezTo>
                    <a:pt x="8793" y="8542"/>
                    <a:pt x="8925" y="8285"/>
                    <a:pt x="9058" y="8029"/>
                  </a:cubicBezTo>
                  <a:close/>
                  <a:moveTo>
                    <a:pt x="10809" y="10951"/>
                  </a:moveTo>
                  <a:cubicBezTo>
                    <a:pt x="11279" y="11688"/>
                    <a:pt x="11766" y="12543"/>
                    <a:pt x="12267" y="13421"/>
                  </a:cubicBezTo>
                  <a:cubicBezTo>
                    <a:pt x="11973" y="13962"/>
                    <a:pt x="11681" y="14511"/>
                    <a:pt x="11388" y="15090"/>
                  </a:cubicBezTo>
                  <a:cubicBezTo>
                    <a:pt x="11163" y="15533"/>
                    <a:pt x="10943" y="15996"/>
                    <a:pt x="10725" y="16464"/>
                  </a:cubicBezTo>
                  <a:cubicBezTo>
                    <a:pt x="10506" y="15996"/>
                    <a:pt x="10287" y="15533"/>
                    <a:pt x="10062" y="15090"/>
                  </a:cubicBezTo>
                  <a:cubicBezTo>
                    <a:pt x="9780" y="14533"/>
                    <a:pt x="9498" y="14005"/>
                    <a:pt x="9215" y="13483"/>
                  </a:cubicBezTo>
                  <a:cubicBezTo>
                    <a:pt x="9750" y="12595"/>
                    <a:pt x="10272" y="11730"/>
                    <a:pt x="10777" y="10971"/>
                  </a:cubicBezTo>
                  <a:lnTo>
                    <a:pt x="10809" y="10951"/>
                  </a:lnTo>
                  <a:close/>
                  <a:moveTo>
                    <a:pt x="12530" y="13876"/>
                  </a:moveTo>
                  <a:cubicBezTo>
                    <a:pt x="13011" y="14714"/>
                    <a:pt x="13504" y="15561"/>
                    <a:pt x="14013" y="16341"/>
                  </a:cubicBezTo>
                  <a:cubicBezTo>
                    <a:pt x="14418" y="16961"/>
                    <a:pt x="14833" y="17535"/>
                    <a:pt x="15259" y="18029"/>
                  </a:cubicBezTo>
                  <a:cubicBezTo>
                    <a:pt x="15113" y="18681"/>
                    <a:pt x="14923" y="19251"/>
                    <a:pt x="14695" y="19696"/>
                  </a:cubicBezTo>
                  <a:cubicBezTo>
                    <a:pt x="14400" y="20272"/>
                    <a:pt x="14062" y="20627"/>
                    <a:pt x="13707" y="20678"/>
                  </a:cubicBezTo>
                  <a:cubicBezTo>
                    <a:pt x="13349" y="20731"/>
                    <a:pt x="12990" y="20471"/>
                    <a:pt x="12653" y="20067"/>
                  </a:cubicBezTo>
                  <a:cubicBezTo>
                    <a:pt x="12175" y="19494"/>
                    <a:pt x="11751" y="18651"/>
                    <a:pt x="11338" y="17779"/>
                  </a:cubicBezTo>
                  <a:cubicBezTo>
                    <a:pt x="11210" y="17509"/>
                    <a:pt x="11084" y="17235"/>
                    <a:pt x="10957" y="16962"/>
                  </a:cubicBezTo>
                  <a:cubicBezTo>
                    <a:pt x="11142" y="16571"/>
                    <a:pt x="11330" y="16182"/>
                    <a:pt x="11529" y="15807"/>
                  </a:cubicBezTo>
                  <a:cubicBezTo>
                    <a:pt x="11866" y="15173"/>
                    <a:pt x="12195" y="14515"/>
                    <a:pt x="12530" y="13876"/>
                  </a:cubicBezTo>
                  <a:close/>
                  <a:moveTo>
                    <a:pt x="8945" y="13926"/>
                  </a:moveTo>
                  <a:cubicBezTo>
                    <a:pt x="9271" y="14549"/>
                    <a:pt x="9592" y="15190"/>
                    <a:pt x="9920" y="15807"/>
                  </a:cubicBezTo>
                  <a:cubicBezTo>
                    <a:pt x="10119" y="16182"/>
                    <a:pt x="10308" y="16571"/>
                    <a:pt x="10492" y="16962"/>
                  </a:cubicBezTo>
                  <a:cubicBezTo>
                    <a:pt x="10366" y="17235"/>
                    <a:pt x="10239" y="17509"/>
                    <a:pt x="10111" y="17779"/>
                  </a:cubicBezTo>
                  <a:cubicBezTo>
                    <a:pt x="9699" y="18651"/>
                    <a:pt x="9274" y="19494"/>
                    <a:pt x="8796" y="20067"/>
                  </a:cubicBezTo>
                  <a:cubicBezTo>
                    <a:pt x="8460" y="20471"/>
                    <a:pt x="8101" y="20731"/>
                    <a:pt x="7742" y="20678"/>
                  </a:cubicBezTo>
                  <a:cubicBezTo>
                    <a:pt x="7388" y="20627"/>
                    <a:pt x="7049" y="20272"/>
                    <a:pt x="6754" y="19696"/>
                  </a:cubicBezTo>
                  <a:cubicBezTo>
                    <a:pt x="6524" y="19246"/>
                    <a:pt x="6332" y="18669"/>
                    <a:pt x="6186" y="18008"/>
                  </a:cubicBezTo>
                  <a:cubicBezTo>
                    <a:pt x="6611" y="17516"/>
                    <a:pt x="7026" y="16946"/>
                    <a:pt x="7432" y="16339"/>
                  </a:cubicBezTo>
                  <a:cubicBezTo>
                    <a:pt x="7948" y="15567"/>
                    <a:pt x="8451" y="14742"/>
                    <a:pt x="8945" y="13926"/>
                  </a:cubicBezTo>
                  <a:close/>
                </a:path>
              </a:pathLst>
            </a:custGeom>
            <a:grpFill/>
            <a:ln w="12700">
              <a:miter lim="400000"/>
            </a:ln>
          </p:spPr>
          <p:txBody>
            <a:bodyPr lIns="0" tIns="0" rIns="0" bIns="0" anchor="ct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defRPr sz="3200" b="0">
                  <a:solidFill>
                    <a:srgbClr val="FFFFFF"/>
                  </a:solidFill>
                  <a:latin typeface="+mn-lt"/>
                  <a:ea typeface="+mn-ea"/>
                  <a:cs typeface="+mn-cs"/>
                  <a:sym typeface="Helvetica Neue Medium"/>
                </a:defRPr>
              </a:pPr>
              <a:endParaRPr/>
            </a:p>
          </p:txBody>
        </p:sp>
        <p:sp>
          <p:nvSpPr>
            <p:cNvPr id="16" name="Фигура">
              <a:extLst>
                <a:ext uri="{FF2B5EF4-FFF2-40B4-BE49-F238E27FC236}">
                  <a16:creationId xmlns:a16="http://schemas.microsoft.com/office/drawing/2014/main" xmlns="" id="{1DCFB035-0089-2C46-9517-3E11C249C68A}"/>
                </a:ext>
              </a:extLst>
            </p:cNvPr>
            <p:cNvSpPr/>
            <p:nvPr/>
          </p:nvSpPr>
          <p:spPr>
            <a:xfrm>
              <a:off x="11622222" y="2879188"/>
              <a:ext cx="6590727" cy="2305288"/>
            </a:xfrm>
            <a:custGeom>
              <a:avLst/>
              <a:gdLst/>
              <a:ahLst/>
              <a:cxnLst>
                <a:cxn ang="0">
                  <a:pos x="wd2" y="hd2"/>
                </a:cxn>
                <a:cxn ang="5400000">
                  <a:pos x="wd2" y="hd2"/>
                </a:cxn>
                <a:cxn ang="10800000">
                  <a:pos x="wd2" y="hd2"/>
                </a:cxn>
                <a:cxn ang="16200000">
                  <a:pos x="wd2" y="hd2"/>
                </a:cxn>
              </a:cxnLst>
              <a:rect l="0" t="0" r="r" b="b"/>
              <a:pathLst>
                <a:path w="21445" h="21499" extrusionOk="0">
                  <a:moveTo>
                    <a:pt x="8378" y="3"/>
                  </a:moveTo>
                  <a:cubicBezTo>
                    <a:pt x="8277" y="-6"/>
                    <a:pt x="8176" y="5"/>
                    <a:pt x="8076" y="39"/>
                  </a:cubicBezTo>
                  <a:cubicBezTo>
                    <a:pt x="7709" y="162"/>
                    <a:pt x="7369" y="626"/>
                    <a:pt x="7076" y="1270"/>
                  </a:cubicBezTo>
                  <a:cubicBezTo>
                    <a:pt x="6851" y="1763"/>
                    <a:pt x="6658" y="2361"/>
                    <a:pt x="6500" y="3031"/>
                  </a:cubicBezTo>
                  <a:cubicBezTo>
                    <a:pt x="5739" y="2190"/>
                    <a:pt x="4940" y="1664"/>
                    <a:pt x="4074" y="1699"/>
                  </a:cubicBezTo>
                  <a:cubicBezTo>
                    <a:pt x="3977" y="1703"/>
                    <a:pt x="3880" y="1714"/>
                    <a:pt x="3782" y="1732"/>
                  </a:cubicBezTo>
                  <a:cubicBezTo>
                    <a:pt x="1768" y="2105"/>
                    <a:pt x="-77" y="5865"/>
                    <a:pt x="2" y="11192"/>
                  </a:cubicBezTo>
                  <a:cubicBezTo>
                    <a:pt x="77" y="16234"/>
                    <a:pt x="1855" y="19818"/>
                    <a:pt x="3738" y="19633"/>
                  </a:cubicBezTo>
                  <a:cubicBezTo>
                    <a:pt x="4527" y="19555"/>
                    <a:pt x="5280" y="19003"/>
                    <a:pt x="6004" y="18210"/>
                  </a:cubicBezTo>
                  <a:cubicBezTo>
                    <a:pt x="6179" y="18987"/>
                    <a:pt x="6403" y="19674"/>
                    <a:pt x="6668" y="20230"/>
                  </a:cubicBezTo>
                  <a:cubicBezTo>
                    <a:pt x="6976" y="20874"/>
                    <a:pt x="7332" y="21335"/>
                    <a:pt x="7717" y="21459"/>
                  </a:cubicBezTo>
                  <a:cubicBezTo>
                    <a:pt x="8137" y="21594"/>
                    <a:pt x="8566" y="21382"/>
                    <a:pt x="8944" y="20865"/>
                  </a:cubicBezTo>
                  <a:cubicBezTo>
                    <a:pt x="9588" y="19985"/>
                    <a:pt x="10139" y="18728"/>
                    <a:pt x="10725" y="17459"/>
                  </a:cubicBezTo>
                  <a:cubicBezTo>
                    <a:pt x="11310" y="18728"/>
                    <a:pt x="11861" y="19985"/>
                    <a:pt x="12505" y="20865"/>
                  </a:cubicBezTo>
                  <a:cubicBezTo>
                    <a:pt x="12883" y="21382"/>
                    <a:pt x="13313" y="21594"/>
                    <a:pt x="13733" y="21459"/>
                  </a:cubicBezTo>
                  <a:cubicBezTo>
                    <a:pt x="14117" y="21335"/>
                    <a:pt x="14474" y="20874"/>
                    <a:pt x="14781" y="20230"/>
                  </a:cubicBezTo>
                  <a:cubicBezTo>
                    <a:pt x="15044" y="19679"/>
                    <a:pt x="15266" y="19000"/>
                    <a:pt x="15440" y="18232"/>
                  </a:cubicBezTo>
                  <a:cubicBezTo>
                    <a:pt x="16164" y="19024"/>
                    <a:pt x="16917" y="19563"/>
                    <a:pt x="17707" y="19634"/>
                  </a:cubicBezTo>
                  <a:cubicBezTo>
                    <a:pt x="19589" y="19805"/>
                    <a:pt x="21366" y="16232"/>
                    <a:pt x="21442" y="11194"/>
                  </a:cubicBezTo>
                  <a:cubicBezTo>
                    <a:pt x="21523" y="5867"/>
                    <a:pt x="19677" y="2107"/>
                    <a:pt x="17663" y="1734"/>
                  </a:cubicBezTo>
                  <a:cubicBezTo>
                    <a:pt x="17564" y="1715"/>
                    <a:pt x="17467" y="1705"/>
                    <a:pt x="17371" y="1701"/>
                  </a:cubicBezTo>
                  <a:cubicBezTo>
                    <a:pt x="16507" y="1665"/>
                    <a:pt x="15709" y="2191"/>
                    <a:pt x="14949" y="3031"/>
                  </a:cubicBezTo>
                  <a:cubicBezTo>
                    <a:pt x="14791" y="2361"/>
                    <a:pt x="14598" y="1763"/>
                    <a:pt x="14374" y="1270"/>
                  </a:cubicBezTo>
                  <a:cubicBezTo>
                    <a:pt x="14080" y="626"/>
                    <a:pt x="13740" y="162"/>
                    <a:pt x="13373" y="39"/>
                  </a:cubicBezTo>
                  <a:cubicBezTo>
                    <a:pt x="13273" y="5"/>
                    <a:pt x="13172" y="-6"/>
                    <a:pt x="13072" y="3"/>
                  </a:cubicBezTo>
                  <a:cubicBezTo>
                    <a:pt x="12770" y="30"/>
                    <a:pt x="12472" y="246"/>
                    <a:pt x="12202" y="633"/>
                  </a:cubicBezTo>
                  <a:cubicBezTo>
                    <a:pt x="11669" y="1394"/>
                    <a:pt x="11203" y="2439"/>
                    <a:pt x="10725" y="3529"/>
                  </a:cubicBezTo>
                  <a:cubicBezTo>
                    <a:pt x="10247" y="2439"/>
                    <a:pt x="9780" y="1394"/>
                    <a:pt x="9248" y="633"/>
                  </a:cubicBezTo>
                  <a:cubicBezTo>
                    <a:pt x="8977" y="246"/>
                    <a:pt x="8679" y="30"/>
                    <a:pt x="8378" y="3"/>
                  </a:cubicBezTo>
                  <a:close/>
                  <a:moveTo>
                    <a:pt x="8229" y="814"/>
                  </a:moveTo>
                  <a:cubicBezTo>
                    <a:pt x="8528" y="835"/>
                    <a:pt x="8826" y="1079"/>
                    <a:pt x="9107" y="1432"/>
                  </a:cubicBezTo>
                  <a:cubicBezTo>
                    <a:pt x="9563" y="2005"/>
                    <a:pt x="9968" y="2848"/>
                    <a:pt x="10362" y="3719"/>
                  </a:cubicBezTo>
                  <a:cubicBezTo>
                    <a:pt x="10409" y="3823"/>
                    <a:pt x="10456" y="3929"/>
                    <a:pt x="10503" y="4034"/>
                  </a:cubicBezTo>
                  <a:cubicBezTo>
                    <a:pt x="10256" y="4594"/>
                    <a:pt x="10004" y="5155"/>
                    <a:pt x="9734" y="5693"/>
                  </a:cubicBezTo>
                  <a:cubicBezTo>
                    <a:pt x="9517" y="6124"/>
                    <a:pt x="9304" y="6570"/>
                    <a:pt x="9090" y="7011"/>
                  </a:cubicBezTo>
                  <a:cubicBezTo>
                    <a:pt x="8307" y="5580"/>
                    <a:pt x="7514" y="4215"/>
                    <a:pt x="6674" y="3226"/>
                  </a:cubicBezTo>
                  <a:cubicBezTo>
                    <a:pt x="6805" y="2676"/>
                    <a:pt x="6968" y="2191"/>
                    <a:pt x="7158" y="1802"/>
                  </a:cubicBezTo>
                  <a:cubicBezTo>
                    <a:pt x="7439" y="1226"/>
                    <a:pt x="7762" y="871"/>
                    <a:pt x="8101" y="819"/>
                  </a:cubicBezTo>
                  <a:cubicBezTo>
                    <a:pt x="8143" y="813"/>
                    <a:pt x="8186" y="811"/>
                    <a:pt x="8229" y="814"/>
                  </a:cubicBezTo>
                  <a:close/>
                  <a:moveTo>
                    <a:pt x="13220" y="814"/>
                  </a:moveTo>
                  <a:cubicBezTo>
                    <a:pt x="13263" y="811"/>
                    <a:pt x="13306" y="813"/>
                    <a:pt x="13349" y="819"/>
                  </a:cubicBezTo>
                  <a:cubicBezTo>
                    <a:pt x="13687" y="871"/>
                    <a:pt x="14011" y="1226"/>
                    <a:pt x="14292" y="1802"/>
                  </a:cubicBezTo>
                  <a:cubicBezTo>
                    <a:pt x="14482" y="2191"/>
                    <a:pt x="14644" y="2676"/>
                    <a:pt x="14775" y="3226"/>
                  </a:cubicBezTo>
                  <a:cubicBezTo>
                    <a:pt x="13936" y="4216"/>
                    <a:pt x="13143" y="5583"/>
                    <a:pt x="12360" y="7011"/>
                  </a:cubicBezTo>
                  <a:cubicBezTo>
                    <a:pt x="12145" y="6570"/>
                    <a:pt x="11933" y="6124"/>
                    <a:pt x="11715" y="5693"/>
                  </a:cubicBezTo>
                  <a:cubicBezTo>
                    <a:pt x="11445" y="5155"/>
                    <a:pt x="11193" y="4594"/>
                    <a:pt x="10947" y="4034"/>
                  </a:cubicBezTo>
                  <a:cubicBezTo>
                    <a:pt x="10994" y="3929"/>
                    <a:pt x="11040" y="3823"/>
                    <a:pt x="11087" y="3719"/>
                  </a:cubicBezTo>
                  <a:cubicBezTo>
                    <a:pt x="11481" y="2848"/>
                    <a:pt x="11886" y="2005"/>
                    <a:pt x="12343" y="1432"/>
                  </a:cubicBezTo>
                  <a:cubicBezTo>
                    <a:pt x="12624" y="1079"/>
                    <a:pt x="12921" y="835"/>
                    <a:pt x="13220" y="814"/>
                  </a:cubicBezTo>
                  <a:close/>
                  <a:moveTo>
                    <a:pt x="4250" y="2733"/>
                  </a:moveTo>
                  <a:cubicBezTo>
                    <a:pt x="5966" y="2662"/>
                    <a:pt x="7436" y="4980"/>
                    <a:pt x="8814" y="7570"/>
                  </a:cubicBezTo>
                  <a:cubicBezTo>
                    <a:pt x="8715" y="7767"/>
                    <a:pt x="8615" y="7961"/>
                    <a:pt x="8514" y="8149"/>
                  </a:cubicBezTo>
                  <a:cubicBezTo>
                    <a:pt x="8129" y="8868"/>
                    <a:pt x="7739" y="9565"/>
                    <a:pt x="7344" y="10244"/>
                  </a:cubicBezTo>
                  <a:cubicBezTo>
                    <a:pt x="6354" y="8478"/>
                    <a:pt x="5276" y="6316"/>
                    <a:pt x="4082" y="6376"/>
                  </a:cubicBezTo>
                  <a:cubicBezTo>
                    <a:pt x="3899" y="6385"/>
                    <a:pt x="3713" y="6447"/>
                    <a:pt x="3524" y="6571"/>
                  </a:cubicBezTo>
                  <a:cubicBezTo>
                    <a:pt x="2878" y="6995"/>
                    <a:pt x="2260" y="8043"/>
                    <a:pt x="2161" y="9859"/>
                  </a:cubicBezTo>
                  <a:cubicBezTo>
                    <a:pt x="2035" y="12190"/>
                    <a:pt x="2714" y="14056"/>
                    <a:pt x="3507" y="14426"/>
                  </a:cubicBezTo>
                  <a:cubicBezTo>
                    <a:pt x="5055" y="15148"/>
                    <a:pt x="6286" y="12773"/>
                    <a:pt x="7349" y="11001"/>
                  </a:cubicBezTo>
                  <a:cubicBezTo>
                    <a:pt x="7782" y="11782"/>
                    <a:pt x="8213" y="12565"/>
                    <a:pt x="8643" y="13349"/>
                  </a:cubicBezTo>
                  <a:cubicBezTo>
                    <a:pt x="8647" y="13357"/>
                    <a:pt x="8651" y="13365"/>
                    <a:pt x="8655" y="13373"/>
                  </a:cubicBezTo>
                  <a:cubicBezTo>
                    <a:pt x="8199" y="14159"/>
                    <a:pt x="7732" y="14951"/>
                    <a:pt x="7250" y="15684"/>
                  </a:cubicBezTo>
                  <a:cubicBezTo>
                    <a:pt x="6234" y="17226"/>
                    <a:pt x="5151" y="18492"/>
                    <a:pt x="3980" y="18599"/>
                  </a:cubicBezTo>
                  <a:cubicBezTo>
                    <a:pt x="2316" y="18751"/>
                    <a:pt x="744" y="15588"/>
                    <a:pt x="674" y="11129"/>
                  </a:cubicBezTo>
                  <a:cubicBezTo>
                    <a:pt x="600" y="6406"/>
                    <a:pt x="2233" y="3053"/>
                    <a:pt x="4020" y="2757"/>
                  </a:cubicBezTo>
                  <a:cubicBezTo>
                    <a:pt x="4097" y="2744"/>
                    <a:pt x="4174" y="2736"/>
                    <a:pt x="4250" y="2733"/>
                  </a:cubicBezTo>
                  <a:close/>
                  <a:moveTo>
                    <a:pt x="17194" y="2735"/>
                  </a:moveTo>
                  <a:cubicBezTo>
                    <a:pt x="17271" y="2738"/>
                    <a:pt x="17347" y="2746"/>
                    <a:pt x="17425" y="2759"/>
                  </a:cubicBezTo>
                  <a:cubicBezTo>
                    <a:pt x="19211" y="3055"/>
                    <a:pt x="20845" y="6407"/>
                    <a:pt x="20770" y="11131"/>
                  </a:cubicBezTo>
                  <a:cubicBezTo>
                    <a:pt x="20700" y="15590"/>
                    <a:pt x="19128" y="18752"/>
                    <a:pt x="17464" y="18600"/>
                  </a:cubicBezTo>
                  <a:cubicBezTo>
                    <a:pt x="16293" y="18493"/>
                    <a:pt x="15211" y="17228"/>
                    <a:pt x="14195" y="15685"/>
                  </a:cubicBezTo>
                  <a:cubicBezTo>
                    <a:pt x="13714" y="14954"/>
                    <a:pt x="13247" y="14163"/>
                    <a:pt x="12792" y="13378"/>
                  </a:cubicBezTo>
                  <a:cubicBezTo>
                    <a:pt x="12797" y="13369"/>
                    <a:pt x="12801" y="13358"/>
                    <a:pt x="12807" y="13349"/>
                  </a:cubicBezTo>
                  <a:cubicBezTo>
                    <a:pt x="13237" y="12565"/>
                    <a:pt x="13668" y="11782"/>
                    <a:pt x="14100" y="11001"/>
                  </a:cubicBezTo>
                  <a:cubicBezTo>
                    <a:pt x="15163" y="12773"/>
                    <a:pt x="16395" y="15148"/>
                    <a:pt x="17943" y="14426"/>
                  </a:cubicBezTo>
                  <a:cubicBezTo>
                    <a:pt x="18735" y="14056"/>
                    <a:pt x="19415" y="12190"/>
                    <a:pt x="19288" y="9859"/>
                  </a:cubicBezTo>
                  <a:cubicBezTo>
                    <a:pt x="19190" y="8043"/>
                    <a:pt x="18571" y="6995"/>
                    <a:pt x="17925" y="6571"/>
                  </a:cubicBezTo>
                  <a:cubicBezTo>
                    <a:pt x="17737" y="6447"/>
                    <a:pt x="17551" y="6385"/>
                    <a:pt x="17368" y="6376"/>
                  </a:cubicBezTo>
                  <a:cubicBezTo>
                    <a:pt x="16173" y="6316"/>
                    <a:pt x="15096" y="8478"/>
                    <a:pt x="14105" y="10244"/>
                  </a:cubicBezTo>
                  <a:cubicBezTo>
                    <a:pt x="13711" y="9565"/>
                    <a:pt x="13320" y="8868"/>
                    <a:pt x="12935" y="8149"/>
                  </a:cubicBezTo>
                  <a:cubicBezTo>
                    <a:pt x="12834" y="7960"/>
                    <a:pt x="12733" y="7765"/>
                    <a:pt x="12634" y="7567"/>
                  </a:cubicBezTo>
                  <a:cubicBezTo>
                    <a:pt x="14011" y="4979"/>
                    <a:pt x="15480" y="2664"/>
                    <a:pt x="17194" y="2735"/>
                  </a:cubicBezTo>
                  <a:close/>
                  <a:moveTo>
                    <a:pt x="10725" y="4532"/>
                  </a:moveTo>
                  <a:cubicBezTo>
                    <a:pt x="11007" y="5169"/>
                    <a:pt x="11289" y="5806"/>
                    <a:pt x="11580" y="6410"/>
                  </a:cubicBezTo>
                  <a:cubicBezTo>
                    <a:pt x="11755" y="6774"/>
                    <a:pt x="11930" y="7125"/>
                    <a:pt x="12105" y="7473"/>
                  </a:cubicBezTo>
                  <a:cubicBezTo>
                    <a:pt x="11644" y="8321"/>
                    <a:pt x="11185" y="9178"/>
                    <a:pt x="10720" y="9979"/>
                  </a:cubicBezTo>
                  <a:cubicBezTo>
                    <a:pt x="10258" y="9176"/>
                    <a:pt x="9802" y="8320"/>
                    <a:pt x="9343" y="7475"/>
                  </a:cubicBezTo>
                  <a:cubicBezTo>
                    <a:pt x="9519" y="7126"/>
                    <a:pt x="9694" y="6775"/>
                    <a:pt x="9869" y="6410"/>
                  </a:cubicBezTo>
                  <a:cubicBezTo>
                    <a:pt x="10160" y="5806"/>
                    <a:pt x="10442" y="5169"/>
                    <a:pt x="10725" y="4532"/>
                  </a:cubicBezTo>
                  <a:close/>
                  <a:moveTo>
                    <a:pt x="4295" y="7360"/>
                  </a:moveTo>
                  <a:cubicBezTo>
                    <a:pt x="5317" y="7294"/>
                    <a:pt x="6241" y="9315"/>
                    <a:pt x="7117" y="10559"/>
                  </a:cubicBezTo>
                  <a:cubicBezTo>
                    <a:pt x="6220" y="11840"/>
                    <a:pt x="5157" y="14117"/>
                    <a:pt x="3838" y="13452"/>
                  </a:cubicBezTo>
                  <a:cubicBezTo>
                    <a:pt x="3242" y="13151"/>
                    <a:pt x="2727" y="11761"/>
                    <a:pt x="2822" y="10006"/>
                  </a:cubicBezTo>
                  <a:cubicBezTo>
                    <a:pt x="2897" y="8638"/>
                    <a:pt x="3365" y="7857"/>
                    <a:pt x="3851" y="7524"/>
                  </a:cubicBezTo>
                  <a:cubicBezTo>
                    <a:pt x="4001" y="7421"/>
                    <a:pt x="4149" y="7369"/>
                    <a:pt x="4295" y="7360"/>
                  </a:cubicBezTo>
                  <a:close/>
                  <a:moveTo>
                    <a:pt x="17154" y="7360"/>
                  </a:moveTo>
                  <a:cubicBezTo>
                    <a:pt x="17300" y="7369"/>
                    <a:pt x="17448" y="7421"/>
                    <a:pt x="17599" y="7524"/>
                  </a:cubicBezTo>
                  <a:cubicBezTo>
                    <a:pt x="18084" y="7857"/>
                    <a:pt x="18553" y="8638"/>
                    <a:pt x="18627" y="10006"/>
                  </a:cubicBezTo>
                  <a:cubicBezTo>
                    <a:pt x="18722" y="11761"/>
                    <a:pt x="18207" y="13151"/>
                    <a:pt x="17611" y="13452"/>
                  </a:cubicBezTo>
                  <a:cubicBezTo>
                    <a:pt x="16292" y="14117"/>
                    <a:pt x="15230" y="11840"/>
                    <a:pt x="14332" y="10559"/>
                  </a:cubicBezTo>
                  <a:cubicBezTo>
                    <a:pt x="15208" y="9315"/>
                    <a:pt x="16132" y="7294"/>
                    <a:pt x="17154" y="7360"/>
                  </a:cubicBezTo>
                  <a:close/>
                  <a:moveTo>
                    <a:pt x="12390" y="8024"/>
                  </a:moveTo>
                  <a:cubicBezTo>
                    <a:pt x="12523" y="8281"/>
                    <a:pt x="12655" y="8540"/>
                    <a:pt x="12791" y="8791"/>
                  </a:cubicBezTo>
                  <a:cubicBezTo>
                    <a:pt x="13135" y="9427"/>
                    <a:pt x="13491" y="10041"/>
                    <a:pt x="13871" y="10634"/>
                  </a:cubicBezTo>
                  <a:cubicBezTo>
                    <a:pt x="13444" y="11319"/>
                    <a:pt x="13044" y="12010"/>
                    <a:pt x="12656" y="12709"/>
                  </a:cubicBezTo>
                  <a:cubicBezTo>
                    <a:pt x="12615" y="12784"/>
                    <a:pt x="12574" y="12860"/>
                    <a:pt x="12532" y="12935"/>
                  </a:cubicBezTo>
                  <a:cubicBezTo>
                    <a:pt x="12037" y="12078"/>
                    <a:pt x="11556" y="11242"/>
                    <a:pt x="11092" y="10523"/>
                  </a:cubicBezTo>
                  <a:cubicBezTo>
                    <a:pt x="11519" y="9721"/>
                    <a:pt x="11951" y="8864"/>
                    <a:pt x="12390" y="8024"/>
                  </a:cubicBezTo>
                  <a:close/>
                  <a:moveTo>
                    <a:pt x="9058" y="8029"/>
                  </a:moveTo>
                  <a:cubicBezTo>
                    <a:pt x="9496" y="8867"/>
                    <a:pt x="9927" y="9721"/>
                    <a:pt x="10353" y="10521"/>
                  </a:cubicBezTo>
                  <a:cubicBezTo>
                    <a:pt x="9889" y="11240"/>
                    <a:pt x="9409" y="12074"/>
                    <a:pt x="8914" y="12930"/>
                  </a:cubicBezTo>
                  <a:cubicBezTo>
                    <a:pt x="8874" y="12856"/>
                    <a:pt x="8834" y="12782"/>
                    <a:pt x="8793" y="12709"/>
                  </a:cubicBezTo>
                  <a:cubicBezTo>
                    <a:pt x="8405" y="12010"/>
                    <a:pt x="8005" y="11319"/>
                    <a:pt x="7579" y="10634"/>
                  </a:cubicBezTo>
                  <a:cubicBezTo>
                    <a:pt x="7959" y="10041"/>
                    <a:pt x="8314" y="9427"/>
                    <a:pt x="8658" y="8791"/>
                  </a:cubicBezTo>
                  <a:cubicBezTo>
                    <a:pt x="8793" y="8542"/>
                    <a:pt x="8925" y="8285"/>
                    <a:pt x="9058" y="8029"/>
                  </a:cubicBezTo>
                  <a:close/>
                  <a:moveTo>
                    <a:pt x="10809" y="10951"/>
                  </a:moveTo>
                  <a:cubicBezTo>
                    <a:pt x="11279" y="11688"/>
                    <a:pt x="11766" y="12543"/>
                    <a:pt x="12267" y="13421"/>
                  </a:cubicBezTo>
                  <a:cubicBezTo>
                    <a:pt x="11973" y="13962"/>
                    <a:pt x="11681" y="14511"/>
                    <a:pt x="11388" y="15090"/>
                  </a:cubicBezTo>
                  <a:cubicBezTo>
                    <a:pt x="11163" y="15533"/>
                    <a:pt x="10943" y="15996"/>
                    <a:pt x="10725" y="16464"/>
                  </a:cubicBezTo>
                  <a:cubicBezTo>
                    <a:pt x="10506" y="15996"/>
                    <a:pt x="10287" y="15533"/>
                    <a:pt x="10062" y="15090"/>
                  </a:cubicBezTo>
                  <a:cubicBezTo>
                    <a:pt x="9780" y="14533"/>
                    <a:pt x="9498" y="14005"/>
                    <a:pt x="9215" y="13483"/>
                  </a:cubicBezTo>
                  <a:cubicBezTo>
                    <a:pt x="9750" y="12595"/>
                    <a:pt x="10272" y="11730"/>
                    <a:pt x="10777" y="10971"/>
                  </a:cubicBezTo>
                  <a:lnTo>
                    <a:pt x="10809" y="10951"/>
                  </a:lnTo>
                  <a:close/>
                  <a:moveTo>
                    <a:pt x="12530" y="13876"/>
                  </a:moveTo>
                  <a:cubicBezTo>
                    <a:pt x="13011" y="14714"/>
                    <a:pt x="13504" y="15561"/>
                    <a:pt x="14013" y="16341"/>
                  </a:cubicBezTo>
                  <a:cubicBezTo>
                    <a:pt x="14418" y="16961"/>
                    <a:pt x="14833" y="17535"/>
                    <a:pt x="15259" y="18029"/>
                  </a:cubicBezTo>
                  <a:cubicBezTo>
                    <a:pt x="15113" y="18681"/>
                    <a:pt x="14923" y="19251"/>
                    <a:pt x="14695" y="19696"/>
                  </a:cubicBezTo>
                  <a:cubicBezTo>
                    <a:pt x="14400" y="20272"/>
                    <a:pt x="14062" y="20627"/>
                    <a:pt x="13707" y="20678"/>
                  </a:cubicBezTo>
                  <a:cubicBezTo>
                    <a:pt x="13349" y="20731"/>
                    <a:pt x="12990" y="20471"/>
                    <a:pt x="12653" y="20067"/>
                  </a:cubicBezTo>
                  <a:cubicBezTo>
                    <a:pt x="12175" y="19494"/>
                    <a:pt x="11751" y="18651"/>
                    <a:pt x="11338" y="17779"/>
                  </a:cubicBezTo>
                  <a:cubicBezTo>
                    <a:pt x="11210" y="17509"/>
                    <a:pt x="11084" y="17235"/>
                    <a:pt x="10957" y="16962"/>
                  </a:cubicBezTo>
                  <a:cubicBezTo>
                    <a:pt x="11142" y="16571"/>
                    <a:pt x="11330" y="16182"/>
                    <a:pt x="11529" y="15807"/>
                  </a:cubicBezTo>
                  <a:cubicBezTo>
                    <a:pt x="11866" y="15173"/>
                    <a:pt x="12195" y="14515"/>
                    <a:pt x="12530" y="13876"/>
                  </a:cubicBezTo>
                  <a:close/>
                  <a:moveTo>
                    <a:pt x="8945" y="13926"/>
                  </a:moveTo>
                  <a:cubicBezTo>
                    <a:pt x="9271" y="14549"/>
                    <a:pt x="9592" y="15190"/>
                    <a:pt x="9920" y="15807"/>
                  </a:cubicBezTo>
                  <a:cubicBezTo>
                    <a:pt x="10119" y="16182"/>
                    <a:pt x="10308" y="16571"/>
                    <a:pt x="10492" y="16962"/>
                  </a:cubicBezTo>
                  <a:cubicBezTo>
                    <a:pt x="10366" y="17235"/>
                    <a:pt x="10239" y="17509"/>
                    <a:pt x="10111" y="17779"/>
                  </a:cubicBezTo>
                  <a:cubicBezTo>
                    <a:pt x="9699" y="18651"/>
                    <a:pt x="9274" y="19494"/>
                    <a:pt x="8796" y="20067"/>
                  </a:cubicBezTo>
                  <a:cubicBezTo>
                    <a:pt x="8460" y="20471"/>
                    <a:pt x="8101" y="20731"/>
                    <a:pt x="7742" y="20678"/>
                  </a:cubicBezTo>
                  <a:cubicBezTo>
                    <a:pt x="7388" y="20627"/>
                    <a:pt x="7049" y="20272"/>
                    <a:pt x="6754" y="19696"/>
                  </a:cubicBezTo>
                  <a:cubicBezTo>
                    <a:pt x="6524" y="19246"/>
                    <a:pt x="6332" y="18669"/>
                    <a:pt x="6186" y="18008"/>
                  </a:cubicBezTo>
                  <a:cubicBezTo>
                    <a:pt x="6611" y="17516"/>
                    <a:pt x="7026" y="16946"/>
                    <a:pt x="7432" y="16339"/>
                  </a:cubicBezTo>
                  <a:cubicBezTo>
                    <a:pt x="7948" y="15567"/>
                    <a:pt x="8451" y="14742"/>
                    <a:pt x="8945" y="13926"/>
                  </a:cubicBezTo>
                  <a:close/>
                </a:path>
              </a:pathLst>
            </a:custGeom>
            <a:grpFill/>
            <a:ln w="12700">
              <a:miter lim="400000"/>
            </a:ln>
          </p:spPr>
          <p:txBody>
            <a:bodyPr lIns="0" tIns="0" rIns="0" bIns="0" anchor="ct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defRPr sz="3200" b="0">
                  <a:solidFill>
                    <a:srgbClr val="FFFFFF"/>
                  </a:solidFill>
                  <a:latin typeface="+mn-lt"/>
                  <a:ea typeface="+mn-ea"/>
                  <a:cs typeface="+mn-cs"/>
                  <a:sym typeface="Helvetica Neue Medium"/>
                </a:defRPr>
              </a:pPr>
              <a:endParaRPr/>
            </a:p>
          </p:txBody>
        </p:sp>
      </p:grpSp>
      <p:sp>
        <p:nvSpPr>
          <p:cNvPr id="11" name="Рисунок 2">
            <a:extLst>
              <a:ext uri="{FF2B5EF4-FFF2-40B4-BE49-F238E27FC236}">
                <a16:creationId xmlns:a16="http://schemas.microsoft.com/office/drawing/2014/main" xmlns="" id="{32DA5AC1-4B89-6940-8E5D-216E11346FDE}"/>
              </a:ext>
            </a:extLst>
          </p:cNvPr>
          <p:cNvSpPr>
            <a:spLocks noGrp="1"/>
          </p:cNvSpPr>
          <p:nvPr/>
        </p:nvSpPr>
        <p:spPr bwMode="auto">
          <a:xfrm>
            <a:off x="10499286" y="2321496"/>
            <a:ext cx="3385427" cy="3384000"/>
          </a:xfrm>
          <a:prstGeom prst="ellipse">
            <a:avLst/>
          </a:prstGeom>
          <a:solidFill>
            <a:schemeClr val="bg1"/>
          </a:solidFill>
          <a:ln w="63500">
            <a:solidFill>
              <a:schemeClr val="accent1"/>
            </a:solidFill>
          </a:ln>
          <a:effectLst/>
          <a:extLst>
            <a:ext uri="{FAA26D3D-D897-4be2-8F04-BA451C77F1D7}"/>
          </a:extLst>
        </p:spPr>
        <p:txBody>
          <a:bodyPr vert="horz" wrap="square" lIns="38100" tIns="38100" rIns="38100" bIns="38100" numCol="1" anchor="t" anchorCtr="0" compatLnSpc="1">
            <a:prstTxWarp prst="textNoShape">
              <a:avLst/>
            </a:prstTxWarp>
          </a:bodyPr>
          <a:lstStyle/>
          <a:p>
            <a:endParaRPr lang="ru-RU"/>
          </a:p>
        </p:txBody>
      </p:sp>
      <p:pic>
        <p:nvPicPr>
          <p:cNvPr id="6" name="Рисунок 5"/>
          <p:cNvPicPr>
            <a:picLocks noChangeAspect="1"/>
          </p:cNvPicPr>
          <p:nvPr/>
        </p:nvPicPr>
        <p:blipFill rotWithShape="1">
          <a:blip r:embed="rId2" cstate="print">
            <a:extLst>
              <a:ext uri="{28A0092B-C50C-407E-A947-70E740481C1C}">
                <a14:useLocalDpi xmlns:a14="http://schemas.microsoft.com/office/drawing/2010/main" xmlns="" val="0"/>
              </a:ext>
            </a:extLst>
          </a:blip>
          <a:srcRect l="23180" b="41467"/>
          <a:stretch/>
        </p:blipFill>
        <p:spPr>
          <a:xfrm>
            <a:off x="9322389" y="1642952"/>
            <a:ext cx="5356239" cy="5392498"/>
          </a:xfrm>
          <a:prstGeom prst="ellipse">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3" name="Полилиния 2"/>
          <p:cNvSpPr>
            <a:spLocks/>
          </p:cNvSpPr>
          <p:nvPr/>
        </p:nvSpPr>
        <p:spPr bwMode="auto">
          <a:xfrm>
            <a:off x="17591519" y="4582069"/>
            <a:ext cx="7235825" cy="5060950"/>
          </a:xfrm>
          <a:custGeom>
            <a:avLst/>
            <a:gdLst/>
            <a:ahLst/>
            <a:cxnLst/>
            <a:rect l="0" t="0" r="r" b="b"/>
            <a:pathLst>
              <a:path w="7235922" h="5061646">
                <a:moveTo>
                  <a:pt x="5653836" y="708"/>
                </a:moveTo>
                <a:cubicBezTo>
                  <a:pt x="5856954" y="7065"/>
                  <a:pt x="6058046" y="57920"/>
                  <a:pt x="6240919" y="149035"/>
                </a:cubicBezTo>
                <a:cubicBezTo>
                  <a:pt x="6510167" y="283413"/>
                  <a:pt x="6754742" y="455401"/>
                  <a:pt x="6996281" y="641262"/>
                </a:cubicBezTo>
                <a:lnTo>
                  <a:pt x="7235922" y="829543"/>
                </a:lnTo>
                <a:lnTo>
                  <a:pt x="7235922" y="1068332"/>
                </a:lnTo>
                <a:lnTo>
                  <a:pt x="6950816" y="1291005"/>
                </a:lnTo>
                <a:cubicBezTo>
                  <a:pt x="6854824" y="1365022"/>
                  <a:pt x="6758158" y="1438067"/>
                  <a:pt x="6659974" y="1509169"/>
                </a:cubicBezTo>
                <a:cubicBezTo>
                  <a:pt x="6541883" y="1595104"/>
                  <a:pt x="6423792" y="1677744"/>
                  <a:pt x="6305026" y="1759912"/>
                </a:cubicBezTo>
                <a:cubicBezTo>
                  <a:pt x="6614762" y="1958859"/>
                  <a:pt x="6922474" y="2160395"/>
                  <a:pt x="7234235" y="2349453"/>
                </a:cubicBezTo>
                <a:lnTo>
                  <a:pt x="7235922" y="2348405"/>
                </a:lnTo>
                <a:lnTo>
                  <a:pt x="7235922" y="2602760"/>
                </a:lnTo>
                <a:lnTo>
                  <a:pt x="7015007" y="2721406"/>
                </a:lnTo>
                <a:cubicBezTo>
                  <a:pt x="6755249" y="2863873"/>
                  <a:pt x="6489416" y="3017630"/>
                  <a:pt x="6218650" y="3174432"/>
                </a:cubicBezTo>
                <a:cubicBezTo>
                  <a:pt x="6409620" y="3297332"/>
                  <a:pt x="6599916" y="3421644"/>
                  <a:pt x="6790212" y="3552784"/>
                </a:cubicBezTo>
                <a:lnTo>
                  <a:pt x="7235922" y="3875057"/>
                </a:lnTo>
                <a:lnTo>
                  <a:pt x="7235922" y="4111817"/>
                </a:lnTo>
                <a:lnTo>
                  <a:pt x="6944110" y="4332747"/>
                </a:lnTo>
                <a:cubicBezTo>
                  <a:pt x="6652341" y="4551739"/>
                  <a:pt x="6361710" y="4757057"/>
                  <a:pt x="6035778" y="4912447"/>
                </a:cubicBezTo>
                <a:cubicBezTo>
                  <a:pt x="5780700" y="5034169"/>
                  <a:pt x="5491208" y="5084082"/>
                  <a:pt x="5207789" y="5052298"/>
                </a:cubicBezTo>
                <a:cubicBezTo>
                  <a:pt x="4947988" y="5023103"/>
                  <a:pt x="4707757" y="4914566"/>
                  <a:pt x="4499916" y="4762943"/>
                </a:cubicBezTo>
                <a:cubicBezTo>
                  <a:pt x="4321092" y="4632038"/>
                  <a:pt x="4169936" y="4470291"/>
                  <a:pt x="4051844" y="4287355"/>
                </a:cubicBezTo>
                <a:cubicBezTo>
                  <a:pt x="3563284" y="4474058"/>
                  <a:pt x="3055154" y="4604021"/>
                  <a:pt x="2522731" y="4622385"/>
                </a:cubicBezTo>
                <a:cubicBezTo>
                  <a:pt x="1252069" y="4665942"/>
                  <a:pt x="52262" y="3822126"/>
                  <a:pt x="1652" y="2635041"/>
                </a:cubicBezTo>
                <a:cubicBezTo>
                  <a:pt x="-51658" y="1380855"/>
                  <a:pt x="1193361" y="495602"/>
                  <a:pt x="2552423" y="407783"/>
                </a:cubicBezTo>
                <a:cubicBezTo>
                  <a:pt x="2618554" y="403545"/>
                  <a:pt x="2684010" y="400955"/>
                  <a:pt x="2749466" y="400014"/>
                </a:cubicBezTo>
                <a:cubicBezTo>
                  <a:pt x="3333850" y="391773"/>
                  <a:pt x="3873020" y="515614"/>
                  <a:pt x="4386548" y="713619"/>
                </a:cubicBezTo>
                <a:cubicBezTo>
                  <a:pt x="4493168" y="555875"/>
                  <a:pt x="4623406" y="415082"/>
                  <a:pt x="4775238" y="299010"/>
                </a:cubicBezTo>
                <a:cubicBezTo>
                  <a:pt x="4972956" y="147387"/>
                  <a:pt x="5202390" y="38143"/>
                  <a:pt x="5450045" y="9184"/>
                </a:cubicBezTo>
                <a:cubicBezTo>
                  <a:pt x="5517526" y="1179"/>
                  <a:pt x="5585681" y="-1411"/>
                  <a:pt x="5653836" y="708"/>
                </a:cubicBezTo>
                <a:close/>
                <a:moveTo>
                  <a:pt x="5553290" y="191650"/>
                </a:moveTo>
                <a:cubicBezTo>
                  <a:pt x="5524274" y="190943"/>
                  <a:pt x="5495257" y="191414"/>
                  <a:pt x="5466915" y="192827"/>
                </a:cubicBezTo>
                <a:cubicBezTo>
                  <a:pt x="5238156" y="205070"/>
                  <a:pt x="5020192" y="288651"/>
                  <a:pt x="4830572" y="424264"/>
                </a:cubicBezTo>
                <a:cubicBezTo>
                  <a:pt x="4702358" y="515850"/>
                  <a:pt x="4592365" y="630038"/>
                  <a:pt x="4503965" y="759530"/>
                </a:cubicBezTo>
                <a:cubicBezTo>
                  <a:pt x="5070803" y="992379"/>
                  <a:pt x="5605926" y="1313754"/>
                  <a:pt x="6134300" y="1650668"/>
                </a:cubicBezTo>
                <a:cubicBezTo>
                  <a:pt x="6278708" y="1546839"/>
                  <a:pt x="6422442" y="1441833"/>
                  <a:pt x="6568875" y="1340359"/>
                </a:cubicBezTo>
                <a:cubicBezTo>
                  <a:pt x="6751073" y="1213692"/>
                  <a:pt x="6921124" y="1081611"/>
                  <a:pt x="7087802" y="949765"/>
                </a:cubicBezTo>
                <a:cubicBezTo>
                  <a:pt x="7056086" y="925044"/>
                  <a:pt x="7024370" y="900087"/>
                  <a:pt x="6992654" y="875601"/>
                </a:cubicBezTo>
                <a:cubicBezTo>
                  <a:pt x="6726780" y="670534"/>
                  <a:pt x="6453483" y="472058"/>
                  <a:pt x="6145771" y="337151"/>
                </a:cubicBezTo>
                <a:cubicBezTo>
                  <a:pt x="5956150" y="254041"/>
                  <a:pt x="5755058" y="196594"/>
                  <a:pt x="5553290" y="191650"/>
                </a:cubicBezTo>
                <a:close/>
                <a:moveTo>
                  <a:pt x="2868232" y="643458"/>
                </a:moveTo>
                <a:cubicBezTo>
                  <a:pt x="2816947" y="644164"/>
                  <a:pt x="2764987" y="646048"/>
                  <a:pt x="2713027" y="649109"/>
                </a:cubicBezTo>
                <a:cubicBezTo>
                  <a:pt x="1507146" y="718799"/>
                  <a:pt x="405186" y="1508227"/>
                  <a:pt x="455122" y="2620208"/>
                </a:cubicBezTo>
                <a:cubicBezTo>
                  <a:pt x="502359" y="3670032"/>
                  <a:pt x="1563155" y="4414728"/>
                  <a:pt x="2686034" y="4378941"/>
                </a:cubicBezTo>
                <a:cubicBezTo>
                  <a:pt x="3476234" y="4353749"/>
                  <a:pt x="4207050" y="4055682"/>
                  <a:pt x="4892654" y="3692635"/>
                </a:cubicBezTo>
                <a:cubicBezTo>
                  <a:pt x="5217911" y="3520058"/>
                  <a:pt x="5533046" y="3333589"/>
                  <a:pt x="5840758" y="3148534"/>
                </a:cubicBezTo>
                <a:cubicBezTo>
                  <a:pt x="5838059" y="3146651"/>
                  <a:pt x="5835360" y="3144767"/>
                  <a:pt x="5832660" y="3142884"/>
                </a:cubicBezTo>
                <a:cubicBezTo>
                  <a:pt x="5542494" y="2958299"/>
                  <a:pt x="5251652" y="2773950"/>
                  <a:pt x="4959460" y="2590072"/>
                </a:cubicBezTo>
                <a:cubicBezTo>
                  <a:pt x="4242140" y="3007270"/>
                  <a:pt x="3411452" y="3566439"/>
                  <a:pt x="2366851" y="3396452"/>
                </a:cubicBezTo>
                <a:cubicBezTo>
                  <a:pt x="1831729" y="3309339"/>
                  <a:pt x="1373535" y="2870009"/>
                  <a:pt x="1458560" y="2321200"/>
                </a:cubicBezTo>
                <a:cubicBezTo>
                  <a:pt x="1525366" y="1893642"/>
                  <a:pt x="1942397" y="1646901"/>
                  <a:pt x="2378322" y="1547075"/>
                </a:cubicBezTo>
                <a:cubicBezTo>
                  <a:pt x="2505861" y="1517880"/>
                  <a:pt x="2631375" y="1503283"/>
                  <a:pt x="2754865" y="1501164"/>
                </a:cubicBezTo>
                <a:cubicBezTo>
                  <a:pt x="3560585" y="1487038"/>
                  <a:pt x="4288027" y="1996058"/>
                  <a:pt x="4956086" y="2411844"/>
                </a:cubicBezTo>
                <a:cubicBezTo>
                  <a:pt x="5222635" y="2251981"/>
                  <a:pt x="5485810" y="2087879"/>
                  <a:pt x="5745610" y="1918598"/>
                </a:cubicBezTo>
                <a:cubicBezTo>
                  <a:pt x="5813766" y="1874336"/>
                  <a:pt x="5881246" y="1828660"/>
                  <a:pt x="5948052" y="1782279"/>
                </a:cubicBezTo>
                <a:cubicBezTo>
                  <a:pt x="5018168" y="1172491"/>
                  <a:pt x="4026202" y="626742"/>
                  <a:pt x="2868232" y="643458"/>
                </a:cubicBezTo>
                <a:close/>
                <a:moveTo>
                  <a:pt x="6112706" y="1890346"/>
                </a:moveTo>
                <a:cubicBezTo>
                  <a:pt x="6022956" y="1950618"/>
                  <a:pt x="5933882" y="2011126"/>
                  <a:pt x="5842782" y="2069751"/>
                </a:cubicBezTo>
                <a:cubicBezTo>
                  <a:pt x="5610649" y="2219490"/>
                  <a:pt x="5371092" y="2364050"/>
                  <a:pt x="5114666" y="2503665"/>
                </a:cubicBezTo>
                <a:cubicBezTo>
                  <a:pt x="5402134" y="2664941"/>
                  <a:pt x="5672056" y="2827630"/>
                  <a:pt x="5933882" y="2992202"/>
                </a:cubicBezTo>
                <a:cubicBezTo>
                  <a:pt x="5961548" y="3009389"/>
                  <a:pt x="5988541" y="3026812"/>
                  <a:pt x="6015533" y="3044234"/>
                </a:cubicBezTo>
                <a:cubicBezTo>
                  <a:pt x="6349563" y="2842698"/>
                  <a:pt x="6673470" y="2646342"/>
                  <a:pt x="6986580" y="2477061"/>
                </a:cubicBezTo>
                <a:cubicBezTo>
                  <a:pt x="6699113" y="2288709"/>
                  <a:pt x="6408271" y="2087644"/>
                  <a:pt x="6112706" y="1890346"/>
                </a:cubicBezTo>
                <a:close/>
                <a:moveTo>
                  <a:pt x="2898599" y="1732837"/>
                </a:moveTo>
                <a:cubicBezTo>
                  <a:pt x="2800077" y="1734955"/>
                  <a:pt x="2700206" y="1747198"/>
                  <a:pt x="2598984" y="1771449"/>
                </a:cubicBezTo>
                <a:cubicBezTo>
                  <a:pt x="2271028" y="1849850"/>
                  <a:pt x="1955218" y="2033728"/>
                  <a:pt x="1904608" y="2355809"/>
                </a:cubicBezTo>
                <a:cubicBezTo>
                  <a:pt x="1840501" y="2769006"/>
                  <a:pt x="2188027" y="3096266"/>
                  <a:pt x="2590212" y="3167134"/>
                </a:cubicBezTo>
                <a:cubicBezTo>
                  <a:pt x="3480283" y="3323701"/>
                  <a:pt x="4197602" y="2787605"/>
                  <a:pt x="4802904" y="2486007"/>
                </a:cubicBezTo>
                <a:cubicBezTo>
                  <a:pt x="4211774" y="2193121"/>
                  <a:pt x="3588252" y="1717298"/>
                  <a:pt x="2898599" y="1732837"/>
                </a:cubicBezTo>
                <a:close/>
                <a:moveTo>
                  <a:pt x="6036452" y="3278732"/>
                </a:moveTo>
                <a:cubicBezTo>
                  <a:pt x="5703098" y="3470851"/>
                  <a:pt x="5363670" y="3665088"/>
                  <a:pt x="5015469" y="3846847"/>
                </a:cubicBezTo>
                <a:cubicBezTo>
                  <a:pt x="4741498" y="3989759"/>
                  <a:pt x="4461452" y="4123960"/>
                  <a:pt x="4174659" y="4239796"/>
                </a:cubicBezTo>
                <a:cubicBezTo>
                  <a:pt x="4273181" y="4395422"/>
                  <a:pt x="4402744" y="4531270"/>
                  <a:pt x="4557950" y="4637218"/>
                </a:cubicBezTo>
                <a:cubicBezTo>
                  <a:pt x="4757018" y="4772831"/>
                  <a:pt x="4985778" y="4856412"/>
                  <a:pt x="5224659" y="4868419"/>
                </a:cubicBezTo>
                <a:cubicBezTo>
                  <a:pt x="5466915" y="4880898"/>
                  <a:pt x="5709171" y="4819683"/>
                  <a:pt x="5935906" y="4724566"/>
                </a:cubicBezTo>
                <a:cubicBezTo>
                  <a:pt x="6258464" y="4589659"/>
                  <a:pt x="6545257" y="4391184"/>
                  <a:pt x="6823278" y="4185880"/>
                </a:cubicBezTo>
                <a:cubicBezTo>
                  <a:pt x="6909652" y="4122312"/>
                  <a:pt x="6995353" y="4057801"/>
                  <a:pt x="7080379" y="3993526"/>
                </a:cubicBezTo>
                <a:cubicBezTo>
                  <a:pt x="6956214" y="3901469"/>
                  <a:pt x="6828676" y="3809884"/>
                  <a:pt x="6694389" y="3721594"/>
                </a:cubicBezTo>
                <a:cubicBezTo>
                  <a:pt x="6473052" y="3576328"/>
                  <a:pt x="6256440" y="3425411"/>
                  <a:pt x="6036452" y="3278732"/>
                </a:cubicBezTo>
                <a:close/>
              </a:path>
            </a:pathLst>
          </a:custGeom>
          <a:solidFill>
            <a:schemeClr val="accent2">
              <a:alpha val="63000"/>
            </a:schemeClr>
          </a:solidFill>
          <a:ln>
            <a:noFill/>
          </a:ln>
        </p:spPr>
        <p:txBody>
          <a:bodyPr lIns="38100" tIns="38100" rIns="38100" bIns="38100" anchor="ct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endParaRPr lang="ru-RU"/>
          </a:p>
        </p:txBody>
      </p:sp>
      <p:grpSp>
        <p:nvGrpSpPr>
          <p:cNvPr id="4" name="Группа 3"/>
          <p:cNvGrpSpPr>
            <a:grpSpLocks/>
          </p:cNvGrpSpPr>
          <p:nvPr/>
        </p:nvGrpSpPr>
        <p:grpSpPr bwMode="auto">
          <a:xfrm>
            <a:off x="7485207" y="3502631"/>
            <a:ext cx="10106312" cy="7219825"/>
            <a:chOff x="7565131" y="862499"/>
            <a:chExt cx="10105824" cy="7219451"/>
          </a:xfrm>
          <a:solidFill>
            <a:schemeClr val="accent2"/>
          </a:solidFill>
        </p:grpSpPr>
        <p:sp>
          <p:nvSpPr>
            <p:cNvPr id="6" name="Text Box 3">
              <a:extLst>
                <a:ext uri="{FF2B5EF4-FFF2-40B4-BE49-F238E27FC236}">
                  <a16:creationId xmlns:a16="http://schemas.microsoft.com/office/drawing/2014/main" xmlns="" id="{DBE3B19F-7672-124F-B747-52806B057F9E}"/>
                </a:ext>
              </a:extLst>
            </p:cNvPr>
            <p:cNvSpPr txBox="1">
              <a:spLocks/>
            </p:cNvSpPr>
            <p:nvPr/>
          </p:nvSpPr>
          <p:spPr bwMode="auto">
            <a:xfrm>
              <a:off x="7565131" y="3438282"/>
              <a:ext cx="10105824" cy="3051089"/>
            </a:xfrm>
            <a:prstGeom prst="rect">
              <a:avLst/>
            </a:prstGeom>
            <a:noFill/>
            <a:ln>
              <a:noFill/>
            </a:ln>
            <a:effectLst/>
            <a:extLst>
              <a:ext uri="{91240B29-F687-4F45-9708-019B960494DF}">
                <a14:hiddenLine xmlns:a14="http://schemas.microsoft.com/office/drawing/2010/main" xmlns=""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eaLnBrk="1">
                <a:defRPr/>
              </a:pPr>
              <a:r>
                <a:rPr lang="ru-RU" altLang="x-none" sz="10000" b="0" dirty="0">
                  <a:solidFill>
                    <a:schemeClr val="accent2"/>
                  </a:solidFill>
                  <a:latin typeface="Gabriola" panose="04040605051002020D02" pitchFamily="82" charset="0"/>
                  <a:ea typeface="Roboto Slab" pitchFamily="2" charset="0"/>
                  <a:cs typeface="Times New Roman" panose="02020603050405020304" pitchFamily="18" charset="0"/>
                  <a:sym typeface="Poppins Medium" charset="0"/>
                </a:rPr>
                <a:t>Спасибо за внимание!</a:t>
              </a:r>
              <a:endParaRPr lang="x-none" altLang="x-none" sz="10000" b="0" dirty="0">
                <a:solidFill>
                  <a:schemeClr val="accent2"/>
                </a:solidFill>
                <a:latin typeface="Gabriola" panose="04040605051002020D02" pitchFamily="82" charset="0"/>
                <a:ea typeface="Roboto Slab" pitchFamily="2" charset="0"/>
                <a:cs typeface="Times New Roman" panose="02020603050405020304" pitchFamily="18" charset="0"/>
                <a:sym typeface="Poppins Medium" charset="0"/>
              </a:endParaRPr>
            </a:p>
          </p:txBody>
        </p:sp>
        <p:grpSp>
          <p:nvGrpSpPr>
            <p:cNvPr id="7" name="Группа 6"/>
            <p:cNvGrpSpPr>
              <a:grpSpLocks/>
            </p:cNvGrpSpPr>
            <p:nvPr/>
          </p:nvGrpSpPr>
          <p:grpSpPr bwMode="auto">
            <a:xfrm>
              <a:off x="8475914" y="862499"/>
              <a:ext cx="8194280" cy="7219451"/>
              <a:chOff x="8475914" y="862499"/>
              <a:chExt cx="8194280" cy="7219451"/>
            </a:xfrm>
            <a:grpFill/>
          </p:grpSpPr>
          <p:sp>
            <p:nvSpPr>
              <p:cNvPr id="8" name="Фигура">
                <a:extLst>
                  <a:ext uri="{FF2B5EF4-FFF2-40B4-BE49-F238E27FC236}">
                    <a16:creationId xmlns:a16="http://schemas.microsoft.com/office/drawing/2014/main" xmlns="" id="{1D3FEC48-E450-AB44-96BA-A7A6641ADF31}"/>
                  </a:ext>
                </a:extLst>
              </p:cNvPr>
              <p:cNvSpPr/>
              <p:nvPr/>
            </p:nvSpPr>
            <p:spPr>
              <a:xfrm>
                <a:off x="8475914" y="862499"/>
                <a:ext cx="8194279" cy="1038171"/>
              </a:xfrm>
              <a:custGeom>
                <a:avLst/>
                <a:gdLst/>
                <a:ahLst/>
                <a:cxnLst>
                  <a:cxn ang="0">
                    <a:pos x="wd2" y="hd2"/>
                  </a:cxn>
                  <a:cxn ang="5400000">
                    <a:pos x="wd2" y="hd2"/>
                  </a:cxn>
                  <a:cxn ang="10800000">
                    <a:pos x="wd2" y="hd2"/>
                  </a:cxn>
                  <a:cxn ang="16200000">
                    <a:pos x="wd2" y="hd2"/>
                  </a:cxn>
                </a:cxnLst>
                <a:rect l="0" t="0" r="r" b="b"/>
                <a:pathLst>
                  <a:path w="21600" h="21589" extrusionOk="0">
                    <a:moveTo>
                      <a:pt x="9157" y="6"/>
                    </a:moveTo>
                    <a:cubicBezTo>
                      <a:pt x="9086" y="-11"/>
                      <a:pt x="9016" y="9"/>
                      <a:pt x="8946" y="74"/>
                    </a:cubicBezTo>
                    <a:cubicBezTo>
                      <a:pt x="8688" y="312"/>
                      <a:pt x="8450" y="1205"/>
                      <a:pt x="8245" y="2447"/>
                    </a:cubicBezTo>
                    <a:cubicBezTo>
                      <a:pt x="8087" y="3398"/>
                      <a:pt x="7952" y="4556"/>
                      <a:pt x="7841" y="5849"/>
                    </a:cubicBezTo>
                    <a:cubicBezTo>
                      <a:pt x="7308" y="4227"/>
                      <a:pt x="6748" y="3210"/>
                      <a:pt x="6141" y="3279"/>
                    </a:cubicBezTo>
                    <a:cubicBezTo>
                      <a:pt x="6073" y="3287"/>
                      <a:pt x="6006" y="3306"/>
                      <a:pt x="5937" y="3341"/>
                    </a:cubicBezTo>
                    <a:cubicBezTo>
                      <a:pt x="4606" y="4019"/>
                      <a:pt x="3387" y="10523"/>
                      <a:pt x="3299" y="19876"/>
                    </a:cubicBezTo>
                    <a:lnTo>
                      <a:pt x="0" y="19876"/>
                    </a:lnTo>
                    <a:lnTo>
                      <a:pt x="0" y="21589"/>
                    </a:lnTo>
                    <a:lnTo>
                      <a:pt x="21600" y="21589"/>
                    </a:lnTo>
                    <a:lnTo>
                      <a:pt x="21600" y="19876"/>
                    </a:lnTo>
                    <a:lnTo>
                      <a:pt x="18301" y="19876"/>
                    </a:lnTo>
                    <a:cubicBezTo>
                      <a:pt x="18213" y="10524"/>
                      <a:pt x="16993" y="4026"/>
                      <a:pt x="15662" y="3347"/>
                    </a:cubicBezTo>
                    <a:cubicBezTo>
                      <a:pt x="15594" y="3312"/>
                      <a:pt x="15526" y="3287"/>
                      <a:pt x="15458" y="3279"/>
                    </a:cubicBezTo>
                    <a:cubicBezTo>
                      <a:pt x="14853" y="3210"/>
                      <a:pt x="14293" y="4228"/>
                      <a:pt x="13761" y="5849"/>
                    </a:cubicBezTo>
                    <a:cubicBezTo>
                      <a:pt x="13651" y="4556"/>
                      <a:pt x="13516" y="3398"/>
                      <a:pt x="13358" y="2447"/>
                    </a:cubicBezTo>
                    <a:cubicBezTo>
                      <a:pt x="13153" y="1205"/>
                      <a:pt x="12914" y="312"/>
                      <a:pt x="12657" y="74"/>
                    </a:cubicBezTo>
                    <a:cubicBezTo>
                      <a:pt x="12586" y="9"/>
                      <a:pt x="12516" y="-11"/>
                      <a:pt x="12446" y="6"/>
                    </a:cubicBezTo>
                    <a:cubicBezTo>
                      <a:pt x="12235" y="59"/>
                      <a:pt x="12026" y="474"/>
                      <a:pt x="11836" y="1220"/>
                    </a:cubicBezTo>
                    <a:cubicBezTo>
                      <a:pt x="11463" y="2689"/>
                      <a:pt x="11136" y="4703"/>
                      <a:pt x="10801" y="6804"/>
                    </a:cubicBezTo>
                    <a:cubicBezTo>
                      <a:pt x="10466" y="4703"/>
                      <a:pt x="10140" y="2689"/>
                      <a:pt x="9767" y="1220"/>
                    </a:cubicBezTo>
                    <a:cubicBezTo>
                      <a:pt x="9577" y="474"/>
                      <a:pt x="9368" y="59"/>
                      <a:pt x="9157" y="6"/>
                    </a:cubicBezTo>
                    <a:close/>
                    <a:moveTo>
                      <a:pt x="9053" y="1572"/>
                    </a:moveTo>
                    <a:cubicBezTo>
                      <a:pt x="9262" y="1611"/>
                      <a:pt x="9471" y="2080"/>
                      <a:pt x="9668" y="2761"/>
                    </a:cubicBezTo>
                    <a:cubicBezTo>
                      <a:pt x="9987" y="3866"/>
                      <a:pt x="10271" y="5494"/>
                      <a:pt x="10547" y="7174"/>
                    </a:cubicBezTo>
                    <a:cubicBezTo>
                      <a:pt x="10580" y="7374"/>
                      <a:pt x="10613" y="7576"/>
                      <a:pt x="10646" y="7778"/>
                    </a:cubicBezTo>
                    <a:cubicBezTo>
                      <a:pt x="10473" y="8858"/>
                      <a:pt x="10297" y="9940"/>
                      <a:pt x="10107" y="10976"/>
                    </a:cubicBezTo>
                    <a:cubicBezTo>
                      <a:pt x="9955" y="11808"/>
                      <a:pt x="9806" y="12672"/>
                      <a:pt x="9656" y="13522"/>
                    </a:cubicBezTo>
                    <a:cubicBezTo>
                      <a:pt x="9107" y="10762"/>
                      <a:pt x="8552" y="8132"/>
                      <a:pt x="7964" y="6225"/>
                    </a:cubicBezTo>
                    <a:cubicBezTo>
                      <a:pt x="8055" y="5164"/>
                      <a:pt x="8169" y="4226"/>
                      <a:pt x="8302" y="3476"/>
                    </a:cubicBezTo>
                    <a:cubicBezTo>
                      <a:pt x="8499" y="2365"/>
                      <a:pt x="8726" y="1684"/>
                      <a:pt x="8963" y="1584"/>
                    </a:cubicBezTo>
                    <a:cubicBezTo>
                      <a:pt x="8993" y="1571"/>
                      <a:pt x="9023" y="1566"/>
                      <a:pt x="9053" y="1572"/>
                    </a:cubicBezTo>
                    <a:close/>
                    <a:moveTo>
                      <a:pt x="12550" y="1572"/>
                    </a:moveTo>
                    <a:cubicBezTo>
                      <a:pt x="12580" y="1566"/>
                      <a:pt x="12610" y="1571"/>
                      <a:pt x="12640" y="1584"/>
                    </a:cubicBezTo>
                    <a:cubicBezTo>
                      <a:pt x="12877" y="1684"/>
                      <a:pt x="13103" y="2365"/>
                      <a:pt x="13300" y="3476"/>
                    </a:cubicBezTo>
                    <a:cubicBezTo>
                      <a:pt x="13433" y="4226"/>
                      <a:pt x="13547" y="5164"/>
                      <a:pt x="13639" y="6225"/>
                    </a:cubicBezTo>
                    <a:cubicBezTo>
                      <a:pt x="13051" y="8133"/>
                      <a:pt x="12496" y="10769"/>
                      <a:pt x="11947" y="13522"/>
                    </a:cubicBezTo>
                    <a:cubicBezTo>
                      <a:pt x="11797" y="12672"/>
                      <a:pt x="11648" y="11808"/>
                      <a:pt x="11496" y="10976"/>
                    </a:cubicBezTo>
                    <a:cubicBezTo>
                      <a:pt x="11306" y="9940"/>
                      <a:pt x="11129" y="8858"/>
                      <a:pt x="10957" y="7778"/>
                    </a:cubicBezTo>
                    <a:cubicBezTo>
                      <a:pt x="10989" y="7576"/>
                      <a:pt x="11022" y="7374"/>
                      <a:pt x="11055" y="7174"/>
                    </a:cubicBezTo>
                    <a:cubicBezTo>
                      <a:pt x="11331" y="5494"/>
                      <a:pt x="11615" y="3866"/>
                      <a:pt x="11935" y="2761"/>
                    </a:cubicBezTo>
                    <a:cubicBezTo>
                      <a:pt x="12132" y="2080"/>
                      <a:pt x="12340" y="1611"/>
                      <a:pt x="12550" y="1572"/>
                    </a:cubicBezTo>
                    <a:close/>
                    <a:moveTo>
                      <a:pt x="6265" y="5270"/>
                    </a:moveTo>
                    <a:cubicBezTo>
                      <a:pt x="7467" y="5132"/>
                      <a:pt x="8497" y="9605"/>
                      <a:pt x="9462" y="14600"/>
                    </a:cubicBezTo>
                    <a:cubicBezTo>
                      <a:pt x="9393" y="14980"/>
                      <a:pt x="9323" y="15353"/>
                      <a:pt x="9253" y="15716"/>
                    </a:cubicBezTo>
                    <a:cubicBezTo>
                      <a:pt x="8983" y="17102"/>
                      <a:pt x="8709" y="18449"/>
                      <a:pt x="8433" y="19759"/>
                    </a:cubicBezTo>
                    <a:cubicBezTo>
                      <a:pt x="7739" y="16352"/>
                      <a:pt x="6984" y="12180"/>
                      <a:pt x="6147" y="12295"/>
                    </a:cubicBezTo>
                    <a:cubicBezTo>
                      <a:pt x="6019" y="12313"/>
                      <a:pt x="5888" y="12432"/>
                      <a:pt x="5756" y="12671"/>
                    </a:cubicBezTo>
                    <a:cubicBezTo>
                      <a:pt x="5303" y="13489"/>
                      <a:pt x="4870" y="15511"/>
                      <a:pt x="4801" y="19013"/>
                    </a:cubicBezTo>
                    <a:cubicBezTo>
                      <a:pt x="4795" y="19308"/>
                      <a:pt x="4796" y="19590"/>
                      <a:pt x="4795" y="19876"/>
                    </a:cubicBezTo>
                    <a:lnTo>
                      <a:pt x="3768" y="19876"/>
                    </a:lnTo>
                    <a:cubicBezTo>
                      <a:pt x="3850" y="11618"/>
                      <a:pt x="4926" y="5856"/>
                      <a:pt x="6103" y="5319"/>
                    </a:cubicBezTo>
                    <a:cubicBezTo>
                      <a:pt x="6158" y="5294"/>
                      <a:pt x="6212" y="5276"/>
                      <a:pt x="6265" y="5270"/>
                    </a:cubicBezTo>
                    <a:close/>
                    <a:moveTo>
                      <a:pt x="15334" y="5276"/>
                    </a:moveTo>
                    <a:cubicBezTo>
                      <a:pt x="15388" y="5282"/>
                      <a:pt x="15442" y="5294"/>
                      <a:pt x="15496" y="5319"/>
                    </a:cubicBezTo>
                    <a:cubicBezTo>
                      <a:pt x="16673" y="5855"/>
                      <a:pt x="17749" y="11619"/>
                      <a:pt x="17831" y="19876"/>
                    </a:cubicBezTo>
                    <a:lnTo>
                      <a:pt x="16807" y="19876"/>
                    </a:lnTo>
                    <a:cubicBezTo>
                      <a:pt x="16806" y="19590"/>
                      <a:pt x="16807" y="19308"/>
                      <a:pt x="16801" y="19013"/>
                    </a:cubicBezTo>
                    <a:cubicBezTo>
                      <a:pt x="16732" y="15511"/>
                      <a:pt x="16299" y="13489"/>
                      <a:pt x="15847" y="12671"/>
                    </a:cubicBezTo>
                    <a:cubicBezTo>
                      <a:pt x="15715" y="12432"/>
                      <a:pt x="15584" y="12313"/>
                      <a:pt x="15455" y="12295"/>
                    </a:cubicBezTo>
                    <a:cubicBezTo>
                      <a:pt x="14618" y="12180"/>
                      <a:pt x="13864" y="16352"/>
                      <a:pt x="13170" y="19759"/>
                    </a:cubicBezTo>
                    <a:cubicBezTo>
                      <a:pt x="12894" y="18449"/>
                      <a:pt x="12619" y="17102"/>
                      <a:pt x="12350" y="15716"/>
                    </a:cubicBezTo>
                    <a:cubicBezTo>
                      <a:pt x="12279" y="15351"/>
                      <a:pt x="12208" y="14976"/>
                      <a:pt x="12139" y="14594"/>
                    </a:cubicBezTo>
                    <a:cubicBezTo>
                      <a:pt x="13104" y="9603"/>
                      <a:pt x="14133" y="5138"/>
                      <a:pt x="15334" y="5276"/>
                    </a:cubicBezTo>
                    <a:close/>
                    <a:moveTo>
                      <a:pt x="10801" y="8739"/>
                    </a:moveTo>
                    <a:cubicBezTo>
                      <a:pt x="10999" y="9967"/>
                      <a:pt x="11197" y="11198"/>
                      <a:pt x="11400" y="12363"/>
                    </a:cubicBezTo>
                    <a:cubicBezTo>
                      <a:pt x="11523" y="13066"/>
                      <a:pt x="11646" y="13739"/>
                      <a:pt x="11768" y="14409"/>
                    </a:cubicBezTo>
                    <a:cubicBezTo>
                      <a:pt x="11445" y="16045"/>
                      <a:pt x="11124" y="17704"/>
                      <a:pt x="10798" y="19247"/>
                    </a:cubicBezTo>
                    <a:cubicBezTo>
                      <a:pt x="10475" y="17700"/>
                      <a:pt x="10154" y="16046"/>
                      <a:pt x="9833" y="14415"/>
                    </a:cubicBezTo>
                    <a:cubicBezTo>
                      <a:pt x="9956" y="13744"/>
                      <a:pt x="10079" y="13067"/>
                      <a:pt x="10202" y="12363"/>
                    </a:cubicBezTo>
                    <a:cubicBezTo>
                      <a:pt x="10406" y="11198"/>
                      <a:pt x="10603" y="9967"/>
                      <a:pt x="10801" y="8739"/>
                    </a:cubicBezTo>
                    <a:close/>
                    <a:moveTo>
                      <a:pt x="6296" y="14193"/>
                    </a:moveTo>
                    <a:cubicBezTo>
                      <a:pt x="6969" y="14074"/>
                      <a:pt x="7579" y="17470"/>
                      <a:pt x="8160" y="19876"/>
                    </a:cubicBezTo>
                    <a:lnTo>
                      <a:pt x="5262" y="19876"/>
                    </a:lnTo>
                    <a:cubicBezTo>
                      <a:pt x="5262" y="19683"/>
                      <a:pt x="5260" y="19495"/>
                      <a:pt x="5264" y="19296"/>
                    </a:cubicBezTo>
                    <a:cubicBezTo>
                      <a:pt x="5316" y="16657"/>
                      <a:pt x="5644" y="15157"/>
                      <a:pt x="5985" y="14514"/>
                    </a:cubicBezTo>
                    <a:cubicBezTo>
                      <a:pt x="6090" y="14315"/>
                      <a:pt x="6194" y="14212"/>
                      <a:pt x="6296" y="14193"/>
                    </a:cubicBezTo>
                    <a:close/>
                    <a:moveTo>
                      <a:pt x="15306" y="14193"/>
                    </a:moveTo>
                    <a:cubicBezTo>
                      <a:pt x="15408" y="14212"/>
                      <a:pt x="15513" y="14315"/>
                      <a:pt x="15618" y="14514"/>
                    </a:cubicBezTo>
                    <a:cubicBezTo>
                      <a:pt x="15958" y="15157"/>
                      <a:pt x="16286" y="16657"/>
                      <a:pt x="16338" y="19296"/>
                    </a:cubicBezTo>
                    <a:cubicBezTo>
                      <a:pt x="16342" y="19495"/>
                      <a:pt x="16340" y="19683"/>
                      <a:pt x="16340" y="19876"/>
                    </a:cubicBezTo>
                    <a:lnTo>
                      <a:pt x="13443" y="19876"/>
                    </a:lnTo>
                    <a:cubicBezTo>
                      <a:pt x="14024" y="17470"/>
                      <a:pt x="14634" y="14074"/>
                      <a:pt x="15306" y="14193"/>
                    </a:cubicBezTo>
                    <a:close/>
                    <a:moveTo>
                      <a:pt x="11968" y="15475"/>
                    </a:moveTo>
                    <a:cubicBezTo>
                      <a:pt x="12061" y="15971"/>
                      <a:pt x="12154" y="16471"/>
                      <a:pt x="12249" y="16954"/>
                    </a:cubicBezTo>
                    <a:cubicBezTo>
                      <a:pt x="12446" y="17959"/>
                      <a:pt x="12652" y="18928"/>
                      <a:pt x="12865" y="19876"/>
                    </a:cubicBezTo>
                    <a:lnTo>
                      <a:pt x="11137" y="19876"/>
                    </a:lnTo>
                    <a:cubicBezTo>
                      <a:pt x="11411" y="18448"/>
                      <a:pt x="11687" y="16955"/>
                      <a:pt x="11968" y="15475"/>
                    </a:cubicBezTo>
                    <a:close/>
                    <a:moveTo>
                      <a:pt x="9633" y="15488"/>
                    </a:moveTo>
                    <a:cubicBezTo>
                      <a:pt x="9914" y="16965"/>
                      <a:pt x="10189" y="18451"/>
                      <a:pt x="10462" y="19876"/>
                    </a:cubicBezTo>
                    <a:lnTo>
                      <a:pt x="8738" y="19876"/>
                    </a:lnTo>
                    <a:cubicBezTo>
                      <a:pt x="8951" y="18928"/>
                      <a:pt x="9156" y="17959"/>
                      <a:pt x="9353" y="16954"/>
                    </a:cubicBezTo>
                    <a:cubicBezTo>
                      <a:pt x="9448" y="16474"/>
                      <a:pt x="9540" y="15980"/>
                      <a:pt x="9633" y="15488"/>
                    </a:cubicBezTo>
                    <a:close/>
                  </a:path>
                </a:pathLst>
              </a:custGeom>
              <a:solidFill>
                <a:schemeClr val="accent6">
                  <a:lumMod val="10000"/>
                </a:schemeClr>
              </a:solidFill>
              <a:ln w="12700">
                <a:miter lim="400000"/>
              </a:ln>
            </p:spPr>
            <p:txBody>
              <a:bodyPr lIns="0" tIns="0" rIns="0" bIns="0" anchor="ct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defRPr sz="3200" b="0">
                    <a:solidFill>
                      <a:srgbClr val="FFFFFF"/>
                    </a:solidFill>
                    <a:latin typeface="+mn-lt"/>
                    <a:ea typeface="+mn-ea"/>
                    <a:cs typeface="+mn-cs"/>
                    <a:sym typeface="Helvetica Neue Medium"/>
                  </a:defRPr>
                </a:pPr>
                <a:endParaRPr sz="3200">
                  <a:solidFill>
                    <a:schemeClr val="accent2"/>
                  </a:solidFill>
                  <a:latin typeface="+mn-lt"/>
                  <a:ea typeface="+mn-ea"/>
                  <a:cs typeface="+mn-cs"/>
                  <a:sym typeface="Helvetica Neue Medium"/>
                </a:endParaRPr>
              </a:p>
            </p:txBody>
          </p:sp>
          <p:sp>
            <p:nvSpPr>
              <p:cNvPr id="9" name="Фигура">
                <a:extLst>
                  <a:ext uri="{FF2B5EF4-FFF2-40B4-BE49-F238E27FC236}">
                    <a16:creationId xmlns:a16="http://schemas.microsoft.com/office/drawing/2014/main" xmlns="" id="{A66391E5-1AEA-E740-92B0-AB8F5EFB6339}"/>
                  </a:ext>
                </a:extLst>
              </p:cNvPr>
              <p:cNvSpPr/>
              <p:nvPr/>
            </p:nvSpPr>
            <p:spPr>
              <a:xfrm rot="10800000">
                <a:off x="8475915" y="7043779"/>
                <a:ext cx="8194279" cy="1038171"/>
              </a:xfrm>
              <a:custGeom>
                <a:avLst/>
                <a:gdLst/>
                <a:ahLst/>
                <a:cxnLst>
                  <a:cxn ang="0">
                    <a:pos x="wd2" y="hd2"/>
                  </a:cxn>
                  <a:cxn ang="5400000">
                    <a:pos x="wd2" y="hd2"/>
                  </a:cxn>
                  <a:cxn ang="10800000">
                    <a:pos x="wd2" y="hd2"/>
                  </a:cxn>
                  <a:cxn ang="16200000">
                    <a:pos x="wd2" y="hd2"/>
                  </a:cxn>
                </a:cxnLst>
                <a:rect l="0" t="0" r="r" b="b"/>
                <a:pathLst>
                  <a:path w="21600" h="21589" extrusionOk="0">
                    <a:moveTo>
                      <a:pt x="9157" y="6"/>
                    </a:moveTo>
                    <a:cubicBezTo>
                      <a:pt x="9086" y="-11"/>
                      <a:pt x="9016" y="9"/>
                      <a:pt x="8946" y="74"/>
                    </a:cubicBezTo>
                    <a:cubicBezTo>
                      <a:pt x="8688" y="312"/>
                      <a:pt x="8450" y="1205"/>
                      <a:pt x="8245" y="2447"/>
                    </a:cubicBezTo>
                    <a:cubicBezTo>
                      <a:pt x="8087" y="3398"/>
                      <a:pt x="7952" y="4556"/>
                      <a:pt x="7841" y="5849"/>
                    </a:cubicBezTo>
                    <a:cubicBezTo>
                      <a:pt x="7308" y="4227"/>
                      <a:pt x="6748" y="3210"/>
                      <a:pt x="6141" y="3279"/>
                    </a:cubicBezTo>
                    <a:cubicBezTo>
                      <a:pt x="6073" y="3287"/>
                      <a:pt x="6006" y="3306"/>
                      <a:pt x="5937" y="3341"/>
                    </a:cubicBezTo>
                    <a:cubicBezTo>
                      <a:pt x="4606" y="4019"/>
                      <a:pt x="3387" y="10523"/>
                      <a:pt x="3299" y="19876"/>
                    </a:cubicBezTo>
                    <a:lnTo>
                      <a:pt x="0" y="19876"/>
                    </a:lnTo>
                    <a:lnTo>
                      <a:pt x="0" y="21589"/>
                    </a:lnTo>
                    <a:lnTo>
                      <a:pt x="21600" y="21589"/>
                    </a:lnTo>
                    <a:lnTo>
                      <a:pt x="21600" y="19876"/>
                    </a:lnTo>
                    <a:lnTo>
                      <a:pt x="18301" y="19876"/>
                    </a:lnTo>
                    <a:cubicBezTo>
                      <a:pt x="18213" y="10524"/>
                      <a:pt x="16993" y="4026"/>
                      <a:pt x="15662" y="3347"/>
                    </a:cubicBezTo>
                    <a:cubicBezTo>
                      <a:pt x="15594" y="3312"/>
                      <a:pt x="15526" y="3287"/>
                      <a:pt x="15458" y="3279"/>
                    </a:cubicBezTo>
                    <a:cubicBezTo>
                      <a:pt x="14853" y="3210"/>
                      <a:pt x="14293" y="4228"/>
                      <a:pt x="13761" y="5849"/>
                    </a:cubicBezTo>
                    <a:cubicBezTo>
                      <a:pt x="13651" y="4556"/>
                      <a:pt x="13516" y="3398"/>
                      <a:pt x="13358" y="2447"/>
                    </a:cubicBezTo>
                    <a:cubicBezTo>
                      <a:pt x="13153" y="1205"/>
                      <a:pt x="12914" y="312"/>
                      <a:pt x="12657" y="74"/>
                    </a:cubicBezTo>
                    <a:cubicBezTo>
                      <a:pt x="12586" y="9"/>
                      <a:pt x="12516" y="-11"/>
                      <a:pt x="12446" y="6"/>
                    </a:cubicBezTo>
                    <a:cubicBezTo>
                      <a:pt x="12235" y="59"/>
                      <a:pt x="12026" y="474"/>
                      <a:pt x="11836" y="1220"/>
                    </a:cubicBezTo>
                    <a:cubicBezTo>
                      <a:pt x="11463" y="2689"/>
                      <a:pt x="11136" y="4703"/>
                      <a:pt x="10801" y="6804"/>
                    </a:cubicBezTo>
                    <a:cubicBezTo>
                      <a:pt x="10466" y="4703"/>
                      <a:pt x="10140" y="2689"/>
                      <a:pt x="9767" y="1220"/>
                    </a:cubicBezTo>
                    <a:cubicBezTo>
                      <a:pt x="9577" y="474"/>
                      <a:pt x="9368" y="59"/>
                      <a:pt x="9157" y="6"/>
                    </a:cubicBezTo>
                    <a:close/>
                    <a:moveTo>
                      <a:pt x="9053" y="1572"/>
                    </a:moveTo>
                    <a:cubicBezTo>
                      <a:pt x="9262" y="1611"/>
                      <a:pt x="9471" y="2080"/>
                      <a:pt x="9668" y="2761"/>
                    </a:cubicBezTo>
                    <a:cubicBezTo>
                      <a:pt x="9987" y="3866"/>
                      <a:pt x="10271" y="5494"/>
                      <a:pt x="10547" y="7174"/>
                    </a:cubicBezTo>
                    <a:cubicBezTo>
                      <a:pt x="10580" y="7374"/>
                      <a:pt x="10613" y="7576"/>
                      <a:pt x="10646" y="7778"/>
                    </a:cubicBezTo>
                    <a:cubicBezTo>
                      <a:pt x="10473" y="8858"/>
                      <a:pt x="10297" y="9940"/>
                      <a:pt x="10107" y="10976"/>
                    </a:cubicBezTo>
                    <a:cubicBezTo>
                      <a:pt x="9955" y="11808"/>
                      <a:pt x="9806" y="12672"/>
                      <a:pt x="9656" y="13522"/>
                    </a:cubicBezTo>
                    <a:cubicBezTo>
                      <a:pt x="9107" y="10762"/>
                      <a:pt x="8552" y="8132"/>
                      <a:pt x="7964" y="6225"/>
                    </a:cubicBezTo>
                    <a:cubicBezTo>
                      <a:pt x="8055" y="5164"/>
                      <a:pt x="8169" y="4226"/>
                      <a:pt x="8302" y="3476"/>
                    </a:cubicBezTo>
                    <a:cubicBezTo>
                      <a:pt x="8499" y="2365"/>
                      <a:pt x="8726" y="1684"/>
                      <a:pt x="8963" y="1584"/>
                    </a:cubicBezTo>
                    <a:cubicBezTo>
                      <a:pt x="8993" y="1571"/>
                      <a:pt x="9023" y="1566"/>
                      <a:pt x="9053" y="1572"/>
                    </a:cubicBezTo>
                    <a:close/>
                    <a:moveTo>
                      <a:pt x="12550" y="1572"/>
                    </a:moveTo>
                    <a:cubicBezTo>
                      <a:pt x="12580" y="1566"/>
                      <a:pt x="12610" y="1571"/>
                      <a:pt x="12640" y="1584"/>
                    </a:cubicBezTo>
                    <a:cubicBezTo>
                      <a:pt x="12877" y="1684"/>
                      <a:pt x="13103" y="2365"/>
                      <a:pt x="13300" y="3476"/>
                    </a:cubicBezTo>
                    <a:cubicBezTo>
                      <a:pt x="13433" y="4226"/>
                      <a:pt x="13547" y="5164"/>
                      <a:pt x="13639" y="6225"/>
                    </a:cubicBezTo>
                    <a:cubicBezTo>
                      <a:pt x="13051" y="8133"/>
                      <a:pt x="12496" y="10769"/>
                      <a:pt x="11947" y="13522"/>
                    </a:cubicBezTo>
                    <a:cubicBezTo>
                      <a:pt x="11797" y="12672"/>
                      <a:pt x="11648" y="11808"/>
                      <a:pt x="11496" y="10976"/>
                    </a:cubicBezTo>
                    <a:cubicBezTo>
                      <a:pt x="11306" y="9940"/>
                      <a:pt x="11129" y="8858"/>
                      <a:pt x="10957" y="7778"/>
                    </a:cubicBezTo>
                    <a:cubicBezTo>
                      <a:pt x="10989" y="7576"/>
                      <a:pt x="11022" y="7374"/>
                      <a:pt x="11055" y="7174"/>
                    </a:cubicBezTo>
                    <a:cubicBezTo>
                      <a:pt x="11331" y="5494"/>
                      <a:pt x="11615" y="3866"/>
                      <a:pt x="11935" y="2761"/>
                    </a:cubicBezTo>
                    <a:cubicBezTo>
                      <a:pt x="12132" y="2080"/>
                      <a:pt x="12340" y="1611"/>
                      <a:pt x="12550" y="1572"/>
                    </a:cubicBezTo>
                    <a:close/>
                    <a:moveTo>
                      <a:pt x="6265" y="5270"/>
                    </a:moveTo>
                    <a:cubicBezTo>
                      <a:pt x="7467" y="5132"/>
                      <a:pt x="8497" y="9605"/>
                      <a:pt x="9462" y="14600"/>
                    </a:cubicBezTo>
                    <a:cubicBezTo>
                      <a:pt x="9393" y="14980"/>
                      <a:pt x="9323" y="15353"/>
                      <a:pt x="9253" y="15716"/>
                    </a:cubicBezTo>
                    <a:cubicBezTo>
                      <a:pt x="8983" y="17102"/>
                      <a:pt x="8709" y="18449"/>
                      <a:pt x="8433" y="19759"/>
                    </a:cubicBezTo>
                    <a:cubicBezTo>
                      <a:pt x="7739" y="16352"/>
                      <a:pt x="6984" y="12180"/>
                      <a:pt x="6147" y="12295"/>
                    </a:cubicBezTo>
                    <a:cubicBezTo>
                      <a:pt x="6019" y="12313"/>
                      <a:pt x="5888" y="12432"/>
                      <a:pt x="5756" y="12671"/>
                    </a:cubicBezTo>
                    <a:cubicBezTo>
                      <a:pt x="5303" y="13489"/>
                      <a:pt x="4870" y="15511"/>
                      <a:pt x="4801" y="19013"/>
                    </a:cubicBezTo>
                    <a:cubicBezTo>
                      <a:pt x="4795" y="19308"/>
                      <a:pt x="4796" y="19590"/>
                      <a:pt x="4795" y="19876"/>
                    </a:cubicBezTo>
                    <a:lnTo>
                      <a:pt x="3768" y="19876"/>
                    </a:lnTo>
                    <a:cubicBezTo>
                      <a:pt x="3850" y="11618"/>
                      <a:pt x="4926" y="5856"/>
                      <a:pt x="6103" y="5319"/>
                    </a:cubicBezTo>
                    <a:cubicBezTo>
                      <a:pt x="6158" y="5294"/>
                      <a:pt x="6212" y="5276"/>
                      <a:pt x="6265" y="5270"/>
                    </a:cubicBezTo>
                    <a:close/>
                    <a:moveTo>
                      <a:pt x="15334" y="5276"/>
                    </a:moveTo>
                    <a:cubicBezTo>
                      <a:pt x="15388" y="5282"/>
                      <a:pt x="15442" y="5294"/>
                      <a:pt x="15496" y="5319"/>
                    </a:cubicBezTo>
                    <a:cubicBezTo>
                      <a:pt x="16673" y="5855"/>
                      <a:pt x="17749" y="11619"/>
                      <a:pt x="17831" y="19876"/>
                    </a:cubicBezTo>
                    <a:lnTo>
                      <a:pt x="16807" y="19876"/>
                    </a:lnTo>
                    <a:cubicBezTo>
                      <a:pt x="16806" y="19590"/>
                      <a:pt x="16807" y="19308"/>
                      <a:pt x="16801" y="19013"/>
                    </a:cubicBezTo>
                    <a:cubicBezTo>
                      <a:pt x="16732" y="15511"/>
                      <a:pt x="16299" y="13489"/>
                      <a:pt x="15847" y="12671"/>
                    </a:cubicBezTo>
                    <a:cubicBezTo>
                      <a:pt x="15715" y="12432"/>
                      <a:pt x="15584" y="12313"/>
                      <a:pt x="15455" y="12295"/>
                    </a:cubicBezTo>
                    <a:cubicBezTo>
                      <a:pt x="14618" y="12180"/>
                      <a:pt x="13864" y="16352"/>
                      <a:pt x="13170" y="19759"/>
                    </a:cubicBezTo>
                    <a:cubicBezTo>
                      <a:pt x="12894" y="18449"/>
                      <a:pt x="12619" y="17102"/>
                      <a:pt x="12350" y="15716"/>
                    </a:cubicBezTo>
                    <a:cubicBezTo>
                      <a:pt x="12279" y="15351"/>
                      <a:pt x="12208" y="14976"/>
                      <a:pt x="12139" y="14594"/>
                    </a:cubicBezTo>
                    <a:cubicBezTo>
                      <a:pt x="13104" y="9603"/>
                      <a:pt x="14133" y="5138"/>
                      <a:pt x="15334" y="5276"/>
                    </a:cubicBezTo>
                    <a:close/>
                    <a:moveTo>
                      <a:pt x="10801" y="8739"/>
                    </a:moveTo>
                    <a:cubicBezTo>
                      <a:pt x="10999" y="9967"/>
                      <a:pt x="11197" y="11198"/>
                      <a:pt x="11400" y="12363"/>
                    </a:cubicBezTo>
                    <a:cubicBezTo>
                      <a:pt x="11523" y="13066"/>
                      <a:pt x="11646" y="13739"/>
                      <a:pt x="11768" y="14409"/>
                    </a:cubicBezTo>
                    <a:cubicBezTo>
                      <a:pt x="11445" y="16045"/>
                      <a:pt x="11124" y="17704"/>
                      <a:pt x="10798" y="19247"/>
                    </a:cubicBezTo>
                    <a:cubicBezTo>
                      <a:pt x="10475" y="17700"/>
                      <a:pt x="10154" y="16046"/>
                      <a:pt x="9833" y="14415"/>
                    </a:cubicBezTo>
                    <a:cubicBezTo>
                      <a:pt x="9956" y="13744"/>
                      <a:pt x="10079" y="13067"/>
                      <a:pt x="10202" y="12363"/>
                    </a:cubicBezTo>
                    <a:cubicBezTo>
                      <a:pt x="10406" y="11198"/>
                      <a:pt x="10603" y="9967"/>
                      <a:pt x="10801" y="8739"/>
                    </a:cubicBezTo>
                    <a:close/>
                    <a:moveTo>
                      <a:pt x="6296" y="14193"/>
                    </a:moveTo>
                    <a:cubicBezTo>
                      <a:pt x="6969" y="14074"/>
                      <a:pt x="7579" y="17470"/>
                      <a:pt x="8160" y="19876"/>
                    </a:cubicBezTo>
                    <a:lnTo>
                      <a:pt x="5262" y="19876"/>
                    </a:lnTo>
                    <a:cubicBezTo>
                      <a:pt x="5262" y="19683"/>
                      <a:pt x="5260" y="19495"/>
                      <a:pt x="5264" y="19296"/>
                    </a:cubicBezTo>
                    <a:cubicBezTo>
                      <a:pt x="5316" y="16657"/>
                      <a:pt x="5644" y="15157"/>
                      <a:pt x="5985" y="14514"/>
                    </a:cubicBezTo>
                    <a:cubicBezTo>
                      <a:pt x="6090" y="14315"/>
                      <a:pt x="6194" y="14212"/>
                      <a:pt x="6296" y="14193"/>
                    </a:cubicBezTo>
                    <a:close/>
                    <a:moveTo>
                      <a:pt x="15306" y="14193"/>
                    </a:moveTo>
                    <a:cubicBezTo>
                      <a:pt x="15408" y="14212"/>
                      <a:pt x="15513" y="14315"/>
                      <a:pt x="15618" y="14514"/>
                    </a:cubicBezTo>
                    <a:cubicBezTo>
                      <a:pt x="15958" y="15157"/>
                      <a:pt x="16286" y="16657"/>
                      <a:pt x="16338" y="19296"/>
                    </a:cubicBezTo>
                    <a:cubicBezTo>
                      <a:pt x="16342" y="19495"/>
                      <a:pt x="16340" y="19683"/>
                      <a:pt x="16340" y="19876"/>
                    </a:cubicBezTo>
                    <a:lnTo>
                      <a:pt x="13443" y="19876"/>
                    </a:lnTo>
                    <a:cubicBezTo>
                      <a:pt x="14024" y="17470"/>
                      <a:pt x="14634" y="14074"/>
                      <a:pt x="15306" y="14193"/>
                    </a:cubicBezTo>
                    <a:close/>
                    <a:moveTo>
                      <a:pt x="11968" y="15475"/>
                    </a:moveTo>
                    <a:cubicBezTo>
                      <a:pt x="12061" y="15971"/>
                      <a:pt x="12154" y="16471"/>
                      <a:pt x="12249" y="16954"/>
                    </a:cubicBezTo>
                    <a:cubicBezTo>
                      <a:pt x="12446" y="17959"/>
                      <a:pt x="12652" y="18928"/>
                      <a:pt x="12865" y="19876"/>
                    </a:cubicBezTo>
                    <a:lnTo>
                      <a:pt x="11137" y="19876"/>
                    </a:lnTo>
                    <a:cubicBezTo>
                      <a:pt x="11411" y="18448"/>
                      <a:pt x="11687" y="16955"/>
                      <a:pt x="11968" y="15475"/>
                    </a:cubicBezTo>
                    <a:close/>
                    <a:moveTo>
                      <a:pt x="9633" y="15488"/>
                    </a:moveTo>
                    <a:cubicBezTo>
                      <a:pt x="9914" y="16965"/>
                      <a:pt x="10189" y="18451"/>
                      <a:pt x="10462" y="19876"/>
                    </a:cubicBezTo>
                    <a:lnTo>
                      <a:pt x="8738" y="19876"/>
                    </a:lnTo>
                    <a:cubicBezTo>
                      <a:pt x="8951" y="18928"/>
                      <a:pt x="9156" y="17959"/>
                      <a:pt x="9353" y="16954"/>
                    </a:cubicBezTo>
                    <a:cubicBezTo>
                      <a:pt x="9448" y="16474"/>
                      <a:pt x="9540" y="15980"/>
                      <a:pt x="9633" y="15488"/>
                    </a:cubicBezTo>
                    <a:close/>
                  </a:path>
                </a:pathLst>
              </a:custGeom>
              <a:solidFill>
                <a:schemeClr val="accent6">
                  <a:lumMod val="10000"/>
                </a:schemeClr>
              </a:solidFill>
              <a:ln w="12700">
                <a:miter lim="400000"/>
              </a:ln>
            </p:spPr>
            <p:txBody>
              <a:bodyPr lIns="0" tIns="0" rIns="0" bIns="0" anchor="ct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defRPr sz="3200" b="0">
                    <a:solidFill>
                      <a:srgbClr val="FFFFFF"/>
                    </a:solidFill>
                    <a:latin typeface="+mn-lt"/>
                    <a:ea typeface="+mn-ea"/>
                    <a:cs typeface="+mn-cs"/>
                    <a:sym typeface="Helvetica Neue Medium"/>
                  </a:defRPr>
                </a:pPr>
                <a:endParaRPr sz="3200">
                  <a:solidFill>
                    <a:schemeClr val="accent2"/>
                  </a:solidFill>
                  <a:latin typeface="+mn-lt"/>
                  <a:ea typeface="+mn-ea"/>
                  <a:cs typeface="+mn-cs"/>
                  <a:sym typeface="Helvetica Neue Medium"/>
                </a:endParaRPr>
              </a:p>
            </p:txBody>
          </p:sp>
        </p:grpSp>
      </p:grpSp>
      <p:sp>
        <p:nvSpPr>
          <p:cNvPr id="10" name="Полилиния 9"/>
          <p:cNvSpPr>
            <a:spLocks/>
          </p:cNvSpPr>
          <p:nvPr/>
        </p:nvSpPr>
        <p:spPr bwMode="auto">
          <a:xfrm rot="10800000">
            <a:off x="249382" y="4760144"/>
            <a:ext cx="7235825" cy="5060950"/>
          </a:xfrm>
          <a:custGeom>
            <a:avLst/>
            <a:gdLst/>
            <a:ahLst/>
            <a:cxnLst/>
            <a:rect l="0" t="0" r="r" b="b"/>
            <a:pathLst>
              <a:path w="7235922" h="5061646">
                <a:moveTo>
                  <a:pt x="5653836" y="708"/>
                </a:moveTo>
                <a:cubicBezTo>
                  <a:pt x="5856954" y="7065"/>
                  <a:pt x="6058046" y="57920"/>
                  <a:pt x="6240919" y="149035"/>
                </a:cubicBezTo>
                <a:cubicBezTo>
                  <a:pt x="6510167" y="283413"/>
                  <a:pt x="6754742" y="455401"/>
                  <a:pt x="6996281" y="641262"/>
                </a:cubicBezTo>
                <a:lnTo>
                  <a:pt x="7235922" y="829543"/>
                </a:lnTo>
                <a:lnTo>
                  <a:pt x="7235922" y="1068332"/>
                </a:lnTo>
                <a:lnTo>
                  <a:pt x="6950816" y="1291005"/>
                </a:lnTo>
                <a:cubicBezTo>
                  <a:pt x="6854824" y="1365022"/>
                  <a:pt x="6758158" y="1438067"/>
                  <a:pt x="6659974" y="1509169"/>
                </a:cubicBezTo>
                <a:cubicBezTo>
                  <a:pt x="6541883" y="1595104"/>
                  <a:pt x="6423792" y="1677744"/>
                  <a:pt x="6305026" y="1759912"/>
                </a:cubicBezTo>
                <a:cubicBezTo>
                  <a:pt x="6614762" y="1958859"/>
                  <a:pt x="6922474" y="2160395"/>
                  <a:pt x="7234235" y="2349453"/>
                </a:cubicBezTo>
                <a:lnTo>
                  <a:pt x="7235922" y="2348405"/>
                </a:lnTo>
                <a:lnTo>
                  <a:pt x="7235922" y="2602760"/>
                </a:lnTo>
                <a:lnTo>
                  <a:pt x="7015007" y="2721406"/>
                </a:lnTo>
                <a:cubicBezTo>
                  <a:pt x="6755249" y="2863873"/>
                  <a:pt x="6489416" y="3017630"/>
                  <a:pt x="6218650" y="3174432"/>
                </a:cubicBezTo>
                <a:cubicBezTo>
                  <a:pt x="6409620" y="3297332"/>
                  <a:pt x="6599916" y="3421644"/>
                  <a:pt x="6790212" y="3552784"/>
                </a:cubicBezTo>
                <a:lnTo>
                  <a:pt x="7235922" y="3875057"/>
                </a:lnTo>
                <a:lnTo>
                  <a:pt x="7235922" y="4111817"/>
                </a:lnTo>
                <a:lnTo>
                  <a:pt x="6944110" y="4332747"/>
                </a:lnTo>
                <a:cubicBezTo>
                  <a:pt x="6652341" y="4551739"/>
                  <a:pt x="6361710" y="4757057"/>
                  <a:pt x="6035778" y="4912447"/>
                </a:cubicBezTo>
                <a:cubicBezTo>
                  <a:pt x="5780700" y="5034169"/>
                  <a:pt x="5491208" y="5084082"/>
                  <a:pt x="5207789" y="5052298"/>
                </a:cubicBezTo>
                <a:cubicBezTo>
                  <a:pt x="4947988" y="5023103"/>
                  <a:pt x="4707757" y="4914566"/>
                  <a:pt x="4499916" y="4762943"/>
                </a:cubicBezTo>
                <a:cubicBezTo>
                  <a:pt x="4321092" y="4632038"/>
                  <a:pt x="4169936" y="4470291"/>
                  <a:pt x="4051844" y="4287355"/>
                </a:cubicBezTo>
                <a:cubicBezTo>
                  <a:pt x="3563284" y="4474058"/>
                  <a:pt x="3055154" y="4604021"/>
                  <a:pt x="2522731" y="4622385"/>
                </a:cubicBezTo>
                <a:cubicBezTo>
                  <a:pt x="1252069" y="4665942"/>
                  <a:pt x="52262" y="3822126"/>
                  <a:pt x="1652" y="2635041"/>
                </a:cubicBezTo>
                <a:cubicBezTo>
                  <a:pt x="-51658" y="1380855"/>
                  <a:pt x="1193361" y="495602"/>
                  <a:pt x="2552423" y="407783"/>
                </a:cubicBezTo>
                <a:cubicBezTo>
                  <a:pt x="2618554" y="403545"/>
                  <a:pt x="2684010" y="400955"/>
                  <a:pt x="2749466" y="400014"/>
                </a:cubicBezTo>
                <a:cubicBezTo>
                  <a:pt x="3333850" y="391773"/>
                  <a:pt x="3873020" y="515614"/>
                  <a:pt x="4386548" y="713619"/>
                </a:cubicBezTo>
                <a:cubicBezTo>
                  <a:pt x="4493168" y="555875"/>
                  <a:pt x="4623406" y="415082"/>
                  <a:pt x="4775238" y="299010"/>
                </a:cubicBezTo>
                <a:cubicBezTo>
                  <a:pt x="4972956" y="147387"/>
                  <a:pt x="5202390" y="38143"/>
                  <a:pt x="5450045" y="9184"/>
                </a:cubicBezTo>
                <a:cubicBezTo>
                  <a:pt x="5517526" y="1179"/>
                  <a:pt x="5585681" y="-1411"/>
                  <a:pt x="5653836" y="708"/>
                </a:cubicBezTo>
                <a:close/>
                <a:moveTo>
                  <a:pt x="5553290" y="191650"/>
                </a:moveTo>
                <a:cubicBezTo>
                  <a:pt x="5524274" y="190943"/>
                  <a:pt x="5495257" y="191414"/>
                  <a:pt x="5466915" y="192827"/>
                </a:cubicBezTo>
                <a:cubicBezTo>
                  <a:pt x="5238156" y="205070"/>
                  <a:pt x="5020192" y="288651"/>
                  <a:pt x="4830572" y="424264"/>
                </a:cubicBezTo>
                <a:cubicBezTo>
                  <a:pt x="4702358" y="515850"/>
                  <a:pt x="4592365" y="630038"/>
                  <a:pt x="4503965" y="759530"/>
                </a:cubicBezTo>
                <a:cubicBezTo>
                  <a:pt x="5070803" y="992379"/>
                  <a:pt x="5605926" y="1313754"/>
                  <a:pt x="6134300" y="1650668"/>
                </a:cubicBezTo>
                <a:cubicBezTo>
                  <a:pt x="6278708" y="1546839"/>
                  <a:pt x="6422442" y="1441833"/>
                  <a:pt x="6568875" y="1340359"/>
                </a:cubicBezTo>
                <a:cubicBezTo>
                  <a:pt x="6751073" y="1213692"/>
                  <a:pt x="6921124" y="1081611"/>
                  <a:pt x="7087802" y="949765"/>
                </a:cubicBezTo>
                <a:cubicBezTo>
                  <a:pt x="7056086" y="925044"/>
                  <a:pt x="7024370" y="900087"/>
                  <a:pt x="6992654" y="875601"/>
                </a:cubicBezTo>
                <a:cubicBezTo>
                  <a:pt x="6726780" y="670534"/>
                  <a:pt x="6453483" y="472058"/>
                  <a:pt x="6145771" y="337151"/>
                </a:cubicBezTo>
                <a:cubicBezTo>
                  <a:pt x="5956150" y="254041"/>
                  <a:pt x="5755058" y="196594"/>
                  <a:pt x="5553290" y="191650"/>
                </a:cubicBezTo>
                <a:close/>
                <a:moveTo>
                  <a:pt x="2868232" y="643458"/>
                </a:moveTo>
                <a:cubicBezTo>
                  <a:pt x="2816947" y="644164"/>
                  <a:pt x="2764987" y="646048"/>
                  <a:pt x="2713027" y="649109"/>
                </a:cubicBezTo>
                <a:cubicBezTo>
                  <a:pt x="1507146" y="718799"/>
                  <a:pt x="405186" y="1508227"/>
                  <a:pt x="455122" y="2620208"/>
                </a:cubicBezTo>
                <a:cubicBezTo>
                  <a:pt x="502359" y="3670032"/>
                  <a:pt x="1563155" y="4414728"/>
                  <a:pt x="2686034" y="4378941"/>
                </a:cubicBezTo>
                <a:cubicBezTo>
                  <a:pt x="3476234" y="4353749"/>
                  <a:pt x="4207050" y="4055682"/>
                  <a:pt x="4892654" y="3692635"/>
                </a:cubicBezTo>
                <a:cubicBezTo>
                  <a:pt x="5217911" y="3520058"/>
                  <a:pt x="5533046" y="3333589"/>
                  <a:pt x="5840758" y="3148534"/>
                </a:cubicBezTo>
                <a:cubicBezTo>
                  <a:pt x="5838059" y="3146651"/>
                  <a:pt x="5835360" y="3144767"/>
                  <a:pt x="5832660" y="3142884"/>
                </a:cubicBezTo>
                <a:cubicBezTo>
                  <a:pt x="5542494" y="2958299"/>
                  <a:pt x="5251652" y="2773950"/>
                  <a:pt x="4959460" y="2590072"/>
                </a:cubicBezTo>
                <a:cubicBezTo>
                  <a:pt x="4242140" y="3007270"/>
                  <a:pt x="3411452" y="3566439"/>
                  <a:pt x="2366851" y="3396452"/>
                </a:cubicBezTo>
                <a:cubicBezTo>
                  <a:pt x="1831729" y="3309339"/>
                  <a:pt x="1373535" y="2870009"/>
                  <a:pt x="1458560" y="2321200"/>
                </a:cubicBezTo>
                <a:cubicBezTo>
                  <a:pt x="1525366" y="1893642"/>
                  <a:pt x="1942397" y="1646901"/>
                  <a:pt x="2378322" y="1547075"/>
                </a:cubicBezTo>
                <a:cubicBezTo>
                  <a:pt x="2505861" y="1517880"/>
                  <a:pt x="2631375" y="1503283"/>
                  <a:pt x="2754865" y="1501164"/>
                </a:cubicBezTo>
                <a:cubicBezTo>
                  <a:pt x="3560585" y="1487038"/>
                  <a:pt x="4288027" y="1996058"/>
                  <a:pt x="4956086" y="2411844"/>
                </a:cubicBezTo>
                <a:cubicBezTo>
                  <a:pt x="5222635" y="2251981"/>
                  <a:pt x="5485810" y="2087879"/>
                  <a:pt x="5745610" y="1918598"/>
                </a:cubicBezTo>
                <a:cubicBezTo>
                  <a:pt x="5813766" y="1874336"/>
                  <a:pt x="5881246" y="1828660"/>
                  <a:pt x="5948052" y="1782279"/>
                </a:cubicBezTo>
                <a:cubicBezTo>
                  <a:pt x="5018168" y="1172491"/>
                  <a:pt x="4026202" y="626742"/>
                  <a:pt x="2868232" y="643458"/>
                </a:cubicBezTo>
                <a:close/>
                <a:moveTo>
                  <a:pt x="6112706" y="1890346"/>
                </a:moveTo>
                <a:cubicBezTo>
                  <a:pt x="6022956" y="1950618"/>
                  <a:pt x="5933882" y="2011126"/>
                  <a:pt x="5842782" y="2069751"/>
                </a:cubicBezTo>
                <a:cubicBezTo>
                  <a:pt x="5610649" y="2219490"/>
                  <a:pt x="5371092" y="2364050"/>
                  <a:pt x="5114666" y="2503665"/>
                </a:cubicBezTo>
                <a:cubicBezTo>
                  <a:pt x="5402134" y="2664941"/>
                  <a:pt x="5672056" y="2827630"/>
                  <a:pt x="5933882" y="2992202"/>
                </a:cubicBezTo>
                <a:cubicBezTo>
                  <a:pt x="5961548" y="3009389"/>
                  <a:pt x="5988541" y="3026812"/>
                  <a:pt x="6015533" y="3044234"/>
                </a:cubicBezTo>
                <a:cubicBezTo>
                  <a:pt x="6349563" y="2842698"/>
                  <a:pt x="6673470" y="2646342"/>
                  <a:pt x="6986580" y="2477061"/>
                </a:cubicBezTo>
                <a:cubicBezTo>
                  <a:pt x="6699113" y="2288709"/>
                  <a:pt x="6408271" y="2087644"/>
                  <a:pt x="6112706" y="1890346"/>
                </a:cubicBezTo>
                <a:close/>
                <a:moveTo>
                  <a:pt x="2898599" y="1732837"/>
                </a:moveTo>
                <a:cubicBezTo>
                  <a:pt x="2800077" y="1734955"/>
                  <a:pt x="2700206" y="1747198"/>
                  <a:pt x="2598984" y="1771449"/>
                </a:cubicBezTo>
                <a:cubicBezTo>
                  <a:pt x="2271028" y="1849850"/>
                  <a:pt x="1955218" y="2033728"/>
                  <a:pt x="1904608" y="2355809"/>
                </a:cubicBezTo>
                <a:cubicBezTo>
                  <a:pt x="1840501" y="2769006"/>
                  <a:pt x="2188027" y="3096266"/>
                  <a:pt x="2590212" y="3167134"/>
                </a:cubicBezTo>
                <a:cubicBezTo>
                  <a:pt x="3480283" y="3323701"/>
                  <a:pt x="4197602" y="2787605"/>
                  <a:pt x="4802904" y="2486007"/>
                </a:cubicBezTo>
                <a:cubicBezTo>
                  <a:pt x="4211774" y="2193121"/>
                  <a:pt x="3588252" y="1717298"/>
                  <a:pt x="2898599" y="1732837"/>
                </a:cubicBezTo>
                <a:close/>
                <a:moveTo>
                  <a:pt x="6036452" y="3278732"/>
                </a:moveTo>
                <a:cubicBezTo>
                  <a:pt x="5703098" y="3470851"/>
                  <a:pt x="5363670" y="3665088"/>
                  <a:pt x="5015469" y="3846847"/>
                </a:cubicBezTo>
                <a:cubicBezTo>
                  <a:pt x="4741498" y="3989759"/>
                  <a:pt x="4461452" y="4123960"/>
                  <a:pt x="4174659" y="4239796"/>
                </a:cubicBezTo>
                <a:cubicBezTo>
                  <a:pt x="4273181" y="4395422"/>
                  <a:pt x="4402744" y="4531270"/>
                  <a:pt x="4557950" y="4637218"/>
                </a:cubicBezTo>
                <a:cubicBezTo>
                  <a:pt x="4757018" y="4772831"/>
                  <a:pt x="4985778" y="4856412"/>
                  <a:pt x="5224659" y="4868419"/>
                </a:cubicBezTo>
                <a:cubicBezTo>
                  <a:pt x="5466915" y="4880898"/>
                  <a:pt x="5709171" y="4819683"/>
                  <a:pt x="5935906" y="4724566"/>
                </a:cubicBezTo>
                <a:cubicBezTo>
                  <a:pt x="6258464" y="4589659"/>
                  <a:pt x="6545257" y="4391184"/>
                  <a:pt x="6823278" y="4185880"/>
                </a:cubicBezTo>
                <a:cubicBezTo>
                  <a:pt x="6909652" y="4122312"/>
                  <a:pt x="6995353" y="4057801"/>
                  <a:pt x="7080379" y="3993526"/>
                </a:cubicBezTo>
                <a:cubicBezTo>
                  <a:pt x="6956214" y="3901469"/>
                  <a:pt x="6828676" y="3809884"/>
                  <a:pt x="6694389" y="3721594"/>
                </a:cubicBezTo>
                <a:cubicBezTo>
                  <a:pt x="6473052" y="3576328"/>
                  <a:pt x="6256440" y="3425411"/>
                  <a:pt x="6036452" y="3278732"/>
                </a:cubicBezTo>
                <a:close/>
              </a:path>
            </a:pathLst>
          </a:custGeom>
          <a:solidFill>
            <a:schemeClr val="accent2">
              <a:alpha val="63000"/>
            </a:schemeClr>
          </a:solidFill>
          <a:ln>
            <a:noFill/>
          </a:ln>
        </p:spPr>
        <p:txBody>
          <a:bodyPr lIns="38100" tIns="38100" rIns="38100" bIns="38100" anchor="ct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endParaRPr lang="ru-RU"/>
          </a:p>
        </p:txBody>
      </p:sp>
    </p:spTree>
    <p:extLst>
      <p:ext uri="{BB962C8B-B14F-4D97-AF65-F5344CB8AC3E}">
        <p14:creationId xmlns:p14="http://schemas.microsoft.com/office/powerpoint/2010/main" xmlns="" val="7313343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42" name="Rectangle"/>
          <p:cNvSpPr/>
          <p:nvPr/>
        </p:nvSpPr>
        <p:spPr>
          <a:xfrm>
            <a:off x="646870" y="770239"/>
            <a:ext cx="8440211" cy="12385280"/>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43" name="Agenda"/>
          <p:cNvSpPr txBox="1"/>
          <p:nvPr/>
        </p:nvSpPr>
        <p:spPr>
          <a:xfrm>
            <a:off x="937688" y="4358287"/>
            <a:ext cx="8440211" cy="49654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5800" b="0">
                <a:solidFill>
                  <a:srgbClr val="F4F4F4"/>
                </a:solidFill>
                <a:latin typeface="Goudy Bookletter 1911"/>
                <a:ea typeface="Goudy Bookletter 1911"/>
                <a:cs typeface="Goudy Bookletter 1911"/>
                <a:sym typeface="Goudy Bookletter 1911"/>
              </a:defRPr>
            </a:lvl1pPr>
          </a:lstStyle>
          <a:p>
            <a:r>
              <a:rPr lang="ru-RU" dirty="0">
                <a:solidFill>
                  <a:srgbClr val="C00000"/>
                </a:solidFill>
                <a:latin typeface="Cambria Math" panose="02040503050406030204" pitchFamily="18" charset="0"/>
                <a:ea typeface="Cambria Math" panose="02040503050406030204" pitchFamily="18" charset="0"/>
              </a:rPr>
              <a:t>Речевой этикет?</a:t>
            </a:r>
          </a:p>
        </p:txBody>
      </p:sp>
      <p:grpSp>
        <p:nvGrpSpPr>
          <p:cNvPr id="147" name="Group"/>
          <p:cNvGrpSpPr/>
          <p:nvPr/>
        </p:nvGrpSpPr>
        <p:grpSpPr>
          <a:xfrm>
            <a:off x="10663484" y="2078932"/>
            <a:ext cx="12184721" cy="4400245"/>
            <a:chOff x="206250" y="956934"/>
            <a:chExt cx="10054524" cy="1324775"/>
          </a:xfrm>
        </p:grpSpPr>
        <p:sp>
          <p:nvSpPr>
            <p:cNvPr id="144" name="10:00 - 12:00"/>
            <p:cNvSpPr txBox="1"/>
            <p:nvPr/>
          </p:nvSpPr>
          <p:spPr>
            <a:xfrm>
              <a:off x="1152121" y="956934"/>
              <a:ext cx="8192736" cy="1976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b="0" cap="small" spc="600">
                  <a:solidFill>
                    <a:srgbClr val="845E42"/>
                  </a:solidFill>
                  <a:latin typeface="Goudy Bookletter 1911"/>
                  <a:ea typeface="Goudy Bookletter 1911"/>
                  <a:cs typeface="Goudy Bookletter 1911"/>
                  <a:sym typeface="Goudy Bookletter 1911"/>
                </a:defRPr>
              </a:lvl1pPr>
            </a:lstStyle>
            <a:p>
              <a:r>
                <a:rPr lang="ru-RU" sz="3600" b="1" dirty="0">
                  <a:solidFill>
                    <a:schemeClr val="tx1"/>
                  </a:solidFill>
                  <a:latin typeface="Georgia" panose="02040502050405020303" pitchFamily="18" charset="0"/>
                </a:rPr>
                <a:t>«Русский язык. Энциклопедия»</a:t>
              </a:r>
              <a:endParaRPr sz="3600" b="1" dirty="0">
                <a:solidFill>
                  <a:schemeClr val="tx1"/>
                </a:solidFill>
                <a:latin typeface="Georgia" panose="02040502050405020303" pitchFamily="18" charset="0"/>
              </a:endParaRPr>
            </a:p>
          </p:txBody>
        </p:sp>
        <p:sp>
          <p:nvSpPr>
            <p:cNvPr id="146" name="Line"/>
            <p:cNvSpPr/>
            <p:nvPr/>
          </p:nvSpPr>
          <p:spPr>
            <a:xfrm>
              <a:off x="206250" y="2281708"/>
              <a:ext cx="10054524" cy="1"/>
            </a:xfrm>
            <a:prstGeom prst="line">
              <a:avLst/>
            </a:prstGeom>
            <a:noFill/>
            <a:ln w="25400" cap="flat">
              <a:solidFill>
                <a:schemeClr val="accent1"/>
              </a:solidFill>
              <a:prstDash val="solid"/>
              <a:miter lim="400000"/>
            </a:ln>
            <a:effectLst/>
          </p:spPr>
          <p:txBody>
            <a:bodyPr wrap="square" lIns="50800" tIns="50800" rIns="50800" bIns="50800" numCol="1" anchor="ctr">
              <a:noAutofit/>
            </a:bodyPr>
            <a:lstStyle/>
            <a:p>
              <a:endParaRPr/>
            </a:p>
          </p:txBody>
        </p:sp>
      </p:grpSp>
      <p:grpSp>
        <p:nvGrpSpPr>
          <p:cNvPr id="151" name="Group"/>
          <p:cNvGrpSpPr/>
          <p:nvPr/>
        </p:nvGrpSpPr>
        <p:grpSpPr>
          <a:xfrm>
            <a:off x="10110211" y="7160632"/>
            <a:ext cx="13327568" cy="5994887"/>
            <a:chOff x="92412" y="-551729"/>
            <a:chExt cx="10820918" cy="3140731"/>
          </a:xfrm>
        </p:grpSpPr>
        <p:sp>
          <p:nvSpPr>
            <p:cNvPr id="148" name="12:00 - 14:30"/>
            <p:cNvSpPr txBox="1"/>
            <p:nvPr/>
          </p:nvSpPr>
          <p:spPr>
            <a:xfrm>
              <a:off x="92412" y="-551729"/>
              <a:ext cx="10820918" cy="6342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b="0" cap="small" spc="600">
                  <a:solidFill>
                    <a:srgbClr val="845E42"/>
                  </a:solidFill>
                  <a:latin typeface="Goudy Bookletter 1911"/>
                  <a:ea typeface="Goudy Bookletter 1911"/>
                  <a:cs typeface="Goudy Bookletter 1911"/>
                  <a:sym typeface="Goudy Bookletter 1911"/>
                </a:defRPr>
              </a:lvl1pPr>
            </a:lstStyle>
            <a:p>
              <a:r>
                <a:rPr lang="ru-RU" sz="3600" b="1" dirty="0">
                  <a:solidFill>
                    <a:schemeClr val="tx1"/>
                  </a:solidFill>
                  <a:latin typeface="Georgia" panose="02040502050405020303" pitchFamily="18" charset="0"/>
                </a:rPr>
                <a:t>«Толковый словарь русского речевого этикета»</a:t>
              </a:r>
              <a:endParaRPr sz="3600" b="1" dirty="0">
                <a:solidFill>
                  <a:schemeClr val="tx1"/>
                </a:solidFill>
                <a:latin typeface="Georgia" panose="02040502050405020303" pitchFamily="18" charset="0"/>
              </a:endParaRPr>
            </a:p>
          </p:txBody>
        </p:sp>
        <p:sp>
          <p:nvSpPr>
            <p:cNvPr id="149" name="Lorem ipsum dolor sit amet, consectetur adipiscing elit, sed do eiusmod tempor incididunt ut labore et dolore magna aliqua. Ut venenatis tellus in metus vulputate."/>
            <p:cNvSpPr txBox="1"/>
            <p:nvPr/>
          </p:nvSpPr>
          <p:spPr>
            <a:xfrm>
              <a:off x="512151" y="186104"/>
              <a:ext cx="9922492" cy="18274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pPr algn="just" hangingPunct="1">
                <a:lnSpc>
                  <a:spcPct val="100000"/>
                </a:lnSpc>
                <a:buClr>
                  <a:schemeClr val="bg2">
                    <a:lumMod val="40000"/>
                    <a:lumOff val="60000"/>
                  </a:schemeClr>
                </a:buClr>
                <a:buFont typeface="Wingdings" pitchFamily="2" charset="2"/>
                <a:buChar char="Ø"/>
                <a:defRPr/>
              </a:pPr>
              <a:r>
                <a:rPr lang="ru-RU" sz="4000" b="1" dirty="0">
                  <a:solidFill>
                    <a:schemeClr val="bg1">
                      <a:lumMod val="10000"/>
                    </a:schemeClr>
                  </a:solidFill>
                  <a:latin typeface="Bookman Old Style" panose="02050604050505020204" pitchFamily="18" charset="0"/>
                </a:rPr>
                <a:t>  — </a:t>
              </a:r>
              <a:r>
                <a:rPr lang="ru-RU" sz="4400" b="1" dirty="0">
                  <a:solidFill>
                    <a:schemeClr val="bg1">
                      <a:lumMod val="10000"/>
                    </a:schemeClr>
                  </a:solidFill>
                  <a:latin typeface="Georgia" panose="02040502050405020303" pitchFamily="18" charset="0"/>
                </a:rPr>
                <a:t>условный язык вежливости, субординации, имеющий свой словарь (систему знаков) и грамматику (правила пристойного речевого поведения в обществе).</a:t>
              </a:r>
            </a:p>
          </p:txBody>
        </p:sp>
        <p:sp>
          <p:nvSpPr>
            <p:cNvPr id="150" name="Line"/>
            <p:cNvSpPr/>
            <p:nvPr/>
          </p:nvSpPr>
          <p:spPr>
            <a:xfrm>
              <a:off x="462060" y="2589001"/>
              <a:ext cx="10054524" cy="1"/>
            </a:xfrm>
            <a:prstGeom prst="line">
              <a:avLst/>
            </a:prstGeom>
            <a:noFill/>
            <a:ln w="25400" cap="flat">
              <a:solidFill>
                <a:schemeClr val="accent1"/>
              </a:solidFill>
              <a:prstDash val="solid"/>
              <a:miter lim="400000"/>
            </a:ln>
            <a:effectLst/>
          </p:spPr>
          <p:txBody>
            <a:bodyPr wrap="square" lIns="50800" tIns="50800" rIns="50800" bIns="50800" numCol="1" anchor="ctr">
              <a:noAutofit/>
            </a:bodyPr>
            <a:lstStyle/>
            <a:p>
              <a:endParaRPr/>
            </a:p>
          </p:txBody>
        </p:sp>
      </p:grpSp>
      <p:sp>
        <p:nvSpPr>
          <p:cNvPr id="16" name="more information"/>
          <p:cNvSpPr txBox="1"/>
          <p:nvPr/>
        </p:nvSpPr>
        <p:spPr>
          <a:xfrm>
            <a:off x="1633347" y="4242617"/>
            <a:ext cx="5980448"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000" b="0" cap="small" spc="400">
                <a:solidFill>
                  <a:srgbClr val="845E42"/>
                </a:solidFill>
                <a:latin typeface="Goudy Bookletter 1911"/>
                <a:ea typeface="Goudy Bookletter 1911"/>
                <a:cs typeface="Goudy Bookletter 1911"/>
                <a:sym typeface="Goudy Bookletter 1911"/>
              </a:defRPr>
            </a:lvl1pPr>
          </a:lstStyle>
          <a:p>
            <a:r>
              <a:rPr lang="ru-RU" sz="4400" b="1" dirty="0">
                <a:solidFill>
                  <a:schemeClr val="tx1"/>
                </a:solidFill>
                <a:latin typeface="Georgia" panose="02040502050405020303" pitchFamily="18" charset="0"/>
              </a:rPr>
              <a:t>Что такое</a:t>
            </a:r>
            <a:endParaRPr sz="4400" b="1" dirty="0">
              <a:solidFill>
                <a:schemeClr val="tx1"/>
              </a:solidFill>
              <a:latin typeface="Georgia" panose="02040502050405020303" pitchFamily="18" charset="0"/>
            </a:endParaRPr>
          </a:p>
        </p:txBody>
      </p:sp>
      <p:sp>
        <p:nvSpPr>
          <p:cNvPr id="2" name="Прямоугольник 1"/>
          <p:cNvSpPr/>
          <p:nvPr/>
        </p:nvSpPr>
        <p:spPr>
          <a:xfrm>
            <a:off x="11053369" y="3002678"/>
            <a:ext cx="11441253" cy="2800767"/>
          </a:xfrm>
          <a:prstGeom prst="rect">
            <a:avLst/>
          </a:prstGeom>
        </p:spPr>
        <p:txBody>
          <a:bodyPr wrap="square">
            <a:spAutoFit/>
          </a:bodyPr>
          <a:lstStyle/>
          <a:p>
            <a:pPr algn="just" hangingPunct="1">
              <a:buClr>
                <a:schemeClr val="bg2">
                  <a:lumMod val="40000"/>
                  <a:lumOff val="60000"/>
                </a:schemeClr>
              </a:buClr>
              <a:buFont typeface="Wingdings" pitchFamily="2" charset="2"/>
              <a:buChar char="Ø"/>
              <a:defRPr/>
            </a:pPr>
            <a:r>
              <a:rPr lang="ru-RU" sz="4400" dirty="0">
                <a:solidFill>
                  <a:schemeClr val="bg1">
                    <a:lumMod val="10000"/>
                  </a:schemeClr>
                </a:solidFill>
                <a:latin typeface="Georgia" panose="02040502050405020303" pitchFamily="18" charset="0"/>
              </a:rPr>
              <a:t>—</a:t>
            </a:r>
            <a:r>
              <a:rPr lang="en-US" sz="4400" dirty="0">
                <a:solidFill>
                  <a:schemeClr val="bg1">
                    <a:lumMod val="10000"/>
                  </a:schemeClr>
                </a:solidFill>
                <a:latin typeface="Georgia" panose="02040502050405020303" pitchFamily="18" charset="0"/>
              </a:rPr>
              <a:t> </a:t>
            </a:r>
            <a:r>
              <a:rPr lang="en-US" altLang="ru-RU" sz="4400" dirty="0">
                <a:solidFill>
                  <a:schemeClr val="bg1">
                    <a:lumMod val="10000"/>
                  </a:schemeClr>
                </a:solidFill>
                <a:latin typeface="Georgia" panose="02040502050405020303" pitchFamily="18" charset="0"/>
                <a:cs typeface="Times New Roman" panose="02020603050405020304" pitchFamily="18" charset="0"/>
              </a:rPr>
              <a:t> </a:t>
            </a:r>
            <a:r>
              <a:rPr lang="ru-RU" sz="4400" dirty="0">
                <a:solidFill>
                  <a:schemeClr val="bg1">
                    <a:lumMod val="10000"/>
                  </a:schemeClr>
                </a:solidFill>
                <a:latin typeface="Georgia" panose="02040502050405020303" pitchFamily="18" charset="0"/>
                <a:ea typeface="FangSong" panose="02010609060101010101" pitchFamily="49" charset="-122"/>
                <a:cs typeface="Iskoola Pota" panose="020B0502040204020203" pitchFamily="34" charset="0"/>
              </a:rPr>
              <a:t>это совокупность всех этикетных речевых средств и правила их использования в тех или иных ситуациях.</a:t>
            </a:r>
          </a:p>
        </p:txBody>
      </p:sp>
      <p:sp>
        <p:nvSpPr>
          <p:cNvPr id="18" name="Line"/>
          <p:cNvSpPr/>
          <p:nvPr/>
        </p:nvSpPr>
        <p:spPr>
          <a:xfrm>
            <a:off x="10565487" y="786181"/>
            <a:ext cx="12184721" cy="3"/>
          </a:xfrm>
          <a:prstGeom prst="line">
            <a:avLst/>
          </a:prstGeom>
          <a:noFill/>
          <a:ln w="25400" cap="flat">
            <a:solidFill>
              <a:schemeClr val="accent1"/>
            </a:solidFill>
            <a:prstDash val="solid"/>
            <a:miter lim="400000"/>
          </a:ln>
          <a:effectLst/>
        </p:spPr>
        <p:txBody>
          <a:bodyPr wrap="square" lIns="50800" tIns="50800" rIns="50800" bIns="50800" numCol="1" anchor="ctr">
            <a:noAutofit/>
          </a:bodyPr>
          <a:lstStyle/>
          <a:p>
            <a:endParaRPr/>
          </a:p>
        </p:txBody>
      </p:sp>
      <p:sp>
        <p:nvSpPr>
          <p:cNvPr id="17" name="more information"/>
          <p:cNvSpPr/>
          <p:nvPr/>
        </p:nvSpPr>
        <p:spPr>
          <a:xfrm>
            <a:off x="2977705" y="12403746"/>
            <a:ext cx="3291733" cy="41036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2000" b="0" cap="small" spc="400">
                <a:solidFill>
                  <a:srgbClr val="F4F4F4"/>
                </a:solidFill>
                <a:latin typeface="Goudy Bookletter 1911"/>
                <a:ea typeface="Goudy Bookletter 1911"/>
                <a:cs typeface="Goudy Bookletter 1911"/>
                <a:sym typeface="Goudy Bookletter 1911"/>
              </a:defRPr>
            </a:lvl1pPr>
          </a:lstStyle>
          <a:p>
            <a:r>
              <a:rPr lang="ru-RU" dirty="0">
                <a:solidFill>
                  <a:schemeClr val="bg1"/>
                </a:solidFill>
              </a:rPr>
              <a:t>Больше информации</a:t>
            </a:r>
            <a:endParaRPr dirty="0">
              <a:solidFill>
                <a:schemeClr val="bg1"/>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42" name="Rectangle"/>
          <p:cNvSpPr/>
          <p:nvPr/>
        </p:nvSpPr>
        <p:spPr>
          <a:xfrm>
            <a:off x="646870" y="770239"/>
            <a:ext cx="8440211" cy="12385280"/>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43" name="Agenda"/>
          <p:cNvSpPr txBox="1"/>
          <p:nvPr/>
        </p:nvSpPr>
        <p:spPr>
          <a:xfrm>
            <a:off x="1228506" y="650336"/>
            <a:ext cx="8440211" cy="55194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5800" b="0">
                <a:solidFill>
                  <a:srgbClr val="F4F4F4"/>
                </a:solidFill>
                <a:latin typeface="Goudy Bookletter 1911"/>
                <a:ea typeface="Goudy Bookletter 1911"/>
                <a:cs typeface="Goudy Bookletter 1911"/>
                <a:sym typeface="Goudy Bookletter 1911"/>
              </a:defRPr>
            </a:lvl1pPr>
          </a:lstStyle>
          <a:p>
            <a:pPr marL="82550" indent="0" algn="ctr" eaLnBrk="1" hangingPunct="1">
              <a:buFont typeface="Wingdings 3" panose="05040102010807070707" pitchFamily="18" charset="2"/>
              <a:buNone/>
            </a:pPr>
            <a:r>
              <a:rPr lang="ru-RU" altLang="ru-RU" sz="8800" b="1" dirty="0">
                <a:solidFill>
                  <a:srgbClr val="C00000"/>
                </a:solidFill>
                <a:latin typeface="Times New Roman" panose="02020603050405020304" pitchFamily="18" charset="0"/>
              </a:rPr>
              <a:t>Владение речевым этикетом способствует     </a:t>
            </a:r>
          </a:p>
        </p:txBody>
      </p:sp>
      <p:sp>
        <p:nvSpPr>
          <p:cNvPr id="146" name="Line"/>
          <p:cNvSpPr/>
          <p:nvPr/>
        </p:nvSpPr>
        <p:spPr>
          <a:xfrm>
            <a:off x="10663484" y="6479174"/>
            <a:ext cx="12184721" cy="3"/>
          </a:xfrm>
          <a:prstGeom prst="line">
            <a:avLst/>
          </a:prstGeom>
          <a:noFill/>
          <a:ln w="25400" cap="flat">
            <a:solidFill>
              <a:schemeClr val="accent1"/>
            </a:solidFill>
            <a:prstDash val="solid"/>
            <a:miter lim="400000"/>
          </a:ln>
          <a:effectLst/>
        </p:spPr>
        <p:txBody>
          <a:bodyPr wrap="square" lIns="50800" tIns="50800" rIns="50800" bIns="50800" numCol="1" anchor="ctr">
            <a:noAutofit/>
          </a:bodyPr>
          <a:lstStyle/>
          <a:p>
            <a:endParaRPr/>
          </a:p>
        </p:txBody>
      </p:sp>
      <p:grpSp>
        <p:nvGrpSpPr>
          <p:cNvPr id="151" name="Group"/>
          <p:cNvGrpSpPr/>
          <p:nvPr/>
        </p:nvGrpSpPr>
        <p:grpSpPr>
          <a:xfrm>
            <a:off x="9668717" y="6253065"/>
            <a:ext cx="13685659" cy="3795911"/>
            <a:chOff x="128790" y="669759"/>
            <a:chExt cx="10387794" cy="1988684"/>
          </a:xfrm>
        </p:grpSpPr>
        <p:sp>
          <p:nvSpPr>
            <p:cNvPr id="149" name="Lorem ipsum dolor sit amet, consectetur adipiscing elit, sed do eiusmod tempor incididunt ut labore et dolore magna aliqua. Ut venenatis tellus in metus vulputate."/>
            <p:cNvSpPr txBox="1"/>
            <p:nvPr/>
          </p:nvSpPr>
          <p:spPr>
            <a:xfrm>
              <a:off x="128790" y="669759"/>
              <a:ext cx="10266189" cy="19886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pPr algn="just" hangingPunct="1">
                <a:lnSpc>
                  <a:spcPct val="100000"/>
                </a:lnSpc>
                <a:buClr>
                  <a:schemeClr val="bg2">
                    <a:lumMod val="40000"/>
                    <a:lumOff val="60000"/>
                  </a:schemeClr>
                </a:buClr>
                <a:defRPr/>
              </a:pPr>
              <a:r>
                <a:rPr lang="ru-RU" altLang="ru-RU" sz="4800" b="1" dirty="0">
                  <a:solidFill>
                    <a:srgbClr val="002060"/>
                  </a:solidFill>
                  <a:latin typeface="Georgia" panose="02040502050405020303" pitchFamily="18" charset="0"/>
                </a:rPr>
                <a:t>Знание правил речевого этикета, их соблюдение позволяет человеку </a:t>
              </a:r>
              <a:r>
                <a:rPr lang="ru-RU" altLang="ru-RU" sz="4800" b="1" u="sng" dirty="0">
                  <a:solidFill>
                    <a:srgbClr val="002060"/>
                  </a:solidFill>
                  <a:latin typeface="Georgia" panose="02040502050405020303" pitchFamily="18" charset="0"/>
                </a:rPr>
                <a:t>чувствовать себя уверенно и непринужденно, не испытывать неловкости и затруднений в общении.</a:t>
              </a:r>
              <a:endParaRPr lang="ru-RU" sz="4800" b="1" u="sng" dirty="0">
                <a:solidFill>
                  <a:srgbClr val="002060"/>
                </a:solidFill>
                <a:latin typeface="Georgia" panose="02040502050405020303" pitchFamily="18" charset="0"/>
              </a:endParaRPr>
            </a:p>
          </p:txBody>
        </p:sp>
        <p:sp>
          <p:nvSpPr>
            <p:cNvPr id="150" name="Line"/>
            <p:cNvSpPr/>
            <p:nvPr/>
          </p:nvSpPr>
          <p:spPr>
            <a:xfrm>
              <a:off x="462060" y="2589001"/>
              <a:ext cx="10054524" cy="1"/>
            </a:xfrm>
            <a:prstGeom prst="line">
              <a:avLst/>
            </a:prstGeom>
            <a:noFill/>
            <a:ln w="25400" cap="flat">
              <a:solidFill>
                <a:schemeClr val="accent1"/>
              </a:solidFill>
              <a:prstDash val="solid"/>
              <a:miter lim="400000"/>
            </a:ln>
            <a:effectLst/>
          </p:spPr>
          <p:txBody>
            <a:bodyPr wrap="square" lIns="50800" tIns="50800" rIns="50800" bIns="50800" numCol="1" anchor="ctr">
              <a:noAutofit/>
            </a:bodyPr>
            <a:lstStyle/>
            <a:p>
              <a:endParaRPr/>
            </a:p>
          </p:txBody>
        </p:sp>
      </p:grpSp>
      <p:sp>
        <p:nvSpPr>
          <p:cNvPr id="2" name="Прямоугольник 1"/>
          <p:cNvSpPr/>
          <p:nvPr/>
        </p:nvSpPr>
        <p:spPr>
          <a:xfrm>
            <a:off x="9386432" y="3719862"/>
            <a:ext cx="13769062" cy="2308324"/>
          </a:xfrm>
          <a:prstGeom prst="rect">
            <a:avLst/>
          </a:prstGeom>
        </p:spPr>
        <p:txBody>
          <a:bodyPr wrap="square">
            <a:spAutoFit/>
          </a:bodyPr>
          <a:lstStyle/>
          <a:p>
            <a:pPr algn="just" hangingPunct="1">
              <a:buClr>
                <a:schemeClr val="bg2">
                  <a:lumMod val="40000"/>
                  <a:lumOff val="60000"/>
                </a:schemeClr>
              </a:buClr>
              <a:defRPr/>
            </a:pPr>
            <a:r>
              <a:rPr lang="ru-RU" altLang="ru-RU" sz="7200" dirty="0">
                <a:solidFill>
                  <a:srgbClr val="002060"/>
                </a:solidFill>
                <a:latin typeface="Times New Roman" panose="02020603050405020304" pitchFamily="18" charset="0"/>
              </a:rPr>
              <a:t>- </a:t>
            </a:r>
            <a:r>
              <a:rPr lang="ru-RU" altLang="ru-RU" sz="5400" b="1" dirty="0">
                <a:solidFill>
                  <a:srgbClr val="002060"/>
                </a:solidFill>
                <a:latin typeface="Georgia" panose="02040502050405020303" pitchFamily="18" charset="0"/>
              </a:rPr>
              <a:t>приобретению авторитета,</a:t>
            </a:r>
          </a:p>
          <a:p>
            <a:pPr algn="just" hangingPunct="1">
              <a:buClr>
                <a:schemeClr val="bg2">
                  <a:lumMod val="40000"/>
                  <a:lumOff val="60000"/>
                </a:schemeClr>
              </a:buClr>
              <a:defRPr/>
            </a:pPr>
            <a:r>
              <a:rPr lang="ru-RU" altLang="ru-RU" sz="5400" b="1" dirty="0">
                <a:solidFill>
                  <a:srgbClr val="002060"/>
                </a:solidFill>
                <a:latin typeface="Georgia" panose="02040502050405020303" pitchFamily="18" charset="0"/>
              </a:rPr>
              <a:t>- порождает доверие и уважение</a:t>
            </a:r>
            <a:r>
              <a:rPr lang="ru-RU" altLang="ru-RU" sz="7200" b="1" dirty="0">
                <a:solidFill>
                  <a:srgbClr val="002060"/>
                </a:solidFill>
                <a:latin typeface="Times New Roman" panose="02020603050405020304" pitchFamily="18" charset="0"/>
              </a:rPr>
              <a:t>.</a:t>
            </a:r>
            <a:endParaRPr lang="ru-RU" sz="7200" dirty="0">
              <a:solidFill>
                <a:srgbClr val="002060"/>
              </a:solidFill>
              <a:latin typeface="Bookman Old Style" panose="02050604050505020204" pitchFamily="18" charset="0"/>
              <a:ea typeface="FangSong" panose="02010609060101010101" pitchFamily="49" charset="-122"/>
              <a:cs typeface="Iskoola Pota" panose="020B0502040204020203" pitchFamily="34" charset="0"/>
            </a:endParaRPr>
          </a:p>
        </p:txBody>
      </p:sp>
      <p:sp>
        <p:nvSpPr>
          <p:cNvPr id="18" name="Line"/>
          <p:cNvSpPr/>
          <p:nvPr/>
        </p:nvSpPr>
        <p:spPr>
          <a:xfrm>
            <a:off x="10565487" y="786181"/>
            <a:ext cx="12184721" cy="3"/>
          </a:xfrm>
          <a:prstGeom prst="line">
            <a:avLst/>
          </a:prstGeom>
          <a:noFill/>
          <a:ln w="25400" cap="flat">
            <a:solidFill>
              <a:schemeClr val="accent1"/>
            </a:solidFill>
            <a:prstDash val="solid"/>
            <a:miter lim="400000"/>
          </a:ln>
          <a:effectLst/>
        </p:spPr>
        <p:txBody>
          <a:bodyPr wrap="square" lIns="50800" tIns="50800" rIns="50800" bIns="50800" numCol="1" anchor="ctr">
            <a:noAutofit/>
          </a:bodyPr>
          <a:lstStyle/>
          <a:p>
            <a:endParaRPr/>
          </a:p>
        </p:txBody>
      </p:sp>
      <p:sp>
        <p:nvSpPr>
          <p:cNvPr id="17" name="more information"/>
          <p:cNvSpPr/>
          <p:nvPr/>
        </p:nvSpPr>
        <p:spPr>
          <a:xfrm>
            <a:off x="2977705" y="12403746"/>
            <a:ext cx="3291733" cy="41036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2000" b="0" cap="small" spc="400">
                <a:solidFill>
                  <a:srgbClr val="F4F4F4"/>
                </a:solidFill>
                <a:latin typeface="Goudy Bookletter 1911"/>
                <a:ea typeface="Goudy Bookletter 1911"/>
                <a:cs typeface="Goudy Bookletter 1911"/>
                <a:sym typeface="Goudy Bookletter 1911"/>
              </a:defRPr>
            </a:lvl1pPr>
          </a:lstStyle>
          <a:p>
            <a:r>
              <a:rPr lang="ru-RU" dirty="0">
                <a:solidFill>
                  <a:schemeClr val="bg1"/>
                </a:solidFill>
              </a:rPr>
              <a:t>Больше информации</a:t>
            </a:r>
            <a:endParaRPr dirty="0">
              <a:solidFill>
                <a:schemeClr val="bg1"/>
              </a:solidFill>
            </a:endParaRPr>
          </a:p>
        </p:txBody>
      </p:sp>
    </p:spTree>
    <p:extLst>
      <p:ext uri="{BB962C8B-B14F-4D97-AF65-F5344CB8AC3E}">
        <p14:creationId xmlns:p14="http://schemas.microsoft.com/office/powerpoint/2010/main" xmlns="" val="10986068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151"/>
                                        </p:tgtEl>
                                        <p:attrNameLst>
                                          <p:attrName>style.visibility</p:attrName>
                                        </p:attrNameLst>
                                      </p:cBhvr>
                                      <p:to>
                                        <p:strVal val="visible"/>
                                      </p:to>
                                    </p:set>
                                    <p:animEffect transition="in" filter="fade">
                                      <p:cBhvr>
                                        <p:cTn id="11" dur="125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34" name="Rectangle"/>
          <p:cNvSpPr/>
          <p:nvPr/>
        </p:nvSpPr>
        <p:spPr>
          <a:xfrm>
            <a:off x="696041" y="4655537"/>
            <a:ext cx="11061410" cy="7515194"/>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8" name="Lorem ipsum dolor sit amet, consectetur adipiscing elit, sed do eiusmod tempor incididunt ut labore et dolore magna aliqua. Ut venenatis tellus in metus vulputate. Dis parturient montes nascetur ridiculus mus mauris vitae ultricies leo. Quis eleifend qua"/>
          <p:cNvSpPr txBox="1"/>
          <p:nvPr/>
        </p:nvSpPr>
        <p:spPr>
          <a:xfrm>
            <a:off x="10275121" y="6299013"/>
            <a:ext cx="10888554" cy="5071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endParaRPr dirty="0">
              <a:solidFill>
                <a:schemeClr val="tx2"/>
              </a:solidFill>
              <a:latin typeface="Lato" panose="020F0502020204030203" pitchFamily="34" charset="0"/>
              <a:ea typeface="Lato" panose="020F0502020204030203" pitchFamily="34" charset="0"/>
              <a:cs typeface="Lato" panose="020F0502020204030203" pitchFamily="34" charset="0"/>
            </a:endParaRPr>
          </a:p>
        </p:txBody>
      </p:sp>
      <p:sp>
        <p:nvSpPr>
          <p:cNvPr id="140" name="Freeform 277"/>
          <p:cNvSpPr/>
          <p:nvPr/>
        </p:nvSpPr>
        <p:spPr>
          <a:xfrm>
            <a:off x="23021157" y="12383878"/>
            <a:ext cx="436213" cy="240353"/>
          </a:xfrm>
          <a:custGeom>
            <a:avLst/>
            <a:gdLst/>
            <a:ahLst/>
            <a:cxnLst>
              <a:cxn ang="0">
                <a:pos x="wd2" y="hd2"/>
              </a:cxn>
              <a:cxn ang="5400000">
                <a:pos x="wd2" y="hd2"/>
              </a:cxn>
              <a:cxn ang="10800000">
                <a:pos x="wd2" y="hd2"/>
              </a:cxn>
              <a:cxn ang="16200000">
                <a:pos x="wd2" y="hd2"/>
              </a:cxn>
            </a:cxnLst>
            <a:rect l="0" t="0" r="r" b="b"/>
            <a:pathLst>
              <a:path w="21600" h="21502" extrusionOk="0">
                <a:moveTo>
                  <a:pt x="21557" y="11121"/>
                </a:moveTo>
                <a:cubicBezTo>
                  <a:pt x="21568" y="11083"/>
                  <a:pt x="21568" y="11063"/>
                  <a:pt x="21578" y="11024"/>
                </a:cubicBezTo>
                <a:cubicBezTo>
                  <a:pt x="21578" y="11004"/>
                  <a:pt x="21589" y="10965"/>
                  <a:pt x="21589" y="10946"/>
                </a:cubicBezTo>
                <a:cubicBezTo>
                  <a:pt x="21600" y="10887"/>
                  <a:pt x="21600" y="10829"/>
                  <a:pt x="21600" y="10751"/>
                </a:cubicBezTo>
                <a:cubicBezTo>
                  <a:pt x="21600" y="10692"/>
                  <a:pt x="21600" y="10614"/>
                  <a:pt x="21589" y="10556"/>
                </a:cubicBezTo>
                <a:cubicBezTo>
                  <a:pt x="21589" y="10536"/>
                  <a:pt x="21578" y="10497"/>
                  <a:pt x="21578" y="10478"/>
                </a:cubicBezTo>
                <a:cubicBezTo>
                  <a:pt x="21578" y="10439"/>
                  <a:pt x="21568" y="10419"/>
                  <a:pt x="21557" y="10380"/>
                </a:cubicBezTo>
                <a:cubicBezTo>
                  <a:pt x="21546" y="10341"/>
                  <a:pt x="21535" y="10321"/>
                  <a:pt x="21524" y="10283"/>
                </a:cubicBezTo>
                <a:cubicBezTo>
                  <a:pt x="21514" y="10263"/>
                  <a:pt x="21514" y="10224"/>
                  <a:pt x="21503" y="10204"/>
                </a:cubicBezTo>
                <a:cubicBezTo>
                  <a:pt x="21481" y="10146"/>
                  <a:pt x="21460" y="10107"/>
                  <a:pt x="21438" y="10048"/>
                </a:cubicBezTo>
                <a:lnTo>
                  <a:pt x="16038" y="292"/>
                </a:lnTo>
                <a:cubicBezTo>
                  <a:pt x="15822" y="-98"/>
                  <a:pt x="15487" y="-98"/>
                  <a:pt x="15271" y="292"/>
                </a:cubicBezTo>
                <a:cubicBezTo>
                  <a:pt x="15055" y="682"/>
                  <a:pt x="15055" y="1287"/>
                  <a:pt x="15271" y="1678"/>
                </a:cubicBezTo>
                <a:lnTo>
                  <a:pt x="19753" y="9775"/>
                </a:lnTo>
                <a:lnTo>
                  <a:pt x="540" y="9775"/>
                </a:lnTo>
                <a:cubicBezTo>
                  <a:pt x="238" y="9775"/>
                  <a:pt x="0" y="10204"/>
                  <a:pt x="0" y="10751"/>
                </a:cubicBezTo>
                <a:cubicBezTo>
                  <a:pt x="0" y="11297"/>
                  <a:pt x="238" y="11726"/>
                  <a:pt x="540" y="11726"/>
                </a:cubicBezTo>
                <a:lnTo>
                  <a:pt x="19753" y="11726"/>
                </a:lnTo>
                <a:lnTo>
                  <a:pt x="15271" y="19824"/>
                </a:lnTo>
                <a:cubicBezTo>
                  <a:pt x="15055" y="20214"/>
                  <a:pt x="15055" y="20819"/>
                  <a:pt x="15271" y="21209"/>
                </a:cubicBezTo>
                <a:cubicBezTo>
                  <a:pt x="15379" y="21404"/>
                  <a:pt x="15520" y="21502"/>
                  <a:pt x="15649" y="21502"/>
                </a:cubicBezTo>
                <a:cubicBezTo>
                  <a:pt x="15779" y="21502"/>
                  <a:pt x="15930" y="21404"/>
                  <a:pt x="16027" y="21209"/>
                </a:cubicBezTo>
                <a:lnTo>
                  <a:pt x="21427" y="11453"/>
                </a:lnTo>
                <a:cubicBezTo>
                  <a:pt x="21449" y="11414"/>
                  <a:pt x="21470" y="11356"/>
                  <a:pt x="21492" y="11297"/>
                </a:cubicBezTo>
                <a:cubicBezTo>
                  <a:pt x="21503" y="11278"/>
                  <a:pt x="21503" y="11258"/>
                  <a:pt x="21514" y="11219"/>
                </a:cubicBezTo>
                <a:cubicBezTo>
                  <a:pt x="21535" y="11180"/>
                  <a:pt x="21546" y="11161"/>
                  <a:pt x="21557" y="11121"/>
                </a:cubicBezTo>
                <a:close/>
              </a:path>
            </a:pathLst>
          </a:custGeom>
          <a:solidFill>
            <a:schemeClr val="accent2"/>
          </a:solidFill>
          <a:ln w="12700">
            <a:miter lim="400000"/>
          </a:ln>
        </p:spPr>
        <p:txBody>
          <a:bodyPr lIns="45719" rIns="45719" anchor="ctr"/>
          <a:lstStyle/>
          <a:p>
            <a:pPr algn="l" defTabSz="914400">
              <a:defRPr sz="1800" b="0">
                <a:latin typeface="Calibri"/>
                <a:ea typeface="Calibri"/>
                <a:cs typeface="Calibri"/>
                <a:sym typeface="Calibri"/>
              </a:defRPr>
            </a:pPr>
            <a:endParaRPr/>
          </a:p>
        </p:txBody>
      </p:sp>
      <p:sp>
        <p:nvSpPr>
          <p:cNvPr id="9" name="Welcome"/>
          <p:cNvSpPr txBox="1"/>
          <p:nvPr/>
        </p:nvSpPr>
        <p:spPr>
          <a:xfrm>
            <a:off x="786641" y="7014930"/>
            <a:ext cx="10677573"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5800" b="0">
                <a:solidFill>
                  <a:srgbClr val="835E42"/>
                </a:solidFill>
                <a:latin typeface="Goudy Bookletter 1911"/>
                <a:ea typeface="Goudy Bookletter 1911"/>
                <a:cs typeface="Goudy Bookletter 1911"/>
                <a:sym typeface="Goudy Bookletter 1911"/>
              </a:defRPr>
            </a:lvl1pPr>
          </a:lstStyle>
          <a:p>
            <a:pPr algn="ctr"/>
            <a:endParaRPr lang="ru-RU" sz="5400" dirty="0">
              <a:latin typeface="Cambria Math" panose="02040503050406030204" pitchFamily="18" charset="0"/>
              <a:ea typeface="Cambria Math" panose="02040503050406030204" pitchFamily="18" charset="0"/>
            </a:endParaRPr>
          </a:p>
        </p:txBody>
      </p:sp>
      <p:sp>
        <p:nvSpPr>
          <p:cNvPr id="13" name="Rectangle"/>
          <p:cNvSpPr/>
          <p:nvPr/>
        </p:nvSpPr>
        <p:spPr>
          <a:xfrm>
            <a:off x="12391969" y="4655537"/>
            <a:ext cx="11439123" cy="7496643"/>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5" name="Text Box 3">
            <a:extLst>
              <a:ext uri="{FF2B5EF4-FFF2-40B4-BE49-F238E27FC236}">
                <a16:creationId xmlns:a16="http://schemas.microsoft.com/office/drawing/2014/main" xmlns="" id="{007D5A8D-239E-8243-A9E6-7121CB72F793}"/>
              </a:ext>
            </a:extLst>
          </p:cNvPr>
          <p:cNvSpPr txBox="1">
            <a:spLocks/>
          </p:cNvSpPr>
          <p:nvPr/>
        </p:nvSpPr>
        <p:spPr bwMode="auto">
          <a:xfrm>
            <a:off x="3498818" y="1029498"/>
            <a:ext cx="16870859" cy="16014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eaLnBrk="1">
              <a:defRPr/>
            </a:pPr>
            <a:r>
              <a:rPr lang="ru-RU" altLang="x-none" sz="9600" dirty="0">
                <a:solidFill>
                  <a:srgbClr val="002060"/>
                </a:solidFill>
                <a:latin typeface="Playfair Display" pitchFamily="2" charset="0"/>
                <a:ea typeface="Roboto Slab" pitchFamily="2" charset="0"/>
                <a:cs typeface="Times New Roman" panose="02020603050405020304" pitchFamily="18" charset="0"/>
                <a:sym typeface="Poppins Medium" charset="0"/>
              </a:rPr>
              <a:t>Правила речевого этикета </a:t>
            </a:r>
            <a:endParaRPr lang="x-none" altLang="x-none" sz="9600" dirty="0">
              <a:solidFill>
                <a:srgbClr val="002060"/>
              </a:solidFill>
              <a:latin typeface="Playfair Display" pitchFamily="2" charset="0"/>
              <a:ea typeface="Roboto Slab" pitchFamily="2" charset="0"/>
              <a:cs typeface="Times New Roman" panose="02020603050405020304" pitchFamily="18" charset="0"/>
              <a:sym typeface="Poppins Medium" charset="0"/>
            </a:endParaRPr>
          </a:p>
        </p:txBody>
      </p:sp>
      <p:grpSp>
        <p:nvGrpSpPr>
          <p:cNvPr id="17" name="Группа 16">
            <a:extLst>
              <a:ext uri="{FF2B5EF4-FFF2-40B4-BE49-F238E27FC236}">
                <a16:creationId xmlns:a16="http://schemas.microsoft.com/office/drawing/2014/main" xmlns="" id="{8217A154-ABA1-1A4E-A454-0107C5DF29A3}"/>
              </a:ext>
            </a:extLst>
          </p:cNvPr>
          <p:cNvGrpSpPr/>
          <p:nvPr/>
        </p:nvGrpSpPr>
        <p:grpSpPr>
          <a:xfrm>
            <a:off x="917171" y="5460912"/>
            <a:ext cx="22909504" cy="5869603"/>
            <a:chOff x="1926335" y="6721653"/>
            <a:chExt cx="20271416" cy="3073143"/>
          </a:xfrm>
        </p:grpSpPr>
        <p:grpSp>
          <p:nvGrpSpPr>
            <p:cNvPr id="18" name="Группа 17">
              <a:extLst>
                <a:ext uri="{FF2B5EF4-FFF2-40B4-BE49-F238E27FC236}">
                  <a16:creationId xmlns:a16="http://schemas.microsoft.com/office/drawing/2014/main" xmlns="" id="{786D356E-A7B6-5245-8074-975E9841DC2D}"/>
                </a:ext>
              </a:extLst>
            </p:cNvPr>
            <p:cNvGrpSpPr/>
            <p:nvPr/>
          </p:nvGrpSpPr>
          <p:grpSpPr>
            <a:xfrm>
              <a:off x="1926335" y="6721653"/>
              <a:ext cx="9217024" cy="3073143"/>
              <a:chOff x="1945103" y="6721653"/>
              <a:chExt cx="9217024" cy="3073143"/>
            </a:xfrm>
          </p:grpSpPr>
          <p:sp>
            <p:nvSpPr>
              <p:cNvPr id="22" name="Rectangle 1">
                <a:extLst>
                  <a:ext uri="{FF2B5EF4-FFF2-40B4-BE49-F238E27FC236}">
                    <a16:creationId xmlns:a16="http://schemas.microsoft.com/office/drawing/2014/main" xmlns="" id="{5560FC2A-2DEC-6A45-AF17-89681D33DC74}"/>
                  </a:ext>
                </a:extLst>
              </p:cNvPr>
              <p:cNvSpPr>
                <a:spLocks noChangeArrowheads="1"/>
              </p:cNvSpPr>
              <p:nvPr/>
            </p:nvSpPr>
            <p:spPr bwMode="auto">
              <a:xfrm>
                <a:off x="1945103" y="7426005"/>
                <a:ext cx="9217024" cy="23687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a:r>
                  <a:rPr lang="ru-RU" sz="4800" dirty="0">
                    <a:solidFill>
                      <a:schemeClr val="bg1">
                        <a:lumMod val="10000"/>
                      </a:schemeClr>
                    </a:solidFill>
                    <a:latin typeface="Cambria Math" panose="02040503050406030204" pitchFamily="18" charset="0"/>
                    <a:ea typeface="Cambria Math" panose="02040503050406030204" pitchFamily="18" charset="0"/>
                  </a:rPr>
                  <a:t>—</a:t>
                </a:r>
                <a:r>
                  <a:rPr lang="ru-RU" altLang="ru-RU" sz="4800" dirty="0">
                    <a:solidFill>
                      <a:schemeClr val="bg1">
                        <a:lumMod val="10000"/>
                      </a:schemeClr>
                    </a:solidFill>
                    <a:latin typeface="Cambria Math" panose="02040503050406030204" pitchFamily="18" charset="0"/>
                    <a:ea typeface="Cambria Math" panose="02040503050406030204" pitchFamily="18" charset="0"/>
                    <a:cs typeface="Iskoola Pota" panose="020B0502040204020203" pitchFamily="34" charset="0"/>
                  </a:rPr>
                  <a:t> это этическая норма, требующая от говорящего понимать собеседника, избегать неуместных вопросов, обсуждения тем, которые могут оказаться неприятными для него.</a:t>
                </a:r>
                <a:endParaRPr lang="ru-RU" sz="4800" dirty="0">
                  <a:solidFill>
                    <a:schemeClr val="bg1">
                      <a:lumMod val="10000"/>
                    </a:schemeClr>
                  </a:solidFill>
                  <a:latin typeface="Cambria Math" panose="02040503050406030204" pitchFamily="18" charset="0"/>
                  <a:ea typeface="Cambria Math" panose="02040503050406030204" pitchFamily="18" charset="0"/>
                  <a:cs typeface="Iskoola Pota" panose="020B0502040204020203" pitchFamily="34" charset="0"/>
                </a:endParaRPr>
              </a:p>
            </p:txBody>
          </p:sp>
          <p:sp>
            <p:nvSpPr>
              <p:cNvPr id="23" name="Text Box 3">
                <a:extLst>
                  <a:ext uri="{FF2B5EF4-FFF2-40B4-BE49-F238E27FC236}">
                    <a16:creationId xmlns:a16="http://schemas.microsoft.com/office/drawing/2014/main" xmlns="" id="{7489B3B0-D5D8-264C-A3F5-37E2A523E8D5}"/>
                  </a:ext>
                </a:extLst>
              </p:cNvPr>
              <p:cNvSpPr txBox="1">
                <a:spLocks/>
              </p:cNvSpPr>
              <p:nvPr/>
            </p:nvSpPr>
            <p:spPr bwMode="auto">
              <a:xfrm>
                <a:off x="4420658" y="6721653"/>
                <a:ext cx="5524078" cy="43880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eaLnBrk="1">
                  <a:lnSpc>
                    <a:spcPct val="120000"/>
                  </a:lnSpc>
                  <a:defRPr/>
                </a:pPr>
                <a:r>
                  <a:rPr lang="ru-RU" altLang="x-none" sz="5400" b="1" dirty="0">
                    <a:solidFill>
                      <a:srgbClr val="C00000"/>
                    </a:solidFill>
                    <a:latin typeface="Playfair Display" pitchFamily="2" charset="0"/>
                    <a:ea typeface="Roboto Slab" pitchFamily="2" charset="0"/>
                    <a:cs typeface="Montserrat Semi" charset="0"/>
                    <a:sym typeface="Poppins Medium" charset="0"/>
                  </a:rPr>
                  <a:t>Тактичность</a:t>
                </a:r>
                <a:endParaRPr lang="x-none" altLang="x-none" sz="5400" b="1" dirty="0">
                  <a:solidFill>
                    <a:srgbClr val="C00000"/>
                  </a:solidFill>
                  <a:latin typeface="Playfair Display" pitchFamily="2" charset="0"/>
                  <a:ea typeface="Roboto Slab" pitchFamily="2" charset="0"/>
                  <a:cs typeface="Montserrat Semi" charset="0"/>
                  <a:sym typeface="Poppins Medium" charset="0"/>
                </a:endParaRPr>
              </a:p>
            </p:txBody>
          </p:sp>
        </p:grpSp>
        <p:grpSp>
          <p:nvGrpSpPr>
            <p:cNvPr id="19" name="Группа 18">
              <a:extLst>
                <a:ext uri="{FF2B5EF4-FFF2-40B4-BE49-F238E27FC236}">
                  <a16:creationId xmlns:a16="http://schemas.microsoft.com/office/drawing/2014/main" xmlns="" id="{658E3264-913B-F447-B85E-52A7E943038F}"/>
                </a:ext>
              </a:extLst>
            </p:cNvPr>
            <p:cNvGrpSpPr/>
            <p:nvPr/>
          </p:nvGrpSpPr>
          <p:grpSpPr>
            <a:xfrm>
              <a:off x="12482620" y="6786068"/>
              <a:ext cx="9715131" cy="2639923"/>
              <a:chOff x="1700188" y="6786068"/>
              <a:chExt cx="9715131" cy="2639923"/>
            </a:xfrm>
          </p:grpSpPr>
          <p:sp>
            <p:nvSpPr>
              <p:cNvPr id="20" name="Rectangle 1">
                <a:extLst>
                  <a:ext uri="{FF2B5EF4-FFF2-40B4-BE49-F238E27FC236}">
                    <a16:creationId xmlns:a16="http://schemas.microsoft.com/office/drawing/2014/main" xmlns="" id="{49AB8CBC-6062-B14C-B110-55CE474F9F32}"/>
                  </a:ext>
                </a:extLst>
              </p:cNvPr>
              <p:cNvSpPr>
                <a:spLocks noChangeArrowheads="1"/>
              </p:cNvSpPr>
              <p:nvPr/>
            </p:nvSpPr>
            <p:spPr bwMode="auto">
              <a:xfrm>
                <a:off x="1700188" y="7443941"/>
                <a:ext cx="9715131" cy="198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a:r>
                  <a:rPr lang="ru-RU" altLang="ru-RU" sz="4800" dirty="0">
                    <a:solidFill>
                      <a:schemeClr val="bg1">
                        <a:lumMod val="10000"/>
                      </a:schemeClr>
                    </a:solidFill>
                    <a:latin typeface="Cambria Math" panose="02040503050406030204" pitchFamily="18" charset="0"/>
                    <a:ea typeface="Cambria Math" panose="02040503050406030204" pitchFamily="18" charset="0"/>
                  </a:rPr>
                  <a:t>заключается в умении предвидеть возможные вопросы и пожелания собеседника, готовность подробно проинформировать его по всем существенным для разговора темам.</a:t>
                </a:r>
                <a:endParaRPr lang="en-US" altLang="en-US" sz="4800" dirty="0">
                  <a:solidFill>
                    <a:schemeClr val="bg1">
                      <a:lumMod val="1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21" name="Text Box 3">
                <a:extLst>
                  <a:ext uri="{FF2B5EF4-FFF2-40B4-BE49-F238E27FC236}">
                    <a16:creationId xmlns:a16="http://schemas.microsoft.com/office/drawing/2014/main" xmlns="" id="{77A8A495-414F-FB4C-834B-A2E98F23D667}"/>
                  </a:ext>
                </a:extLst>
              </p:cNvPr>
              <p:cNvSpPr txBox="1">
                <a:spLocks/>
              </p:cNvSpPr>
              <p:nvPr/>
            </p:nvSpPr>
            <p:spPr bwMode="auto">
              <a:xfrm>
                <a:off x="3222069" y="6786068"/>
                <a:ext cx="6272437" cy="1006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eaLnBrk="1">
                  <a:lnSpc>
                    <a:spcPct val="120000"/>
                  </a:lnSpc>
                  <a:defRPr/>
                </a:pPr>
                <a:r>
                  <a:rPr lang="ru-RU" altLang="x-none" sz="4800" dirty="0">
                    <a:solidFill>
                      <a:srgbClr val="C00000"/>
                    </a:solidFill>
                    <a:latin typeface="Playfair Display" pitchFamily="2" charset="0"/>
                    <a:ea typeface="Roboto Slab" pitchFamily="2" charset="0"/>
                    <a:cs typeface="Montserrat Semi" charset="0"/>
                    <a:sym typeface="Poppins Medium" charset="0"/>
                  </a:rPr>
                  <a:t>Предупредительность</a:t>
                </a:r>
                <a:endParaRPr lang="x-none" altLang="x-none" sz="4800" dirty="0">
                  <a:solidFill>
                    <a:srgbClr val="C00000"/>
                  </a:solidFill>
                  <a:latin typeface="Playfair Display" pitchFamily="2" charset="0"/>
                  <a:ea typeface="Roboto Slab" pitchFamily="2" charset="0"/>
                  <a:cs typeface="Montserrat Semi" charset="0"/>
                  <a:sym typeface="Poppins Medium" charset="0"/>
                </a:endParaRPr>
              </a:p>
            </p:txBody>
          </p:sp>
        </p:grpSp>
      </p:grpSp>
      <p:sp>
        <p:nvSpPr>
          <p:cNvPr id="24" name="Line"/>
          <p:cNvSpPr/>
          <p:nvPr/>
        </p:nvSpPr>
        <p:spPr>
          <a:xfrm flipV="1">
            <a:off x="4666096" y="3191778"/>
            <a:ext cx="14536304" cy="102222"/>
          </a:xfrm>
          <a:prstGeom prst="line">
            <a:avLst/>
          </a:prstGeom>
          <a:noFill/>
          <a:ln w="25400" cap="flat">
            <a:solidFill>
              <a:schemeClr val="accent1"/>
            </a:solidFill>
            <a:prstDash val="solid"/>
            <a:miter lim="400000"/>
          </a:ln>
          <a:effectLst/>
        </p:spPr>
        <p:txBody>
          <a:bodyPr wrap="square" lIns="50800" tIns="50800" rIns="50800" bIns="50800" numCol="1" anchor="ctr">
            <a:noAutofit/>
          </a:bodyPr>
          <a:lstStyle/>
          <a:p>
            <a:endParaRPr/>
          </a:p>
        </p:txBody>
      </p:sp>
      <p:sp>
        <p:nvSpPr>
          <p:cNvPr id="25" name="Line"/>
          <p:cNvSpPr/>
          <p:nvPr/>
        </p:nvSpPr>
        <p:spPr>
          <a:xfrm flipV="1">
            <a:off x="4671661" y="1247099"/>
            <a:ext cx="14536304" cy="102222"/>
          </a:xfrm>
          <a:prstGeom prst="line">
            <a:avLst/>
          </a:prstGeom>
          <a:noFill/>
          <a:ln w="25400" cap="flat">
            <a:solidFill>
              <a:schemeClr val="accent1"/>
            </a:solidFill>
            <a:prstDash val="solid"/>
            <a:miter lim="400000"/>
          </a:ln>
          <a:effectLst/>
        </p:spPr>
        <p:txBody>
          <a:bodyPr wrap="square" lIns="50800" tIns="50800" rIns="50800" bIns="50800" numCol="1" anchor="ctr">
            <a:noAutofit/>
          </a:bodyPr>
          <a:lstStyle/>
          <a:p>
            <a:endParaRPr/>
          </a:p>
        </p:txBody>
      </p:sp>
      <p:sp>
        <p:nvSpPr>
          <p:cNvPr id="30" name="Скругленный прямоугольник 29"/>
          <p:cNvSpPr/>
          <p:nvPr/>
        </p:nvSpPr>
        <p:spPr>
          <a:xfrm>
            <a:off x="3619123" y="5416151"/>
            <a:ext cx="4760422" cy="1128959"/>
          </a:xfrm>
          <a:prstGeom prst="roundRect">
            <a:avLst/>
          </a:prstGeom>
          <a:noFill/>
          <a:ln w="12700" cap="flat">
            <a:solidFill>
              <a:schemeClr val="tx2">
                <a:alpha val="99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1" name="Скругленный прямоугольник 30"/>
          <p:cNvSpPr/>
          <p:nvPr/>
        </p:nvSpPr>
        <p:spPr>
          <a:xfrm>
            <a:off x="14388609" y="5416151"/>
            <a:ext cx="7088721" cy="1248553"/>
          </a:xfrm>
          <a:prstGeom prst="roundRect">
            <a:avLst/>
          </a:prstGeom>
          <a:noFill/>
          <a:ln w="12700" cap="flat">
            <a:solidFill>
              <a:schemeClr val="tx2">
                <a:alpha val="99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250" fill="hold"/>
                                        <p:tgtEl>
                                          <p:spTgt spid="17"/>
                                        </p:tgtEl>
                                        <p:attrNameLst>
                                          <p:attrName>ppt_x</p:attrName>
                                        </p:attrNameLst>
                                      </p:cBhvr>
                                      <p:tavLst>
                                        <p:tav tm="0">
                                          <p:val>
                                            <p:strVal val="#ppt_x"/>
                                          </p:val>
                                        </p:tav>
                                        <p:tav tm="100000">
                                          <p:val>
                                            <p:strVal val="#ppt_x"/>
                                          </p:val>
                                        </p:tav>
                                      </p:tavLst>
                                    </p:anim>
                                    <p:anim calcmode="lin" valueType="num">
                                      <p:cBhvr additive="base">
                                        <p:cTn id="8" dur="125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34" name="Rectangle"/>
          <p:cNvSpPr/>
          <p:nvPr/>
        </p:nvSpPr>
        <p:spPr>
          <a:xfrm>
            <a:off x="696041" y="4673606"/>
            <a:ext cx="11061410" cy="7515194"/>
          </a:xfrm>
          <a:prstGeom prst="rect">
            <a:avLst/>
          </a:prstGeom>
          <a:solidFill>
            <a:schemeClr val="accent1"/>
          </a:solidFill>
          <a:ln w="12700">
            <a:miter lim="400000"/>
          </a:ln>
          <a:effectLst/>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8" name="Lorem ipsum dolor sit amet, consectetur adipiscing elit, sed do eiusmod tempor incididunt ut labore et dolore magna aliqua. Ut venenatis tellus in metus vulputate. Dis parturient montes nascetur ridiculus mus mauris vitae ultricies leo. Quis eleifend qua"/>
          <p:cNvSpPr txBox="1"/>
          <p:nvPr/>
        </p:nvSpPr>
        <p:spPr>
          <a:xfrm>
            <a:off x="10275121" y="6299013"/>
            <a:ext cx="10888554" cy="5071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endParaRPr dirty="0">
              <a:solidFill>
                <a:schemeClr val="tx2"/>
              </a:solidFill>
              <a:latin typeface="Lato" panose="020F0502020204030203" pitchFamily="34" charset="0"/>
              <a:ea typeface="Lato" panose="020F0502020204030203" pitchFamily="34" charset="0"/>
              <a:cs typeface="Lato" panose="020F0502020204030203" pitchFamily="34" charset="0"/>
            </a:endParaRPr>
          </a:p>
        </p:txBody>
      </p:sp>
      <p:sp>
        <p:nvSpPr>
          <p:cNvPr id="140" name="Freeform 277"/>
          <p:cNvSpPr/>
          <p:nvPr/>
        </p:nvSpPr>
        <p:spPr>
          <a:xfrm>
            <a:off x="23021157" y="12383878"/>
            <a:ext cx="436213" cy="240353"/>
          </a:xfrm>
          <a:custGeom>
            <a:avLst/>
            <a:gdLst/>
            <a:ahLst/>
            <a:cxnLst>
              <a:cxn ang="0">
                <a:pos x="wd2" y="hd2"/>
              </a:cxn>
              <a:cxn ang="5400000">
                <a:pos x="wd2" y="hd2"/>
              </a:cxn>
              <a:cxn ang="10800000">
                <a:pos x="wd2" y="hd2"/>
              </a:cxn>
              <a:cxn ang="16200000">
                <a:pos x="wd2" y="hd2"/>
              </a:cxn>
            </a:cxnLst>
            <a:rect l="0" t="0" r="r" b="b"/>
            <a:pathLst>
              <a:path w="21600" h="21502" extrusionOk="0">
                <a:moveTo>
                  <a:pt x="21557" y="11121"/>
                </a:moveTo>
                <a:cubicBezTo>
                  <a:pt x="21568" y="11083"/>
                  <a:pt x="21568" y="11063"/>
                  <a:pt x="21578" y="11024"/>
                </a:cubicBezTo>
                <a:cubicBezTo>
                  <a:pt x="21578" y="11004"/>
                  <a:pt x="21589" y="10965"/>
                  <a:pt x="21589" y="10946"/>
                </a:cubicBezTo>
                <a:cubicBezTo>
                  <a:pt x="21600" y="10887"/>
                  <a:pt x="21600" y="10829"/>
                  <a:pt x="21600" y="10751"/>
                </a:cubicBezTo>
                <a:cubicBezTo>
                  <a:pt x="21600" y="10692"/>
                  <a:pt x="21600" y="10614"/>
                  <a:pt x="21589" y="10556"/>
                </a:cubicBezTo>
                <a:cubicBezTo>
                  <a:pt x="21589" y="10536"/>
                  <a:pt x="21578" y="10497"/>
                  <a:pt x="21578" y="10478"/>
                </a:cubicBezTo>
                <a:cubicBezTo>
                  <a:pt x="21578" y="10439"/>
                  <a:pt x="21568" y="10419"/>
                  <a:pt x="21557" y="10380"/>
                </a:cubicBezTo>
                <a:cubicBezTo>
                  <a:pt x="21546" y="10341"/>
                  <a:pt x="21535" y="10321"/>
                  <a:pt x="21524" y="10283"/>
                </a:cubicBezTo>
                <a:cubicBezTo>
                  <a:pt x="21514" y="10263"/>
                  <a:pt x="21514" y="10224"/>
                  <a:pt x="21503" y="10204"/>
                </a:cubicBezTo>
                <a:cubicBezTo>
                  <a:pt x="21481" y="10146"/>
                  <a:pt x="21460" y="10107"/>
                  <a:pt x="21438" y="10048"/>
                </a:cubicBezTo>
                <a:lnTo>
                  <a:pt x="16038" y="292"/>
                </a:lnTo>
                <a:cubicBezTo>
                  <a:pt x="15822" y="-98"/>
                  <a:pt x="15487" y="-98"/>
                  <a:pt x="15271" y="292"/>
                </a:cubicBezTo>
                <a:cubicBezTo>
                  <a:pt x="15055" y="682"/>
                  <a:pt x="15055" y="1287"/>
                  <a:pt x="15271" y="1678"/>
                </a:cubicBezTo>
                <a:lnTo>
                  <a:pt x="19753" y="9775"/>
                </a:lnTo>
                <a:lnTo>
                  <a:pt x="540" y="9775"/>
                </a:lnTo>
                <a:cubicBezTo>
                  <a:pt x="238" y="9775"/>
                  <a:pt x="0" y="10204"/>
                  <a:pt x="0" y="10751"/>
                </a:cubicBezTo>
                <a:cubicBezTo>
                  <a:pt x="0" y="11297"/>
                  <a:pt x="238" y="11726"/>
                  <a:pt x="540" y="11726"/>
                </a:cubicBezTo>
                <a:lnTo>
                  <a:pt x="19753" y="11726"/>
                </a:lnTo>
                <a:lnTo>
                  <a:pt x="15271" y="19824"/>
                </a:lnTo>
                <a:cubicBezTo>
                  <a:pt x="15055" y="20214"/>
                  <a:pt x="15055" y="20819"/>
                  <a:pt x="15271" y="21209"/>
                </a:cubicBezTo>
                <a:cubicBezTo>
                  <a:pt x="15379" y="21404"/>
                  <a:pt x="15520" y="21502"/>
                  <a:pt x="15649" y="21502"/>
                </a:cubicBezTo>
                <a:cubicBezTo>
                  <a:pt x="15779" y="21502"/>
                  <a:pt x="15930" y="21404"/>
                  <a:pt x="16027" y="21209"/>
                </a:cubicBezTo>
                <a:lnTo>
                  <a:pt x="21427" y="11453"/>
                </a:lnTo>
                <a:cubicBezTo>
                  <a:pt x="21449" y="11414"/>
                  <a:pt x="21470" y="11356"/>
                  <a:pt x="21492" y="11297"/>
                </a:cubicBezTo>
                <a:cubicBezTo>
                  <a:pt x="21503" y="11278"/>
                  <a:pt x="21503" y="11258"/>
                  <a:pt x="21514" y="11219"/>
                </a:cubicBezTo>
                <a:cubicBezTo>
                  <a:pt x="21535" y="11180"/>
                  <a:pt x="21546" y="11161"/>
                  <a:pt x="21557" y="11121"/>
                </a:cubicBezTo>
                <a:close/>
              </a:path>
            </a:pathLst>
          </a:custGeom>
          <a:solidFill>
            <a:schemeClr val="accent2"/>
          </a:solidFill>
          <a:ln w="12700">
            <a:miter lim="400000"/>
          </a:ln>
        </p:spPr>
        <p:txBody>
          <a:bodyPr lIns="45719" rIns="45719" anchor="ctr"/>
          <a:lstStyle/>
          <a:p>
            <a:pPr algn="l" defTabSz="914400">
              <a:defRPr sz="1800" b="0">
                <a:latin typeface="Calibri"/>
                <a:ea typeface="Calibri"/>
                <a:cs typeface="Calibri"/>
                <a:sym typeface="Calibri"/>
              </a:defRPr>
            </a:pPr>
            <a:endParaRPr/>
          </a:p>
        </p:txBody>
      </p:sp>
      <p:sp>
        <p:nvSpPr>
          <p:cNvPr id="9" name="Welcome"/>
          <p:cNvSpPr txBox="1"/>
          <p:nvPr/>
        </p:nvSpPr>
        <p:spPr>
          <a:xfrm>
            <a:off x="786641" y="7014930"/>
            <a:ext cx="10677573"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5800" b="0">
                <a:solidFill>
                  <a:srgbClr val="835E42"/>
                </a:solidFill>
                <a:latin typeface="Goudy Bookletter 1911"/>
                <a:ea typeface="Goudy Bookletter 1911"/>
                <a:cs typeface="Goudy Bookletter 1911"/>
                <a:sym typeface="Goudy Bookletter 1911"/>
              </a:defRPr>
            </a:lvl1pPr>
          </a:lstStyle>
          <a:p>
            <a:pPr algn="ctr"/>
            <a:endParaRPr lang="ru-RU" sz="5400" dirty="0">
              <a:latin typeface="Cambria Math" panose="02040503050406030204" pitchFamily="18" charset="0"/>
              <a:ea typeface="Cambria Math" panose="02040503050406030204" pitchFamily="18" charset="0"/>
            </a:endParaRPr>
          </a:p>
        </p:txBody>
      </p:sp>
      <p:sp>
        <p:nvSpPr>
          <p:cNvPr id="13" name="Rectangle"/>
          <p:cNvSpPr/>
          <p:nvPr/>
        </p:nvSpPr>
        <p:spPr>
          <a:xfrm>
            <a:off x="12387552" y="4682881"/>
            <a:ext cx="11439123" cy="7496643"/>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nvGrpSpPr>
          <p:cNvPr id="17" name="Группа 16">
            <a:extLst>
              <a:ext uri="{FF2B5EF4-FFF2-40B4-BE49-F238E27FC236}">
                <a16:creationId xmlns:a16="http://schemas.microsoft.com/office/drawing/2014/main" xmlns="" id="{8217A154-ABA1-1A4E-A454-0107C5DF29A3}"/>
              </a:ext>
            </a:extLst>
          </p:cNvPr>
          <p:cNvGrpSpPr/>
          <p:nvPr/>
        </p:nvGrpSpPr>
        <p:grpSpPr>
          <a:xfrm>
            <a:off x="789174" y="5461522"/>
            <a:ext cx="22808185" cy="5573052"/>
            <a:chOff x="2015987" y="6745423"/>
            <a:chExt cx="20181764" cy="2917878"/>
          </a:xfrm>
        </p:grpSpPr>
        <p:grpSp>
          <p:nvGrpSpPr>
            <p:cNvPr id="18" name="Группа 17">
              <a:extLst>
                <a:ext uri="{FF2B5EF4-FFF2-40B4-BE49-F238E27FC236}">
                  <a16:creationId xmlns:a16="http://schemas.microsoft.com/office/drawing/2014/main" xmlns="" id="{786D356E-A7B6-5245-8074-975E9841DC2D}"/>
                </a:ext>
              </a:extLst>
            </p:cNvPr>
            <p:cNvGrpSpPr/>
            <p:nvPr/>
          </p:nvGrpSpPr>
          <p:grpSpPr>
            <a:xfrm>
              <a:off x="2015987" y="6745423"/>
              <a:ext cx="9217024" cy="2917878"/>
              <a:chOff x="2034755" y="6745423"/>
              <a:chExt cx="9217024" cy="2917878"/>
            </a:xfrm>
          </p:grpSpPr>
          <p:sp>
            <p:nvSpPr>
              <p:cNvPr id="22" name="Rectangle 1">
                <a:extLst>
                  <a:ext uri="{FF2B5EF4-FFF2-40B4-BE49-F238E27FC236}">
                    <a16:creationId xmlns:a16="http://schemas.microsoft.com/office/drawing/2014/main" xmlns="" id="{5560FC2A-2DEC-6A45-AF17-89681D33DC74}"/>
                  </a:ext>
                </a:extLst>
              </p:cNvPr>
              <p:cNvSpPr>
                <a:spLocks noChangeArrowheads="1"/>
              </p:cNvSpPr>
              <p:nvPr/>
            </p:nvSpPr>
            <p:spPr bwMode="auto">
              <a:xfrm>
                <a:off x="2034755" y="7681250"/>
                <a:ext cx="9217024" cy="1982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a:r>
                  <a:rPr lang="ru-RU" altLang="ru-RU" sz="4800" dirty="0">
                    <a:solidFill>
                      <a:schemeClr val="bg1">
                        <a:lumMod val="10000"/>
                      </a:schemeClr>
                    </a:solidFill>
                    <a:latin typeface="Cambria Math" panose="02040503050406030204" pitchFamily="18" charset="0"/>
                    <a:ea typeface="Cambria Math" panose="02040503050406030204" pitchFamily="18" charset="0"/>
                  </a:rPr>
                  <a:t>состоит в том, чтобы спокойно относиться к возможным расхождениям во мнениях, избегать резкой критики взглядов собеседника. </a:t>
                </a:r>
                <a:endParaRPr lang="ru-RU" sz="4800" dirty="0">
                  <a:solidFill>
                    <a:schemeClr val="bg1">
                      <a:lumMod val="10000"/>
                    </a:schemeClr>
                  </a:solidFill>
                  <a:latin typeface="Cambria Math" panose="02040503050406030204" pitchFamily="18" charset="0"/>
                  <a:ea typeface="Cambria Math" panose="02040503050406030204" pitchFamily="18" charset="0"/>
                  <a:cs typeface="Iskoola Pota" panose="020B0502040204020203" pitchFamily="34" charset="0"/>
                </a:endParaRPr>
              </a:p>
            </p:txBody>
          </p:sp>
          <p:sp>
            <p:nvSpPr>
              <p:cNvPr id="23" name="Text Box 3">
                <a:extLst>
                  <a:ext uri="{FF2B5EF4-FFF2-40B4-BE49-F238E27FC236}">
                    <a16:creationId xmlns:a16="http://schemas.microsoft.com/office/drawing/2014/main" xmlns="" id="{7489B3B0-D5D8-264C-A3F5-37E2A523E8D5}"/>
                  </a:ext>
                </a:extLst>
              </p:cNvPr>
              <p:cNvSpPr txBox="1">
                <a:spLocks/>
              </p:cNvSpPr>
              <p:nvPr/>
            </p:nvSpPr>
            <p:spPr bwMode="auto">
              <a:xfrm>
                <a:off x="4729503" y="6745423"/>
                <a:ext cx="5341248" cy="43880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eaLnBrk="1">
                  <a:lnSpc>
                    <a:spcPct val="120000"/>
                  </a:lnSpc>
                  <a:defRPr/>
                </a:pPr>
                <a:r>
                  <a:rPr lang="ru-RU" altLang="x-none" sz="4800" b="1" dirty="0">
                    <a:solidFill>
                      <a:srgbClr val="C00000"/>
                    </a:solidFill>
                    <a:latin typeface="Playfair Display" pitchFamily="2" charset="0"/>
                    <a:ea typeface="Roboto Slab" pitchFamily="2" charset="0"/>
                    <a:cs typeface="Montserrat Semi" charset="0"/>
                    <a:sym typeface="Poppins Medium" charset="0"/>
                  </a:rPr>
                  <a:t>Терпимость</a:t>
                </a:r>
                <a:endParaRPr lang="x-none" altLang="x-none" sz="4800" b="1" dirty="0">
                  <a:solidFill>
                    <a:srgbClr val="C00000"/>
                  </a:solidFill>
                  <a:latin typeface="Playfair Display" pitchFamily="2" charset="0"/>
                  <a:ea typeface="Roboto Slab" pitchFamily="2" charset="0"/>
                  <a:cs typeface="Montserrat Semi" charset="0"/>
                  <a:sym typeface="Poppins Medium" charset="0"/>
                </a:endParaRPr>
              </a:p>
            </p:txBody>
          </p:sp>
        </p:grpSp>
        <p:grpSp>
          <p:nvGrpSpPr>
            <p:cNvPr id="19" name="Группа 18">
              <a:extLst>
                <a:ext uri="{FF2B5EF4-FFF2-40B4-BE49-F238E27FC236}">
                  <a16:creationId xmlns:a16="http://schemas.microsoft.com/office/drawing/2014/main" xmlns="" id="{658E3264-913B-F447-B85E-52A7E943038F}"/>
                </a:ext>
              </a:extLst>
            </p:cNvPr>
            <p:cNvGrpSpPr/>
            <p:nvPr/>
          </p:nvGrpSpPr>
          <p:grpSpPr>
            <a:xfrm>
              <a:off x="12482620" y="6748800"/>
              <a:ext cx="9715131" cy="2547623"/>
              <a:chOff x="1700188" y="6748800"/>
              <a:chExt cx="9715131" cy="2547623"/>
            </a:xfrm>
          </p:grpSpPr>
          <p:sp>
            <p:nvSpPr>
              <p:cNvPr id="20" name="Rectangle 1">
                <a:extLst>
                  <a:ext uri="{FF2B5EF4-FFF2-40B4-BE49-F238E27FC236}">
                    <a16:creationId xmlns:a16="http://schemas.microsoft.com/office/drawing/2014/main" xmlns="" id="{49AB8CBC-6062-B14C-B110-55CE474F9F32}"/>
                  </a:ext>
                </a:extLst>
              </p:cNvPr>
              <p:cNvSpPr>
                <a:spLocks noChangeArrowheads="1"/>
              </p:cNvSpPr>
              <p:nvPr/>
            </p:nvSpPr>
            <p:spPr bwMode="auto">
              <a:xfrm>
                <a:off x="1700188" y="7701114"/>
                <a:ext cx="9715131" cy="1595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a:r>
                  <a:rPr lang="ru-RU" altLang="ru-RU" sz="4800" dirty="0">
                    <a:solidFill>
                      <a:schemeClr val="bg1">
                        <a:lumMod val="10000"/>
                      </a:schemeClr>
                    </a:solidFill>
                    <a:latin typeface="Cambria Math" panose="02040503050406030204" pitchFamily="18" charset="0"/>
                    <a:ea typeface="Cambria Math" panose="02040503050406030204" pitchFamily="18" charset="0"/>
                  </a:rPr>
                  <a:t>необходима как в отношении к собеседнику, так и во всем построении разговора: в его содержании и форме, в интонации и подборе слов.</a:t>
                </a:r>
                <a:endParaRPr lang="en-US" altLang="en-US" sz="4800" dirty="0">
                  <a:solidFill>
                    <a:schemeClr val="bg1">
                      <a:lumMod val="1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21" name="Text Box 3">
                <a:extLst>
                  <a:ext uri="{FF2B5EF4-FFF2-40B4-BE49-F238E27FC236}">
                    <a16:creationId xmlns:a16="http://schemas.microsoft.com/office/drawing/2014/main" xmlns="" id="{77A8A495-414F-FB4C-834B-A2E98F23D667}"/>
                  </a:ext>
                </a:extLst>
              </p:cNvPr>
              <p:cNvSpPr txBox="1">
                <a:spLocks/>
              </p:cNvSpPr>
              <p:nvPr/>
            </p:nvSpPr>
            <p:spPr bwMode="auto">
              <a:xfrm>
                <a:off x="3613967" y="6748800"/>
                <a:ext cx="6272437" cy="1006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eaLnBrk="1">
                  <a:lnSpc>
                    <a:spcPct val="120000"/>
                  </a:lnSpc>
                  <a:defRPr/>
                </a:pPr>
                <a:r>
                  <a:rPr lang="ru-RU" altLang="x-none" sz="4800" dirty="0">
                    <a:solidFill>
                      <a:srgbClr val="C00000"/>
                    </a:solidFill>
                    <a:latin typeface="Playfair Display" pitchFamily="2" charset="0"/>
                    <a:ea typeface="Roboto Slab" pitchFamily="2" charset="0"/>
                    <a:cs typeface="Montserrat Semi" charset="0"/>
                    <a:sym typeface="Poppins Medium" charset="0"/>
                  </a:rPr>
                  <a:t>Доброжелательность</a:t>
                </a:r>
                <a:endParaRPr lang="x-none" altLang="x-none" sz="4800" dirty="0">
                  <a:solidFill>
                    <a:srgbClr val="C00000"/>
                  </a:solidFill>
                  <a:latin typeface="Playfair Display" pitchFamily="2" charset="0"/>
                  <a:ea typeface="Roboto Slab" pitchFamily="2" charset="0"/>
                  <a:cs typeface="Montserrat Semi" charset="0"/>
                  <a:sym typeface="Poppins Medium" charset="0"/>
                </a:endParaRPr>
              </a:p>
            </p:txBody>
          </p:sp>
        </p:grpSp>
      </p:grpSp>
      <p:sp>
        <p:nvSpPr>
          <p:cNvPr id="24" name="Line"/>
          <p:cNvSpPr/>
          <p:nvPr/>
        </p:nvSpPr>
        <p:spPr>
          <a:xfrm flipV="1">
            <a:off x="4666096" y="3191778"/>
            <a:ext cx="14536304" cy="102222"/>
          </a:xfrm>
          <a:prstGeom prst="line">
            <a:avLst/>
          </a:prstGeom>
          <a:noFill/>
          <a:ln w="25400" cap="flat">
            <a:solidFill>
              <a:schemeClr val="accent1"/>
            </a:solidFill>
            <a:prstDash val="solid"/>
            <a:miter lim="400000"/>
          </a:ln>
          <a:effectLst/>
        </p:spPr>
        <p:txBody>
          <a:bodyPr wrap="square" lIns="50800" tIns="50800" rIns="50800" bIns="50800" numCol="1" anchor="ctr">
            <a:noAutofit/>
          </a:bodyPr>
          <a:lstStyle/>
          <a:p>
            <a:endParaRPr/>
          </a:p>
        </p:txBody>
      </p:sp>
      <p:sp>
        <p:nvSpPr>
          <p:cNvPr id="25" name="Line"/>
          <p:cNvSpPr/>
          <p:nvPr/>
        </p:nvSpPr>
        <p:spPr>
          <a:xfrm flipV="1">
            <a:off x="4671661" y="1247099"/>
            <a:ext cx="14536304" cy="102222"/>
          </a:xfrm>
          <a:prstGeom prst="line">
            <a:avLst/>
          </a:prstGeom>
          <a:noFill/>
          <a:ln w="25400" cap="flat">
            <a:solidFill>
              <a:schemeClr val="accent1"/>
            </a:solidFill>
            <a:prstDash val="solid"/>
            <a:miter lim="400000"/>
          </a:ln>
          <a:effectLst/>
        </p:spPr>
        <p:txBody>
          <a:bodyPr wrap="square" lIns="50800" tIns="50800" rIns="50800" bIns="50800" numCol="1" anchor="ctr">
            <a:noAutofit/>
          </a:bodyPr>
          <a:lstStyle/>
          <a:p>
            <a:endParaRPr/>
          </a:p>
        </p:txBody>
      </p:sp>
      <p:sp>
        <p:nvSpPr>
          <p:cNvPr id="2" name="Скругленный прямоугольник 1"/>
          <p:cNvSpPr/>
          <p:nvPr/>
        </p:nvSpPr>
        <p:spPr>
          <a:xfrm>
            <a:off x="14857614" y="5268988"/>
            <a:ext cx="6480905" cy="1476553"/>
          </a:xfrm>
          <a:prstGeom prst="roundRect">
            <a:avLst/>
          </a:prstGeom>
          <a:noFill/>
          <a:ln w="12700" cap="flat">
            <a:solidFill>
              <a:schemeClr val="tx2">
                <a:alpha val="99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9" name="Скругленный прямоугольник 28"/>
          <p:cNvSpPr/>
          <p:nvPr/>
        </p:nvSpPr>
        <p:spPr>
          <a:xfrm>
            <a:off x="3256235" y="5347790"/>
            <a:ext cx="4912822" cy="1318948"/>
          </a:xfrm>
          <a:prstGeom prst="roundRect">
            <a:avLst/>
          </a:prstGeom>
          <a:noFill/>
          <a:ln w="12700" cap="flat">
            <a:solidFill>
              <a:schemeClr val="tx2">
                <a:alpha val="99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3" name="Рисунок 2">
            <a:extLst>
              <a:ext uri="{FF2B5EF4-FFF2-40B4-BE49-F238E27FC236}">
                <a16:creationId xmlns:a16="http://schemas.microsoft.com/office/drawing/2014/main" xmlns="" id="{55A1832E-025E-40EA-AA10-B16315EC83E3}"/>
              </a:ext>
            </a:extLst>
          </p:cNvPr>
          <p:cNvPicPr>
            <a:picLocks noChangeAspect="1"/>
          </p:cNvPicPr>
          <p:nvPr/>
        </p:nvPicPr>
        <p:blipFill>
          <a:blip r:embed="rId2" cstate="print"/>
          <a:stretch>
            <a:fillRect/>
          </a:stretch>
        </p:blipFill>
        <p:spPr>
          <a:xfrm>
            <a:off x="3075992" y="525658"/>
            <a:ext cx="17716511" cy="2566638"/>
          </a:xfrm>
          <a:prstGeom prst="rect">
            <a:avLst/>
          </a:prstGeom>
        </p:spPr>
      </p:pic>
    </p:spTree>
    <p:extLst>
      <p:ext uri="{BB962C8B-B14F-4D97-AF65-F5344CB8AC3E}">
        <p14:creationId xmlns:p14="http://schemas.microsoft.com/office/powerpoint/2010/main" xmlns="" val="38176458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250"/>
                                        <p:tgtEl>
                                          <p:spTgt spid="17"/>
                                        </p:tgtEl>
                                      </p:cBhvr>
                                    </p:animEffect>
                                    <p:anim calcmode="lin" valueType="num">
                                      <p:cBhvr>
                                        <p:cTn id="8" dur="1250" fill="hold"/>
                                        <p:tgtEl>
                                          <p:spTgt spid="17"/>
                                        </p:tgtEl>
                                        <p:attrNameLst>
                                          <p:attrName>ppt_x</p:attrName>
                                        </p:attrNameLst>
                                      </p:cBhvr>
                                      <p:tavLst>
                                        <p:tav tm="0">
                                          <p:val>
                                            <p:strVal val="#ppt_x"/>
                                          </p:val>
                                        </p:tav>
                                        <p:tav tm="100000">
                                          <p:val>
                                            <p:strVal val="#ppt_x"/>
                                          </p:val>
                                        </p:tav>
                                      </p:tavLst>
                                    </p:anim>
                                    <p:anim calcmode="lin" valueType="num">
                                      <p:cBhvr>
                                        <p:cTn id="9" dur="12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61" name="Rectangle"/>
          <p:cNvSpPr/>
          <p:nvPr/>
        </p:nvSpPr>
        <p:spPr>
          <a:xfrm>
            <a:off x="471428" y="2614118"/>
            <a:ext cx="23564260" cy="10549495"/>
          </a:xfrm>
          <a:prstGeom prst="rect">
            <a:avLst/>
          </a:prstGeom>
          <a:solidFill>
            <a:schemeClr val="accent4"/>
          </a:solidFill>
          <a:ln w="12700">
            <a:miter lim="400000"/>
          </a:ln>
        </p:spPr>
        <p:txBody>
          <a:bodyPr lIns="0" tIns="0" rIns="0" bIns="0" anchor="ctr"/>
          <a:lstStyle/>
          <a:p>
            <a:pPr algn="just" hangingPunct="1">
              <a:lnSpc>
                <a:spcPct val="80000"/>
              </a:lnSpc>
            </a:pPr>
            <a:endParaRPr lang="ru-RU" altLang="ru-RU" sz="3200" b="0" dirty="0">
              <a:latin typeface="Georgia" panose="02040502050405020303" pitchFamily="18" charset="0"/>
            </a:endParaRPr>
          </a:p>
        </p:txBody>
      </p:sp>
      <p:sp>
        <p:nvSpPr>
          <p:cNvPr id="163" name="Placeholder Title Text"/>
          <p:cNvSpPr txBox="1"/>
          <p:nvPr/>
        </p:nvSpPr>
        <p:spPr>
          <a:xfrm>
            <a:off x="2472219" y="457734"/>
            <a:ext cx="18919251"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0000" b="0">
                <a:solidFill>
                  <a:srgbClr val="835E42"/>
                </a:solidFill>
                <a:latin typeface="Goudy Bookletter 1911"/>
                <a:ea typeface="Goudy Bookletter 1911"/>
                <a:cs typeface="Goudy Bookletter 1911"/>
                <a:sym typeface="Goudy Bookletter 1911"/>
              </a:defRPr>
            </a:lvl1pPr>
          </a:lstStyle>
          <a:p>
            <a:pPr algn="ctr"/>
            <a:r>
              <a:rPr lang="ru-RU" sz="12000" b="1" dirty="0">
                <a:solidFill>
                  <a:srgbClr val="002060"/>
                </a:solidFill>
                <a:latin typeface="Georgia" panose="02040502050405020303" pitchFamily="18" charset="0"/>
                <a:ea typeface="Cambria Math" panose="02040503050406030204" pitchFamily="18" charset="0"/>
              </a:rPr>
              <a:t>Рождение этикета</a:t>
            </a:r>
            <a:endParaRPr sz="12000" b="1" dirty="0">
              <a:solidFill>
                <a:srgbClr val="002060"/>
              </a:solidFill>
              <a:latin typeface="Georgia" panose="02040502050405020303" pitchFamily="18" charset="0"/>
              <a:ea typeface="Cambria Math" panose="02040503050406030204" pitchFamily="18" charset="0"/>
            </a:endParaRPr>
          </a:p>
        </p:txBody>
      </p:sp>
      <p:sp>
        <p:nvSpPr>
          <p:cNvPr id="165" name="&quot;"/>
          <p:cNvSpPr txBox="1"/>
          <p:nvPr/>
        </p:nvSpPr>
        <p:spPr>
          <a:xfrm>
            <a:off x="22510252" y="10954829"/>
            <a:ext cx="821819" cy="2410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5000" b="0">
                <a:solidFill>
                  <a:srgbClr val="F4F4F4"/>
                </a:solidFill>
                <a:latin typeface="Goudy Bookletter 1911"/>
                <a:ea typeface="Goudy Bookletter 1911"/>
                <a:cs typeface="Goudy Bookletter 1911"/>
                <a:sym typeface="Goudy Bookletter 1911"/>
              </a:defRPr>
            </a:lvl1pPr>
          </a:lstStyle>
          <a:p>
            <a:r>
              <a:rPr dirty="0">
                <a:solidFill>
                  <a:schemeClr val="bg1"/>
                </a:solidFill>
              </a:rPr>
              <a:t>"</a:t>
            </a:r>
          </a:p>
        </p:txBody>
      </p:sp>
      <p:sp>
        <p:nvSpPr>
          <p:cNvPr id="15" name="Рисунок 4">
            <a:extLst>
              <a:ext uri="{FF2B5EF4-FFF2-40B4-BE49-F238E27FC236}">
                <a16:creationId xmlns:a16="http://schemas.microsoft.com/office/drawing/2014/main" xmlns="" id="{4F13A077-F968-6B4D-8C99-385CE0E25CBF}"/>
              </a:ext>
            </a:extLst>
          </p:cNvPr>
          <p:cNvSpPr>
            <a:spLocks noGrp="1"/>
          </p:cNvSpPr>
          <p:nvPr/>
        </p:nvSpPr>
        <p:spPr bwMode="auto">
          <a:xfrm>
            <a:off x="941724" y="3028383"/>
            <a:ext cx="22623669" cy="9720966"/>
          </a:xfrm>
          <a:prstGeom prst="plaque">
            <a:avLst>
              <a:gd name="adj" fmla="val 4573"/>
            </a:avLst>
          </a:prstGeom>
          <a:solidFill>
            <a:schemeClr val="accent2"/>
          </a:solidFill>
          <a:ln w="101600">
            <a:solidFill>
              <a:schemeClr val="accent1"/>
            </a:solidFill>
          </a:ln>
          <a:effectLst/>
          <a:extLst>
            <a:ext uri="{FAA26D3D-D897-4be2-8F04-BA451C77F1D7}"/>
          </a:extLst>
        </p:spPr>
        <p:txBody>
          <a:bodyPr vert="horz" wrap="square" lIns="38100" tIns="38100" rIns="38100" bIns="38100" numCol="1" anchor="t" anchorCtr="0" compatLnSpc="1">
            <a:prstTxWarp prst="textNoShape">
              <a:avLst/>
            </a:prstTxWarp>
          </a:bodyPr>
          <a:lstStyle/>
          <a:p>
            <a:endParaRPr lang="ru-RU"/>
          </a:p>
        </p:txBody>
      </p:sp>
      <p:sp>
        <p:nvSpPr>
          <p:cNvPr id="13" name="Lorem ipsum dolor sit amet, consectetur adipiscing elit, sed do eiusmod tempor incididunt ut labore et dolore magna aliqua. Ut venenatis tellus in metus vulputate. Dis parturient montes nascetur ridiculus mus mauris vitae ultricies leo. Quis eleifend qua"/>
          <p:cNvSpPr txBox="1"/>
          <p:nvPr/>
        </p:nvSpPr>
        <p:spPr>
          <a:xfrm>
            <a:off x="375773" y="9997352"/>
            <a:ext cx="18047487" cy="14814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pPr algn="just" hangingPunct="1">
              <a:lnSpc>
                <a:spcPct val="80000"/>
              </a:lnSpc>
            </a:pPr>
            <a:r>
              <a:rPr lang="en-US" altLang="ru-RU" sz="4400" dirty="0">
                <a:solidFill>
                  <a:schemeClr val="tx2"/>
                </a:solidFill>
                <a:latin typeface="Georgia" panose="02040502050405020303" pitchFamily="18" charset="0"/>
              </a:rPr>
              <a:t/>
            </a:r>
            <a:br>
              <a:rPr lang="en-US" altLang="ru-RU" sz="4400" dirty="0">
                <a:solidFill>
                  <a:schemeClr val="tx2"/>
                </a:solidFill>
                <a:latin typeface="Georgia" panose="02040502050405020303" pitchFamily="18" charset="0"/>
              </a:rPr>
            </a:br>
            <a:endParaRPr lang="ru-RU" altLang="ru-RU" sz="4400" dirty="0">
              <a:solidFill>
                <a:schemeClr val="tx2"/>
              </a:solidFill>
              <a:latin typeface="Georgia" panose="02040502050405020303" pitchFamily="18" charset="0"/>
            </a:endParaRPr>
          </a:p>
          <a:p>
            <a:pPr algn="just" eaLnBrk="1" hangingPunct="1">
              <a:lnSpc>
                <a:spcPct val="80000"/>
              </a:lnSpc>
            </a:pPr>
            <a:endParaRPr lang="ru-RU" altLang="ru-RU" sz="2400" dirty="0">
              <a:latin typeface="Georgia" panose="02040502050405020303" pitchFamily="18" charset="0"/>
            </a:endParaRPr>
          </a:p>
        </p:txBody>
      </p:sp>
      <p:sp>
        <p:nvSpPr>
          <p:cNvPr id="14" name="Lorem ipsum dolor sit amet, consectetur adipiscing elit, sed do eiusmod tempor incididunt ut labore et dolore magna aliqua. Ut venenatis tellus in metus vulputate. Dis parturient montes nascetur ridiculus mus mauris vitae ultricies leo. Quis eleifend qua"/>
          <p:cNvSpPr txBox="1"/>
          <p:nvPr/>
        </p:nvSpPr>
        <p:spPr>
          <a:xfrm>
            <a:off x="1567445" y="6481659"/>
            <a:ext cx="9441179" cy="63073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pPr hangingPunct="1">
              <a:lnSpc>
                <a:spcPct val="80000"/>
              </a:lnSpc>
            </a:pPr>
            <a:r>
              <a:rPr lang="ru-RU" altLang="ru-RU" sz="4800" dirty="0">
                <a:solidFill>
                  <a:schemeClr val="bg1">
                    <a:lumMod val="10000"/>
                  </a:schemeClr>
                </a:solidFill>
                <a:latin typeface="Georgia" panose="02040502050405020303" pitchFamily="18" charset="0"/>
              </a:rPr>
              <a:t>Первые уроки культуры общения мы получаем от </a:t>
            </a:r>
            <a:r>
              <a:rPr lang="ru-RU" altLang="ru-RU" sz="4800" b="1" dirty="0">
                <a:solidFill>
                  <a:srgbClr val="002060"/>
                </a:solidFill>
                <a:latin typeface="Georgia" panose="02040502050405020303" pitchFamily="18" charset="0"/>
              </a:rPr>
              <a:t>самых близких и дорогих нам людей: </a:t>
            </a:r>
          </a:p>
          <a:p>
            <a:pPr hangingPunct="1">
              <a:lnSpc>
                <a:spcPct val="80000"/>
              </a:lnSpc>
            </a:pPr>
            <a:r>
              <a:rPr lang="ru-RU" altLang="ru-RU" sz="4800" b="1" dirty="0">
                <a:solidFill>
                  <a:srgbClr val="002060"/>
                </a:solidFill>
                <a:latin typeface="Georgia" panose="02040502050405020303" pitchFamily="18" charset="0"/>
              </a:rPr>
              <a:t>мамы, </a:t>
            </a:r>
          </a:p>
          <a:p>
            <a:pPr hangingPunct="1">
              <a:lnSpc>
                <a:spcPct val="80000"/>
              </a:lnSpc>
            </a:pPr>
            <a:r>
              <a:rPr lang="ru-RU" altLang="ru-RU" sz="4800" b="1" dirty="0">
                <a:solidFill>
                  <a:srgbClr val="002060"/>
                </a:solidFill>
                <a:latin typeface="Georgia" panose="02040502050405020303" pitchFamily="18" charset="0"/>
              </a:rPr>
              <a:t>отца,</a:t>
            </a:r>
          </a:p>
          <a:p>
            <a:pPr hangingPunct="1">
              <a:lnSpc>
                <a:spcPct val="80000"/>
              </a:lnSpc>
            </a:pPr>
            <a:r>
              <a:rPr lang="ru-RU" altLang="ru-RU" sz="4800" b="1" dirty="0">
                <a:solidFill>
                  <a:srgbClr val="002060"/>
                </a:solidFill>
                <a:latin typeface="Georgia" panose="02040502050405020303" pitchFamily="18" charset="0"/>
              </a:rPr>
              <a:t>бабушки,</a:t>
            </a:r>
          </a:p>
          <a:p>
            <a:pPr hangingPunct="1">
              <a:lnSpc>
                <a:spcPct val="80000"/>
              </a:lnSpc>
            </a:pPr>
            <a:r>
              <a:rPr lang="ru-RU" altLang="ru-RU" sz="4800" b="1" dirty="0">
                <a:solidFill>
                  <a:srgbClr val="002060"/>
                </a:solidFill>
                <a:latin typeface="Georgia" panose="02040502050405020303" pitchFamily="18" charset="0"/>
              </a:rPr>
              <a:t>няни,</a:t>
            </a:r>
          </a:p>
          <a:p>
            <a:pPr hangingPunct="1">
              <a:lnSpc>
                <a:spcPct val="80000"/>
              </a:lnSpc>
            </a:pPr>
            <a:r>
              <a:rPr lang="ru-RU" altLang="ru-RU" sz="4800" b="1" dirty="0">
                <a:solidFill>
                  <a:srgbClr val="002060"/>
                </a:solidFill>
                <a:latin typeface="Georgia" panose="02040502050405020303" pitchFamily="18" charset="0"/>
              </a:rPr>
              <a:t>учительницы... </a:t>
            </a:r>
          </a:p>
          <a:p>
            <a:pPr algn="ctr" eaLnBrk="1" hangingPunct="1">
              <a:lnSpc>
                <a:spcPct val="80000"/>
              </a:lnSpc>
            </a:pPr>
            <a:endParaRPr lang="en-US" altLang="ru-RU" sz="4800" dirty="0">
              <a:solidFill>
                <a:schemeClr val="tx2"/>
              </a:solidFill>
              <a:latin typeface="Georgia" panose="02040502050405020303" pitchFamily="18" charset="0"/>
            </a:endParaRPr>
          </a:p>
          <a:p>
            <a:pPr algn="just" eaLnBrk="1" hangingPunct="1">
              <a:lnSpc>
                <a:spcPct val="80000"/>
              </a:lnSpc>
            </a:pPr>
            <a:endParaRPr lang="ru-RU" altLang="ru-RU" sz="2400" dirty="0">
              <a:latin typeface="Georgia" panose="02040502050405020303" pitchFamily="18" charset="0"/>
            </a:endParaRPr>
          </a:p>
        </p:txBody>
      </p:sp>
      <p:pic>
        <p:nvPicPr>
          <p:cNvPr id="5" name="Рисунок 4"/>
          <p:cNvPicPr>
            <a:picLocks noGrp="1" noChangeAspect="1"/>
          </p:cNvPicPr>
          <p:nvPr>
            <p:ph type="pic" sz="quarter" idx="10"/>
          </p:nvPr>
        </p:nvPicPr>
        <p:blipFill>
          <a:blip r:embed="rId2" cstate="print">
            <a:duotone>
              <a:schemeClr val="accent4">
                <a:shade val="45000"/>
                <a:satMod val="135000"/>
              </a:schemeClr>
              <a:prstClr val="white"/>
            </a:duotone>
            <a:extLst>
              <a:ext uri="{28A0092B-C50C-407E-A947-70E740481C1C}">
                <a14:useLocalDpi xmlns:a14="http://schemas.microsoft.com/office/drawing/2010/main" xmlns="" val="0"/>
              </a:ext>
            </a:extLst>
          </a:blip>
          <a:srcRect t="7299" b="7299"/>
          <a:stretch>
            <a:fillRect/>
          </a:stretch>
        </p:blipFill>
        <p:spPr>
          <a:xfrm>
            <a:off x="12104641" y="756255"/>
            <a:ext cx="11227430" cy="11801002"/>
          </a:xfrm>
        </p:spPr>
      </p:pic>
      <p:sp>
        <p:nvSpPr>
          <p:cNvPr id="164" name="Lorem ipsum dolor sit amet, consectetur adipiscing elit, sed do eiusmod tempor incididunt ut labore et dolore magna aliqua. Ut venenatis tellus in metus vulputate. Dis parturient montes nascetur ridiculus mus mauris vitae ultricies leo. Quis eleifend qua"/>
          <p:cNvSpPr txBox="1"/>
          <p:nvPr/>
        </p:nvSpPr>
        <p:spPr>
          <a:xfrm>
            <a:off x="1163782" y="3586444"/>
            <a:ext cx="18047487" cy="38451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pPr algn="ctr" hangingPunct="1">
              <a:lnSpc>
                <a:spcPct val="80000"/>
              </a:lnSpc>
            </a:pPr>
            <a:r>
              <a:rPr lang="ru-RU" altLang="ru-RU" sz="4800" dirty="0">
                <a:solidFill>
                  <a:schemeClr val="bg1">
                    <a:lumMod val="10000"/>
                  </a:schemeClr>
                </a:solidFill>
                <a:latin typeface="Georgia" panose="02040502050405020303" pitchFamily="18" charset="0"/>
              </a:rPr>
              <a:t>Как бы мы ни определили это понятие, бесспорно одно: </a:t>
            </a:r>
          </a:p>
          <a:p>
            <a:pPr algn="ctr" hangingPunct="1">
              <a:lnSpc>
                <a:spcPct val="80000"/>
              </a:lnSpc>
            </a:pPr>
            <a:r>
              <a:rPr lang="ru-RU" altLang="ru-RU" sz="4800" b="1" dirty="0">
                <a:solidFill>
                  <a:srgbClr val="002060"/>
                </a:solidFill>
                <a:latin typeface="Georgia" panose="02040502050405020303" pitchFamily="18" charset="0"/>
              </a:rPr>
              <a:t>речевой этикет сопровождает человека всю его земную жизнь</a:t>
            </a:r>
            <a:r>
              <a:rPr lang="ru-RU" altLang="ru-RU" sz="4800" dirty="0">
                <a:solidFill>
                  <a:schemeClr val="bg1">
                    <a:lumMod val="10000"/>
                  </a:schemeClr>
                </a:solidFill>
                <a:latin typeface="Georgia" panose="02040502050405020303" pitchFamily="18" charset="0"/>
              </a:rPr>
              <a:t>, </a:t>
            </a:r>
          </a:p>
          <a:p>
            <a:pPr algn="ctr" hangingPunct="1">
              <a:lnSpc>
                <a:spcPct val="80000"/>
              </a:lnSpc>
            </a:pPr>
            <a:r>
              <a:rPr lang="ru-RU" altLang="ru-RU" sz="4800" dirty="0">
                <a:solidFill>
                  <a:schemeClr val="bg1">
                    <a:lumMod val="10000"/>
                  </a:schemeClr>
                </a:solidFill>
                <a:latin typeface="Georgia" panose="02040502050405020303" pitchFamily="18" charset="0"/>
              </a:rPr>
              <a:t>от ласкового маминого «агу» до последнего «прости».</a:t>
            </a:r>
            <a:r>
              <a:rPr lang="en-US" altLang="ru-RU" sz="4800" dirty="0">
                <a:solidFill>
                  <a:schemeClr val="bg1">
                    <a:lumMod val="10000"/>
                  </a:schemeClr>
                </a:solidFill>
                <a:latin typeface="Georgia" panose="02040502050405020303" pitchFamily="18" charset="0"/>
              </a:rPr>
              <a:t/>
            </a:r>
            <a:br>
              <a:rPr lang="en-US" altLang="ru-RU" sz="4800" dirty="0">
                <a:solidFill>
                  <a:schemeClr val="bg1">
                    <a:lumMod val="10000"/>
                  </a:schemeClr>
                </a:solidFill>
                <a:latin typeface="Georgia" panose="02040502050405020303" pitchFamily="18" charset="0"/>
              </a:rPr>
            </a:br>
            <a:r>
              <a:rPr lang="en-US" altLang="ru-RU" sz="4400" dirty="0">
                <a:solidFill>
                  <a:schemeClr val="tx2"/>
                </a:solidFill>
                <a:latin typeface="Georgia" panose="02040502050405020303" pitchFamily="18" charset="0"/>
              </a:rPr>
              <a:t/>
            </a:r>
            <a:br>
              <a:rPr lang="en-US" altLang="ru-RU" sz="4400" dirty="0">
                <a:solidFill>
                  <a:schemeClr val="tx2"/>
                </a:solidFill>
                <a:latin typeface="Georgia" panose="02040502050405020303" pitchFamily="18" charset="0"/>
              </a:rPr>
            </a:br>
            <a:endParaRPr lang="ru-RU" altLang="ru-RU" sz="4400" dirty="0">
              <a:solidFill>
                <a:schemeClr val="tx2"/>
              </a:solidFill>
              <a:latin typeface="Georgia" panose="02040502050405020303" pitchFamily="18" charset="0"/>
            </a:endParaRPr>
          </a:p>
          <a:p>
            <a:pPr algn="just" eaLnBrk="1" hangingPunct="1">
              <a:lnSpc>
                <a:spcPct val="80000"/>
              </a:lnSpc>
            </a:pPr>
            <a:endParaRPr lang="ru-RU" altLang="ru-RU" sz="2400" dirty="0">
              <a:latin typeface="Georgia" panose="02040502050405020303" pitchFamily="18" charset="0"/>
            </a:endParaRPr>
          </a:p>
        </p:txBody>
      </p:sp>
      <p:cxnSp>
        <p:nvCxnSpPr>
          <p:cNvPr id="10" name="Прямая соединительная линия 9"/>
          <p:cNvCxnSpPr/>
          <p:nvPr/>
        </p:nvCxnSpPr>
        <p:spPr>
          <a:xfrm>
            <a:off x="3918857" y="549122"/>
            <a:ext cx="16798834"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xmlns="" id="{A5227261-2D03-4A45-A1B0-10F15E58F7BF}"/>
              </a:ext>
            </a:extLst>
          </p:cNvPr>
          <p:cNvSpPr txBox="1">
            <a:spLocks/>
          </p:cNvSpPr>
          <p:nvPr/>
        </p:nvSpPr>
        <p:spPr bwMode="auto">
          <a:xfrm>
            <a:off x="20968494" y="10831513"/>
            <a:ext cx="895350" cy="615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algn="ctr" eaLnBrk="1">
              <a:defRPr/>
            </a:pPr>
            <a:fld id="{1B486BB8-5B45-4497-8C58-C58C99FF3BB4}" type="slidenum">
              <a:rPr lang="x-none" altLang="x-none" sz="3500" b="1" smtClean="0">
                <a:solidFill>
                  <a:schemeClr val="bg1"/>
                </a:solidFill>
                <a:latin typeface="Times New Roman" panose="02020603050405020304" pitchFamily="18" charset="0"/>
                <a:ea typeface="Roboto" panose="02000000000000000000" pitchFamily="2" charset="0"/>
                <a:cs typeface="Times New Roman" panose="02020603050405020304" pitchFamily="18" charset="0"/>
              </a:rPr>
              <a:pPr algn="ctr" eaLnBrk="1">
                <a:defRPr/>
              </a:pPr>
              <a:t>9</a:t>
            </a:fld>
            <a:endParaRPr lang="x-none" altLang="x-none" sz="3500" b="1" dirty="0">
              <a:solidFill>
                <a:schemeClr val="bg1"/>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34" name="Полилиния 33"/>
          <p:cNvSpPr>
            <a:spLocks/>
          </p:cNvSpPr>
          <p:nvPr/>
        </p:nvSpPr>
        <p:spPr bwMode="auto">
          <a:xfrm>
            <a:off x="0" y="3891757"/>
            <a:ext cx="7235825" cy="5060950"/>
          </a:xfrm>
          <a:custGeom>
            <a:avLst/>
            <a:gdLst/>
            <a:ahLst/>
            <a:cxnLst/>
            <a:rect l="0" t="0" r="r" b="b"/>
            <a:pathLst>
              <a:path w="7235330" h="5061646">
                <a:moveTo>
                  <a:pt x="1585460" y="708"/>
                </a:moveTo>
                <a:cubicBezTo>
                  <a:pt x="1652940" y="-1411"/>
                  <a:pt x="1721096" y="1179"/>
                  <a:pt x="1788576" y="9184"/>
                </a:cubicBezTo>
                <a:cubicBezTo>
                  <a:pt x="2036232" y="38143"/>
                  <a:pt x="2265664" y="147387"/>
                  <a:pt x="2464058" y="299010"/>
                </a:cubicBezTo>
                <a:cubicBezTo>
                  <a:pt x="2615216" y="415082"/>
                  <a:pt x="2745452" y="555875"/>
                  <a:pt x="2852072" y="713619"/>
                </a:cubicBezTo>
                <a:cubicBezTo>
                  <a:pt x="3364926" y="515850"/>
                  <a:pt x="3903422" y="392009"/>
                  <a:pt x="4486456" y="400485"/>
                </a:cubicBezTo>
                <a:cubicBezTo>
                  <a:pt x="4551236" y="401426"/>
                  <a:pt x="4616692" y="403781"/>
                  <a:pt x="4683500" y="408254"/>
                </a:cubicBezTo>
                <a:cubicBezTo>
                  <a:pt x="6042560" y="496073"/>
                  <a:pt x="7288256" y="1381325"/>
                  <a:pt x="7233596" y="2635511"/>
                </a:cubicBezTo>
                <a:cubicBezTo>
                  <a:pt x="7182310" y="3821655"/>
                  <a:pt x="5983178" y="4662881"/>
                  <a:pt x="4713192" y="4622621"/>
                </a:cubicBezTo>
                <a:cubicBezTo>
                  <a:pt x="4180092" y="4605904"/>
                  <a:pt x="3671964" y="4479003"/>
                  <a:pt x="3183404" y="4292535"/>
                </a:cubicBezTo>
                <a:cubicBezTo>
                  <a:pt x="3065986" y="4473352"/>
                  <a:pt x="2916180" y="4633215"/>
                  <a:pt x="2738704" y="4762943"/>
                </a:cubicBezTo>
                <a:cubicBezTo>
                  <a:pt x="2531540" y="4914566"/>
                  <a:pt x="2290632" y="5023103"/>
                  <a:pt x="2031508" y="5052298"/>
                </a:cubicBezTo>
                <a:cubicBezTo>
                  <a:pt x="1748088" y="5084082"/>
                  <a:pt x="1457920" y="5034169"/>
                  <a:pt x="1202844" y="4912447"/>
                </a:cubicBezTo>
                <a:cubicBezTo>
                  <a:pt x="768268" y="4705260"/>
                  <a:pt x="396449" y="4409312"/>
                  <a:pt x="1687" y="4110540"/>
                </a:cubicBezTo>
                <a:lnTo>
                  <a:pt x="0" y="4111817"/>
                </a:lnTo>
                <a:lnTo>
                  <a:pt x="0" y="3875057"/>
                </a:lnTo>
                <a:lnTo>
                  <a:pt x="1687" y="3876277"/>
                </a:lnTo>
                <a:cubicBezTo>
                  <a:pt x="148795" y="3766092"/>
                  <a:pt x="297252" y="3657083"/>
                  <a:pt x="449084" y="3552784"/>
                </a:cubicBezTo>
                <a:cubicBezTo>
                  <a:pt x="646802" y="3416464"/>
                  <a:pt x="843846" y="3287208"/>
                  <a:pt x="1042240" y="3159835"/>
                </a:cubicBezTo>
                <a:cubicBezTo>
                  <a:pt x="704162" y="2953119"/>
                  <a:pt x="375530" y="2751819"/>
                  <a:pt x="58371" y="2578300"/>
                </a:cubicBezTo>
                <a:lnTo>
                  <a:pt x="36777" y="2583008"/>
                </a:lnTo>
                <a:lnTo>
                  <a:pt x="0" y="2602760"/>
                </a:lnTo>
                <a:lnTo>
                  <a:pt x="0" y="2348405"/>
                </a:lnTo>
                <a:lnTo>
                  <a:pt x="466629" y="2058597"/>
                </a:lnTo>
                <a:cubicBezTo>
                  <a:pt x="622172" y="1959624"/>
                  <a:pt x="777378" y="1859268"/>
                  <a:pt x="932920" y="1759441"/>
                </a:cubicBezTo>
                <a:cubicBezTo>
                  <a:pt x="814830" y="1677508"/>
                  <a:pt x="696738" y="1594869"/>
                  <a:pt x="578647" y="1509169"/>
                </a:cubicBezTo>
                <a:cubicBezTo>
                  <a:pt x="382278" y="1366964"/>
                  <a:pt x="191982" y="1216989"/>
                  <a:pt x="1687" y="1067014"/>
                </a:cubicBezTo>
                <a:lnTo>
                  <a:pt x="0" y="1068332"/>
                </a:lnTo>
                <a:lnTo>
                  <a:pt x="0" y="829543"/>
                </a:lnTo>
                <a:lnTo>
                  <a:pt x="1687" y="830868"/>
                </a:lnTo>
                <a:cubicBezTo>
                  <a:pt x="324245" y="574239"/>
                  <a:pt x="638705" y="328205"/>
                  <a:pt x="998376" y="149035"/>
                </a:cubicBezTo>
                <a:cubicBezTo>
                  <a:pt x="1180576" y="57920"/>
                  <a:pt x="1381668" y="7065"/>
                  <a:pt x="1585460" y="708"/>
                </a:cubicBezTo>
                <a:close/>
                <a:moveTo>
                  <a:pt x="1685332" y="191650"/>
                </a:moveTo>
                <a:cubicBezTo>
                  <a:pt x="1483564" y="196594"/>
                  <a:pt x="1283146" y="254041"/>
                  <a:pt x="1093524" y="337151"/>
                </a:cubicBezTo>
                <a:cubicBezTo>
                  <a:pt x="785138" y="472058"/>
                  <a:pt x="511841" y="670534"/>
                  <a:pt x="245967" y="875601"/>
                </a:cubicBezTo>
                <a:cubicBezTo>
                  <a:pt x="214252" y="900087"/>
                  <a:pt x="183210" y="925044"/>
                  <a:pt x="151494" y="949765"/>
                </a:cubicBezTo>
                <a:cubicBezTo>
                  <a:pt x="317497" y="1081611"/>
                  <a:pt x="487548" y="1213692"/>
                  <a:pt x="669746" y="1340359"/>
                </a:cubicBezTo>
                <a:cubicBezTo>
                  <a:pt x="816854" y="1441833"/>
                  <a:pt x="959912" y="1546839"/>
                  <a:pt x="1104996" y="1650668"/>
                </a:cubicBezTo>
                <a:cubicBezTo>
                  <a:pt x="1633372" y="1314461"/>
                  <a:pt x="2168492" y="992615"/>
                  <a:pt x="2734656" y="759530"/>
                </a:cubicBezTo>
                <a:cubicBezTo>
                  <a:pt x="2646256" y="630038"/>
                  <a:pt x="2536938" y="515850"/>
                  <a:pt x="2408724" y="424264"/>
                </a:cubicBezTo>
                <a:cubicBezTo>
                  <a:pt x="2219104" y="288651"/>
                  <a:pt x="2000466" y="205070"/>
                  <a:pt x="1772380" y="192827"/>
                </a:cubicBezTo>
                <a:cubicBezTo>
                  <a:pt x="1743364" y="191414"/>
                  <a:pt x="1714348" y="190943"/>
                  <a:pt x="1685332" y="191650"/>
                </a:cubicBezTo>
                <a:close/>
                <a:moveTo>
                  <a:pt x="1125240" y="1889168"/>
                </a:moveTo>
                <a:cubicBezTo>
                  <a:pt x="829000" y="2086938"/>
                  <a:pt x="537484" y="2288709"/>
                  <a:pt x="249342" y="2477532"/>
                </a:cubicBezTo>
                <a:cubicBezTo>
                  <a:pt x="562452" y="2646813"/>
                  <a:pt x="887034" y="2843640"/>
                  <a:pt x="1221064" y="3045412"/>
                </a:cubicBezTo>
                <a:cubicBezTo>
                  <a:pt x="1249404" y="3027754"/>
                  <a:pt x="1277072" y="3009860"/>
                  <a:pt x="1304740" y="2992202"/>
                </a:cubicBezTo>
                <a:cubicBezTo>
                  <a:pt x="1566564" y="2827630"/>
                  <a:pt x="1836488" y="2664941"/>
                  <a:pt x="2124630" y="2503665"/>
                </a:cubicBezTo>
                <a:cubicBezTo>
                  <a:pt x="1868204" y="2364050"/>
                  <a:pt x="1627972" y="2219490"/>
                  <a:pt x="1395840" y="2069751"/>
                </a:cubicBezTo>
                <a:cubicBezTo>
                  <a:pt x="1304064" y="2010655"/>
                  <a:pt x="1214990" y="1949676"/>
                  <a:pt x="1125240" y="1889168"/>
                </a:cubicBezTo>
                <a:close/>
                <a:moveTo>
                  <a:pt x="1219714" y="3266960"/>
                </a:moveTo>
                <a:cubicBezTo>
                  <a:pt x="993654" y="3417406"/>
                  <a:pt x="771642" y="3572325"/>
                  <a:pt x="544232" y="3721594"/>
                </a:cubicBezTo>
                <a:cubicBezTo>
                  <a:pt x="409946" y="3809884"/>
                  <a:pt x="283082" y="3901469"/>
                  <a:pt x="158242" y="3993526"/>
                </a:cubicBezTo>
                <a:cubicBezTo>
                  <a:pt x="243943" y="4057801"/>
                  <a:pt x="328968" y="4122312"/>
                  <a:pt x="415344" y="4185880"/>
                </a:cubicBezTo>
                <a:cubicBezTo>
                  <a:pt x="694040" y="4391184"/>
                  <a:pt x="980158" y="4589659"/>
                  <a:pt x="1302716" y="4724566"/>
                </a:cubicBezTo>
                <a:cubicBezTo>
                  <a:pt x="1530124" y="4819683"/>
                  <a:pt x="1772380" y="4880898"/>
                  <a:pt x="2013962" y="4868419"/>
                </a:cubicBezTo>
                <a:cubicBezTo>
                  <a:pt x="2253520" y="4856412"/>
                  <a:pt x="2481604" y="4772831"/>
                  <a:pt x="2680672" y="4637218"/>
                </a:cubicBezTo>
                <a:cubicBezTo>
                  <a:pt x="2834528" y="4532447"/>
                  <a:pt x="2962740" y="4398247"/>
                  <a:pt x="3061264" y="4244740"/>
                </a:cubicBezTo>
                <a:cubicBezTo>
                  <a:pt x="2773796" y="4128433"/>
                  <a:pt x="2493750" y="3993291"/>
                  <a:pt x="2220452" y="3847318"/>
                </a:cubicBezTo>
                <a:cubicBezTo>
                  <a:pt x="1876976" y="3663676"/>
                  <a:pt x="1544296" y="3464258"/>
                  <a:pt x="1219714" y="3266960"/>
                </a:cubicBezTo>
                <a:close/>
                <a:moveTo>
                  <a:pt x="4367016" y="643929"/>
                </a:moveTo>
                <a:cubicBezTo>
                  <a:pt x="3210396" y="627213"/>
                  <a:pt x="2219104" y="1172255"/>
                  <a:pt x="1289894" y="1781572"/>
                </a:cubicBezTo>
                <a:cubicBezTo>
                  <a:pt x="1356700" y="1828189"/>
                  <a:pt x="1424856" y="1874100"/>
                  <a:pt x="1493012" y="1918598"/>
                </a:cubicBezTo>
                <a:cubicBezTo>
                  <a:pt x="1752812" y="2087879"/>
                  <a:pt x="2016660" y="2251981"/>
                  <a:pt x="2282536" y="2411844"/>
                </a:cubicBezTo>
                <a:cubicBezTo>
                  <a:pt x="2951268" y="1996058"/>
                  <a:pt x="3678036" y="1487038"/>
                  <a:pt x="4484432" y="1501164"/>
                </a:cubicBezTo>
                <a:cubicBezTo>
                  <a:pt x="4607920" y="1503283"/>
                  <a:pt x="4733436" y="1517880"/>
                  <a:pt x="4860300" y="1547075"/>
                </a:cubicBezTo>
                <a:cubicBezTo>
                  <a:pt x="5296224" y="1646901"/>
                  <a:pt x="5713930" y="1893642"/>
                  <a:pt x="5780060" y="2321200"/>
                </a:cubicBezTo>
                <a:cubicBezTo>
                  <a:pt x="5865760" y="2870009"/>
                  <a:pt x="5406892" y="3309339"/>
                  <a:pt x="4872444" y="3396452"/>
                </a:cubicBezTo>
                <a:cubicBezTo>
                  <a:pt x="3827844" y="3566439"/>
                  <a:pt x="2996480" y="3007270"/>
                  <a:pt x="2279160" y="2590072"/>
                </a:cubicBezTo>
                <a:cubicBezTo>
                  <a:pt x="1987644" y="2773950"/>
                  <a:pt x="1696804" y="2958299"/>
                  <a:pt x="1406636" y="3142884"/>
                </a:cubicBezTo>
                <a:cubicBezTo>
                  <a:pt x="1402588" y="3145002"/>
                  <a:pt x="1399888" y="3147592"/>
                  <a:pt x="1396512" y="3149711"/>
                </a:cubicBezTo>
                <a:cubicBezTo>
                  <a:pt x="1703552" y="3334531"/>
                  <a:pt x="2018686" y="3520764"/>
                  <a:pt x="2343268" y="3692870"/>
                </a:cubicBezTo>
                <a:cubicBezTo>
                  <a:pt x="3028872" y="4056153"/>
                  <a:pt x="3759012" y="4353984"/>
                  <a:pt x="4549212" y="4379176"/>
                </a:cubicBezTo>
                <a:cubicBezTo>
                  <a:pt x="5672092" y="4414963"/>
                  <a:pt x="6732888" y="3670503"/>
                  <a:pt x="6780124" y="2620679"/>
                </a:cubicBezTo>
                <a:cubicBezTo>
                  <a:pt x="6830736" y="1508463"/>
                  <a:pt x="5728100" y="719270"/>
                  <a:pt x="4522896" y="649580"/>
                </a:cubicBezTo>
                <a:cubicBezTo>
                  <a:pt x="4470260" y="646519"/>
                  <a:pt x="4418976" y="644635"/>
                  <a:pt x="4367016" y="643929"/>
                </a:cubicBezTo>
                <a:close/>
                <a:moveTo>
                  <a:pt x="4340022" y="1732837"/>
                </a:moveTo>
                <a:cubicBezTo>
                  <a:pt x="3650368" y="1717298"/>
                  <a:pt x="3026848" y="2193121"/>
                  <a:pt x="2435716" y="2486007"/>
                </a:cubicBezTo>
                <a:cubicBezTo>
                  <a:pt x="3041692" y="2787605"/>
                  <a:pt x="3758340" y="3323701"/>
                  <a:pt x="4648408" y="3167134"/>
                </a:cubicBezTo>
                <a:cubicBezTo>
                  <a:pt x="5050594" y="3096266"/>
                  <a:pt x="5398120" y="2769006"/>
                  <a:pt x="5334012" y="2355809"/>
                </a:cubicBezTo>
                <a:cubicBezTo>
                  <a:pt x="5284078" y="2033728"/>
                  <a:pt x="4967592" y="1849850"/>
                  <a:pt x="4640312" y="1771449"/>
                </a:cubicBezTo>
                <a:cubicBezTo>
                  <a:pt x="4538416" y="1747198"/>
                  <a:pt x="4438544" y="1734955"/>
                  <a:pt x="4340022" y="1732837"/>
                </a:cubicBezTo>
                <a:close/>
              </a:path>
            </a:pathLst>
          </a:custGeom>
          <a:solidFill>
            <a:srgbClr val="A08266">
              <a:alpha val="52156"/>
            </a:srgbClr>
          </a:solidFill>
          <a:ln>
            <a:noFill/>
          </a:ln>
          <a:extLst>
            <a:ext uri="{91240B29-F687-4F45-9708-019B960494DF}">
              <a14:hiddenLine xmlns:a14="http://schemas.microsoft.com/office/drawing/2010/main" xmlns="" w="12700" cap="flat" cmpd="sng" algn="ctr">
                <a:solidFill>
                  <a:srgbClr val="000000"/>
                </a:solidFill>
                <a:prstDash val="solid"/>
                <a:miter lim="400000"/>
                <a:headEnd type="none" w="med" len="med"/>
                <a:tailEnd type="none" w="med" len="med"/>
              </a14:hiddenLine>
            </a:ext>
          </a:extLst>
        </p:spPr>
        <p:txBody>
          <a:bodyPr lIns="38100" tIns="38100" rIns="38100" bIns="38100" anchor="ct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ru-RU" sz="2000" b="0" i="0" u="none" strike="noStrike" kern="1200" cap="none" spc="0" normalizeH="0" baseline="0" noProof="0">
              <a:ln>
                <a:noFill/>
              </a:ln>
              <a:solidFill>
                <a:srgbClr val="74808C"/>
              </a:solidFill>
              <a:effectLst/>
              <a:uLnTx/>
              <a:uFillTx/>
              <a:latin typeface="Poppins"/>
              <a:sym typeface="Poppins"/>
            </a:endParaRPr>
          </a:p>
        </p:txBody>
      </p:sp>
      <p:sp>
        <p:nvSpPr>
          <p:cNvPr id="35" name="Полилиния 34"/>
          <p:cNvSpPr>
            <a:spLocks/>
          </p:cNvSpPr>
          <p:nvPr/>
        </p:nvSpPr>
        <p:spPr bwMode="auto">
          <a:xfrm>
            <a:off x="17148175" y="3891757"/>
            <a:ext cx="7235825" cy="5060950"/>
          </a:xfrm>
          <a:custGeom>
            <a:avLst/>
            <a:gdLst/>
            <a:ahLst/>
            <a:cxnLst/>
            <a:rect l="0" t="0" r="r" b="b"/>
            <a:pathLst>
              <a:path w="7235922" h="5061646">
                <a:moveTo>
                  <a:pt x="5653836" y="708"/>
                </a:moveTo>
                <a:cubicBezTo>
                  <a:pt x="5856954" y="7065"/>
                  <a:pt x="6058046" y="57920"/>
                  <a:pt x="6240919" y="149035"/>
                </a:cubicBezTo>
                <a:cubicBezTo>
                  <a:pt x="6510167" y="283413"/>
                  <a:pt x="6754742" y="455401"/>
                  <a:pt x="6996281" y="641262"/>
                </a:cubicBezTo>
                <a:lnTo>
                  <a:pt x="7235922" y="829543"/>
                </a:lnTo>
                <a:lnTo>
                  <a:pt x="7235922" y="1068332"/>
                </a:lnTo>
                <a:lnTo>
                  <a:pt x="6950816" y="1291005"/>
                </a:lnTo>
                <a:cubicBezTo>
                  <a:pt x="6854824" y="1365022"/>
                  <a:pt x="6758158" y="1438067"/>
                  <a:pt x="6659974" y="1509169"/>
                </a:cubicBezTo>
                <a:cubicBezTo>
                  <a:pt x="6541883" y="1595104"/>
                  <a:pt x="6423792" y="1677744"/>
                  <a:pt x="6305026" y="1759912"/>
                </a:cubicBezTo>
                <a:cubicBezTo>
                  <a:pt x="6614762" y="1958859"/>
                  <a:pt x="6922474" y="2160395"/>
                  <a:pt x="7234235" y="2349453"/>
                </a:cubicBezTo>
                <a:lnTo>
                  <a:pt x="7235922" y="2348405"/>
                </a:lnTo>
                <a:lnTo>
                  <a:pt x="7235922" y="2602760"/>
                </a:lnTo>
                <a:lnTo>
                  <a:pt x="7015007" y="2721406"/>
                </a:lnTo>
                <a:cubicBezTo>
                  <a:pt x="6755249" y="2863873"/>
                  <a:pt x="6489416" y="3017630"/>
                  <a:pt x="6218650" y="3174432"/>
                </a:cubicBezTo>
                <a:cubicBezTo>
                  <a:pt x="6409620" y="3297332"/>
                  <a:pt x="6599916" y="3421644"/>
                  <a:pt x="6790212" y="3552784"/>
                </a:cubicBezTo>
                <a:lnTo>
                  <a:pt x="7235922" y="3875057"/>
                </a:lnTo>
                <a:lnTo>
                  <a:pt x="7235922" y="4111817"/>
                </a:lnTo>
                <a:lnTo>
                  <a:pt x="6944110" y="4332747"/>
                </a:lnTo>
                <a:cubicBezTo>
                  <a:pt x="6652341" y="4551739"/>
                  <a:pt x="6361710" y="4757057"/>
                  <a:pt x="6035778" y="4912447"/>
                </a:cubicBezTo>
                <a:cubicBezTo>
                  <a:pt x="5780700" y="5034169"/>
                  <a:pt x="5491208" y="5084082"/>
                  <a:pt x="5207789" y="5052298"/>
                </a:cubicBezTo>
                <a:cubicBezTo>
                  <a:pt x="4947988" y="5023103"/>
                  <a:pt x="4707757" y="4914566"/>
                  <a:pt x="4499916" y="4762943"/>
                </a:cubicBezTo>
                <a:cubicBezTo>
                  <a:pt x="4321092" y="4632038"/>
                  <a:pt x="4169936" y="4470291"/>
                  <a:pt x="4051844" y="4287355"/>
                </a:cubicBezTo>
                <a:cubicBezTo>
                  <a:pt x="3563284" y="4474058"/>
                  <a:pt x="3055154" y="4604021"/>
                  <a:pt x="2522731" y="4622385"/>
                </a:cubicBezTo>
                <a:cubicBezTo>
                  <a:pt x="1252069" y="4665942"/>
                  <a:pt x="52262" y="3822126"/>
                  <a:pt x="1652" y="2635041"/>
                </a:cubicBezTo>
                <a:cubicBezTo>
                  <a:pt x="-51658" y="1380855"/>
                  <a:pt x="1193361" y="495602"/>
                  <a:pt x="2552423" y="407783"/>
                </a:cubicBezTo>
                <a:cubicBezTo>
                  <a:pt x="2618554" y="403545"/>
                  <a:pt x="2684010" y="400955"/>
                  <a:pt x="2749466" y="400014"/>
                </a:cubicBezTo>
                <a:cubicBezTo>
                  <a:pt x="3333850" y="391773"/>
                  <a:pt x="3873020" y="515614"/>
                  <a:pt x="4386548" y="713619"/>
                </a:cubicBezTo>
                <a:cubicBezTo>
                  <a:pt x="4493168" y="555875"/>
                  <a:pt x="4623406" y="415082"/>
                  <a:pt x="4775238" y="299010"/>
                </a:cubicBezTo>
                <a:cubicBezTo>
                  <a:pt x="4972956" y="147387"/>
                  <a:pt x="5202390" y="38143"/>
                  <a:pt x="5450045" y="9184"/>
                </a:cubicBezTo>
                <a:cubicBezTo>
                  <a:pt x="5517526" y="1179"/>
                  <a:pt x="5585681" y="-1411"/>
                  <a:pt x="5653836" y="708"/>
                </a:cubicBezTo>
                <a:close/>
                <a:moveTo>
                  <a:pt x="5553290" y="191650"/>
                </a:moveTo>
                <a:cubicBezTo>
                  <a:pt x="5524274" y="190943"/>
                  <a:pt x="5495257" y="191414"/>
                  <a:pt x="5466915" y="192827"/>
                </a:cubicBezTo>
                <a:cubicBezTo>
                  <a:pt x="5238156" y="205070"/>
                  <a:pt x="5020192" y="288651"/>
                  <a:pt x="4830572" y="424264"/>
                </a:cubicBezTo>
                <a:cubicBezTo>
                  <a:pt x="4702358" y="515850"/>
                  <a:pt x="4592365" y="630038"/>
                  <a:pt x="4503965" y="759530"/>
                </a:cubicBezTo>
                <a:cubicBezTo>
                  <a:pt x="5070803" y="992379"/>
                  <a:pt x="5605926" y="1313754"/>
                  <a:pt x="6134300" y="1650668"/>
                </a:cubicBezTo>
                <a:cubicBezTo>
                  <a:pt x="6278708" y="1546839"/>
                  <a:pt x="6422442" y="1441833"/>
                  <a:pt x="6568875" y="1340359"/>
                </a:cubicBezTo>
                <a:cubicBezTo>
                  <a:pt x="6751073" y="1213692"/>
                  <a:pt x="6921124" y="1081611"/>
                  <a:pt x="7087802" y="949765"/>
                </a:cubicBezTo>
                <a:cubicBezTo>
                  <a:pt x="7056086" y="925044"/>
                  <a:pt x="7024370" y="900087"/>
                  <a:pt x="6992654" y="875601"/>
                </a:cubicBezTo>
                <a:cubicBezTo>
                  <a:pt x="6726780" y="670534"/>
                  <a:pt x="6453483" y="472058"/>
                  <a:pt x="6145771" y="337151"/>
                </a:cubicBezTo>
                <a:cubicBezTo>
                  <a:pt x="5956150" y="254041"/>
                  <a:pt x="5755058" y="196594"/>
                  <a:pt x="5553290" y="191650"/>
                </a:cubicBezTo>
                <a:close/>
                <a:moveTo>
                  <a:pt x="2868232" y="643458"/>
                </a:moveTo>
                <a:cubicBezTo>
                  <a:pt x="2816947" y="644164"/>
                  <a:pt x="2764987" y="646048"/>
                  <a:pt x="2713027" y="649109"/>
                </a:cubicBezTo>
                <a:cubicBezTo>
                  <a:pt x="1507146" y="718799"/>
                  <a:pt x="405186" y="1508227"/>
                  <a:pt x="455122" y="2620208"/>
                </a:cubicBezTo>
                <a:cubicBezTo>
                  <a:pt x="502359" y="3670032"/>
                  <a:pt x="1563155" y="4414728"/>
                  <a:pt x="2686034" y="4378941"/>
                </a:cubicBezTo>
                <a:cubicBezTo>
                  <a:pt x="3476234" y="4353749"/>
                  <a:pt x="4207050" y="4055682"/>
                  <a:pt x="4892654" y="3692635"/>
                </a:cubicBezTo>
                <a:cubicBezTo>
                  <a:pt x="5217911" y="3520058"/>
                  <a:pt x="5533046" y="3333589"/>
                  <a:pt x="5840758" y="3148534"/>
                </a:cubicBezTo>
                <a:cubicBezTo>
                  <a:pt x="5838059" y="3146651"/>
                  <a:pt x="5835360" y="3144767"/>
                  <a:pt x="5832660" y="3142884"/>
                </a:cubicBezTo>
                <a:cubicBezTo>
                  <a:pt x="5542494" y="2958299"/>
                  <a:pt x="5251652" y="2773950"/>
                  <a:pt x="4959460" y="2590072"/>
                </a:cubicBezTo>
                <a:cubicBezTo>
                  <a:pt x="4242140" y="3007270"/>
                  <a:pt x="3411452" y="3566439"/>
                  <a:pt x="2366851" y="3396452"/>
                </a:cubicBezTo>
                <a:cubicBezTo>
                  <a:pt x="1831729" y="3309339"/>
                  <a:pt x="1373535" y="2870009"/>
                  <a:pt x="1458560" y="2321200"/>
                </a:cubicBezTo>
                <a:cubicBezTo>
                  <a:pt x="1525366" y="1893642"/>
                  <a:pt x="1942397" y="1646901"/>
                  <a:pt x="2378322" y="1547075"/>
                </a:cubicBezTo>
                <a:cubicBezTo>
                  <a:pt x="2505861" y="1517880"/>
                  <a:pt x="2631375" y="1503283"/>
                  <a:pt x="2754865" y="1501164"/>
                </a:cubicBezTo>
                <a:cubicBezTo>
                  <a:pt x="3560585" y="1487038"/>
                  <a:pt x="4288027" y="1996058"/>
                  <a:pt x="4956086" y="2411844"/>
                </a:cubicBezTo>
                <a:cubicBezTo>
                  <a:pt x="5222635" y="2251981"/>
                  <a:pt x="5485810" y="2087879"/>
                  <a:pt x="5745610" y="1918598"/>
                </a:cubicBezTo>
                <a:cubicBezTo>
                  <a:pt x="5813766" y="1874336"/>
                  <a:pt x="5881246" y="1828660"/>
                  <a:pt x="5948052" y="1782279"/>
                </a:cubicBezTo>
                <a:cubicBezTo>
                  <a:pt x="5018168" y="1172491"/>
                  <a:pt x="4026202" y="626742"/>
                  <a:pt x="2868232" y="643458"/>
                </a:cubicBezTo>
                <a:close/>
                <a:moveTo>
                  <a:pt x="6112706" y="1890346"/>
                </a:moveTo>
                <a:cubicBezTo>
                  <a:pt x="6022956" y="1950618"/>
                  <a:pt x="5933882" y="2011126"/>
                  <a:pt x="5842782" y="2069751"/>
                </a:cubicBezTo>
                <a:cubicBezTo>
                  <a:pt x="5610649" y="2219490"/>
                  <a:pt x="5371092" y="2364050"/>
                  <a:pt x="5114666" y="2503665"/>
                </a:cubicBezTo>
                <a:cubicBezTo>
                  <a:pt x="5402134" y="2664941"/>
                  <a:pt x="5672056" y="2827630"/>
                  <a:pt x="5933882" y="2992202"/>
                </a:cubicBezTo>
                <a:cubicBezTo>
                  <a:pt x="5961548" y="3009389"/>
                  <a:pt x="5988541" y="3026812"/>
                  <a:pt x="6015533" y="3044234"/>
                </a:cubicBezTo>
                <a:cubicBezTo>
                  <a:pt x="6349563" y="2842698"/>
                  <a:pt x="6673470" y="2646342"/>
                  <a:pt x="6986580" y="2477061"/>
                </a:cubicBezTo>
                <a:cubicBezTo>
                  <a:pt x="6699113" y="2288709"/>
                  <a:pt x="6408271" y="2087644"/>
                  <a:pt x="6112706" y="1890346"/>
                </a:cubicBezTo>
                <a:close/>
                <a:moveTo>
                  <a:pt x="2898599" y="1732837"/>
                </a:moveTo>
                <a:cubicBezTo>
                  <a:pt x="2800077" y="1734955"/>
                  <a:pt x="2700206" y="1747198"/>
                  <a:pt x="2598984" y="1771449"/>
                </a:cubicBezTo>
                <a:cubicBezTo>
                  <a:pt x="2271028" y="1849850"/>
                  <a:pt x="1955218" y="2033728"/>
                  <a:pt x="1904608" y="2355809"/>
                </a:cubicBezTo>
                <a:cubicBezTo>
                  <a:pt x="1840501" y="2769006"/>
                  <a:pt x="2188027" y="3096266"/>
                  <a:pt x="2590212" y="3167134"/>
                </a:cubicBezTo>
                <a:cubicBezTo>
                  <a:pt x="3480283" y="3323701"/>
                  <a:pt x="4197602" y="2787605"/>
                  <a:pt x="4802904" y="2486007"/>
                </a:cubicBezTo>
                <a:cubicBezTo>
                  <a:pt x="4211774" y="2193121"/>
                  <a:pt x="3588252" y="1717298"/>
                  <a:pt x="2898599" y="1732837"/>
                </a:cubicBezTo>
                <a:close/>
                <a:moveTo>
                  <a:pt x="6036452" y="3278732"/>
                </a:moveTo>
                <a:cubicBezTo>
                  <a:pt x="5703098" y="3470851"/>
                  <a:pt x="5363670" y="3665088"/>
                  <a:pt x="5015469" y="3846847"/>
                </a:cubicBezTo>
                <a:cubicBezTo>
                  <a:pt x="4741498" y="3989759"/>
                  <a:pt x="4461452" y="4123960"/>
                  <a:pt x="4174659" y="4239796"/>
                </a:cubicBezTo>
                <a:cubicBezTo>
                  <a:pt x="4273181" y="4395422"/>
                  <a:pt x="4402744" y="4531270"/>
                  <a:pt x="4557950" y="4637218"/>
                </a:cubicBezTo>
                <a:cubicBezTo>
                  <a:pt x="4757018" y="4772831"/>
                  <a:pt x="4985778" y="4856412"/>
                  <a:pt x="5224659" y="4868419"/>
                </a:cubicBezTo>
                <a:cubicBezTo>
                  <a:pt x="5466915" y="4880898"/>
                  <a:pt x="5709171" y="4819683"/>
                  <a:pt x="5935906" y="4724566"/>
                </a:cubicBezTo>
                <a:cubicBezTo>
                  <a:pt x="6258464" y="4589659"/>
                  <a:pt x="6545257" y="4391184"/>
                  <a:pt x="6823278" y="4185880"/>
                </a:cubicBezTo>
                <a:cubicBezTo>
                  <a:pt x="6909652" y="4122312"/>
                  <a:pt x="6995353" y="4057801"/>
                  <a:pt x="7080379" y="3993526"/>
                </a:cubicBezTo>
                <a:cubicBezTo>
                  <a:pt x="6956214" y="3901469"/>
                  <a:pt x="6828676" y="3809884"/>
                  <a:pt x="6694389" y="3721594"/>
                </a:cubicBezTo>
                <a:cubicBezTo>
                  <a:pt x="6473052" y="3576328"/>
                  <a:pt x="6256440" y="3425411"/>
                  <a:pt x="6036452" y="3278732"/>
                </a:cubicBezTo>
                <a:close/>
              </a:path>
            </a:pathLst>
          </a:custGeom>
          <a:solidFill>
            <a:srgbClr val="A08266">
              <a:alpha val="52156"/>
            </a:srgbClr>
          </a:solidFill>
          <a:ln>
            <a:noFill/>
          </a:ln>
          <a:extLst>
            <a:ext uri="{91240B29-F687-4F45-9708-019B960494DF}">
              <a14:hiddenLine xmlns:a14="http://schemas.microsoft.com/office/drawing/2010/main" xmlns="" w="12700" cap="flat" cmpd="sng" algn="ctr">
                <a:solidFill>
                  <a:srgbClr val="000000"/>
                </a:solidFill>
                <a:prstDash val="solid"/>
                <a:miter lim="400000"/>
                <a:headEnd type="none" w="med" len="med"/>
                <a:tailEnd type="none" w="med" len="med"/>
              </a14:hiddenLine>
            </a:ext>
          </a:extLst>
        </p:spPr>
        <p:txBody>
          <a:bodyPr lIns="38100" tIns="38100" rIns="38100" bIns="38100" anchor="ct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ru-RU" sz="2000" b="0" i="0" u="none" strike="noStrike" kern="1200" cap="none" spc="0" normalizeH="0" baseline="0" noProof="0">
              <a:ln>
                <a:noFill/>
              </a:ln>
              <a:solidFill>
                <a:srgbClr val="74808C"/>
              </a:solidFill>
              <a:effectLst/>
              <a:uLnTx/>
              <a:uFillTx/>
              <a:latin typeface="Poppins"/>
              <a:sym typeface="Poppins"/>
            </a:endParaRPr>
          </a:p>
        </p:txBody>
      </p:sp>
      <p:sp>
        <p:nvSpPr>
          <p:cNvPr id="36" name="Табличка 35"/>
          <p:cNvSpPr>
            <a:spLocks noChangeArrowheads="1"/>
          </p:cNvSpPr>
          <p:nvPr/>
        </p:nvSpPr>
        <p:spPr bwMode="auto">
          <a:xfrm>
            <a:off x="7455621" y="1926880"/>
            <a:ext cx="9472757" cy="9720263"/>
          </a:xfrm>
          <a:prstGeom prst="plaque">
            <a:avLst>
              <a:gd name="adj" fmla="val 4407"/>
            </a:avLst>
          </a:prstGeom>
          <a:solidFill>
            <a:srgbClr val="EFEFEF"/>
          </a:solidFill>
          <a:ln w="101600" algn="ctr">
            <a:solidFill>
              <a:srgbClr val="A08266"/>
            </a:solidFill>
            <a:round/>
            <a:headEnd/>
            <a:tailEnd/>
          </a:ln>
        </p:spPr>
        <p:txBody>
          <a:bodyPr wrap="square" lIns="38100" tIns="38100" rIns="38100" bIns="38100" anchor="ct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ru-RU" altLang="ru-RU" sz="2000" b="0" i="0" u="none" strike="noStrike" kern="1200" cap="none" spc="0" normalizeH="0" baseline="0" noProof="0">
              <a:ln>
                <a:noFill/>
              </a:ln>
              <a:solidFill>
                <a:srgbClr val="74808C"/>
              </a:solidFill>
              <a:effectLst/>
              <a:uLnTx/>
              <a:uFillTx/>
              <a:latin typeface="Poppins"/>
              <a:sym typeface="Poppins"/>
            </a:endParaRPr>
          </a:p>
        </p:txBody>
      </p:sp>
      <p:grpSp>
        <p:nvGrpSpPr>
          <p:cNvPr id="37" name="Группа 36"/>
          <p:cNvGrpSpPr>
            <a:grpSpLocks/>
          </p:cNvGrpSpPr>
          <p:nvPr/>
        </p:nvGrpSpPr>
        <p:grpSpPr bwMode="auto">
          <a:xfrm>
            <a:off x="7781928" y="4485943"/>
            <a:ext cx="9019296" cy="6036101"/>
            <a:chOff x="7550679" y="4446424"/>
            <a:chExt cx="9018860" cy="6036256"/>
          </a:xfrm>
        </p:grpSpPr>
        <p:sp>
          <p:nvSpPr>
            <p:cNvPr id="47" name="Rectangle 1"/>
            <p:cNvSpPr>
              <a:spLocks noChangeArrowheads="1"/>
            </p:cNvSpPr>
            <p:nvPr/>
          </p:nvSpPr>
          <p:spPr bwMode="auto">
            <a:xfrm>
              <a:off x="9105108" y="8625326"/>
              <a:ext cx="6255244" cy="823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marL="0" marR="0" lvl="0" indent="0" algn="ctr" defTabSz="825500" rtl="0" eaLnBrk="0" fontAlgn="base" latinLnBrk="0" hangingPunct="0">
                <a:lnSpc>
                  <a:spcPct val="15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656565"/>
                </a:solidFill>
                <a:effectLst/>
                <a:uLnTx/>
                <a:uFillTx/>
                <a:latin typeface="Times New Roman" panose="02020603050405020304" pitchFamily="18" charset="0"/>
                <a:ea typeface="Roboto" pitchFamily="2" charset="0"/>
                <a:cs typeface="Times New Roman" panose="02020603050405020304" pitchFamily="18" charset="0"/>
                <a:sym typeface="Poppins"/>
              </a:endParaRPr>
            </a:p>
          </p:txBody>
        </p:sp>
        <p:sp>
          <p:nvSpPr>
            <p:cNvPr id="48" name="Text Box 3">
              <a:extLst>
                <a:ext uri="{FF2B5EF4-FFF2-40B4-BE49-F238E27FC236}">
                  <a16:creationId xmlns:a16="http://schemas.microsoft.com/office/drawing/2014/main" xmlns="" id="{DBE3B19F-7672-124F-B747-52806B057F9E}"/>
                </a:ext>
              </a:extLst>
            </p:cNvPr>
            <p:cNvSpPr txBox="1">
              <a:spLocks/>
            </p:cNvSpPr>
            <p:nvPr/>
          </p:nvSpPr>
          <p:spPr bwMode="auto">
            <a:xfrm>
              <a:off x="7550679" y="4446424"/>
              <a:ext cx="9018860" cy="2200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lvl="0" algn="ctr" eaLnBrk="1">
                <a:defRPr/>
              </a:pPr>
              <a:r>
                <a:rPr kumimoji="0" lang="ru-RU" altLang="x-none" sz="9600" b="1" i="0" u="none" strike="noStrike" kern="1200" cap="none" spc="0" normalizeH="0" baseline="0" noProof="0" dirty="0">
                  <a:ln>
                    <a:noFill/>
                  </a:ln>
                  <a:solidFill>
                    <a:srgbClr val="424242"/>
                  </a:solidFill>
                  <a:effectLst/>
                  <a:uLnTx/>
                  <a:uFillTx/>
                  <a:latin typeface="Gabriola" panose="04040605051002020D02" pitchFamily="82" charset="0"/>
                  <a:ea typeface="Roboto Slab" pitchFamily="2" charset="0"/>
                  <a:cs typeface="Times New Roman" panose="02020603050405020304" pitchFamily="18" charset="0"/>
                  <a:sym typeface="Poppins Medium" charset="0"/>
                </a:rPr>
                <a:t>Язык </a:t>
              </a:r>
              <a:r>
                <a:rPr lang="ru-RU" altLang="x-none" sz="9600" b="0" noProof="0" dirty="0">
                  <a:latin typeface="Gabriola" panose="04040605051002020D02" pitchFamily="82" charset="0"/>
                  <a:ea typeface="Roboto Slab" pitchFamily="2" charset="0"/>
                  <a:cs typeface="Times New Roman" panose="02020603050405020304" pitchFamily="18" charset="0"/>
                </a:rPr>
                <a:t>-</a:t>
              </a:r>
              <a:r>
                <a:rPr lang="ru-RU" sz="9600" b="0" dirty="0">
                  <a:latin typeface="Gabriola" panose="04040605051002020D02" pitchFamily="82" charset="0"/>
                </a:rPr>
                <a:t> </a:t>
              </a:r>
              <a:r>
                <a:rPr kumimoji="0" lang="ru-RU" altLang="x-none" sz="9600" b="1" i="0" u="none" strike="noStrike" kern="1200" cap="none" spc="0" normalizeH="0" baseline="0" noProof="0" dirty="0">
                  <a:ln>
                    <a:noFill/>
                  </a:ln>
                  <a:solidFill>
                    <a:srgbClr val="424242"/>
                  </a:solidFill>
                  <a:effectLst/>
                  <a:uLnTx/>
                  <a:uFillTx/>
                  <a:latin typeface="Gabriola" panose="04040605051002020D02" pitchFamily="82" charset="0"/>
                  <a:ea typeface="Roboto Slab" pitchFamily="2" charset="0"/>
                  <a:cs typeface="Times New Roman" panose="02020603050405020304" pitchFamily="18" charset="0"/>
                  <a:sym typeface="Poppins Medium" charset="0"/>
                </a:rPr>
                <a:t>один, уха - два, раз скажи,</a:t>
              </a:r>
              <a:r>
                <a:rPr kumimoji="0" lang="ru-RU" altLang="x-none" sz="9600" b="1" i="0" u="none" strike="noStrike" kern="1200" cap="none" spc="0" normalizeH="0" noProof="0" dirty="0">
                  <a:ln>
                    <a:noFill/>
                  </a:ln>
                  <a:solidFill>
                    <a:srgbClr val="424242"/>
                  </a:solidFill>
                  <a:effectLst/>
                  <a:uLnTx/>
                  <a:uFillTx/>
                  <a:latin typeface="Gabriola" panose="04040605051002020D02" pitchFamily="82" charset="0"/>
                  <a:ea typeface="Roboto Slab" pitchFamily="2" charset="0"/>
                  <a:cs typeface="Times New Roman" panose="02020603050405020304" pitchFamily="18" charset="0"/>
                  <a:sym typeface="Poppins Medium" charset="0"/>
                </a:rPr>
                <a:t> два - послушай.</a:t>
              </a:r>
              <a:endParaRPr kumimoji="0" lang="x-none" altLang="x-none" sz="9600" b="1" i="0" u="none" strike="noStrike" kern="1200" cap="none" spc="0" normalizeH="0" baseline="0" noProof="0" dirty="0">
                <a:ln>
                  <a:noFill/>
                </a:ln>
                <a:solidFill>
                  <a:srgbClr val="424242"/>
                </a:solidFill>
                <a:effectLst/>
                <a:uLnTx/>
                <a:uFillTx/>
                <a:latin typeface="Gabriola" panose="04040605051002020D02" pitchFamily="82" charset="0"/>
                <a:ea typeface="Roboto Slab" pitchFamily="2" charset="0"/>
                <a:cs typeface="Times New Roman" panose="02020603050405020304" pitchFamily="18" charset="0"/>
                <a:sym typeface="Poppins Medium" charset="0"/>
              </a:endParaRPr>
            </a:p>
          </p:txBody>
        </p:sp>
        <p:sp>
          <p:nvSpPr>
            <p:cNvPr id="49" name="Фигура">
              <a:extLst>
                <a:ext uri="{FF2B5EF4-FFF2-40B4-BE49-F238E27FC236}">
                  <a16:creationId xmlns:a16="http://schemas.microsoft.com/office/drawing/2014/main" xmlns="" id="{1DCFB035-0089-2C46-9517-3E11C249C68A}"/>
                </a:ext>
              </a:extLst>
            </p:cNvPr>
            <p:cNvSpPr/>
            <p:nvPr/>
          </p:nvSpPr>
          <p:spPr>
            <a:xfrm>
              <a:off x="10701275" y="9337367"/>
              <a:ext cx="2717669" cy="1145313"/>
            </a:xfrm>
            <a:custGeom>
              <a:avLst/>
              <a:gdLst/>
              <a:ahLst/>
              <a:cxnLst>
                <a:cxn ang="0">
                  <a:pos x="wd2" y="hd2"/>
                </a:cxn>
                <a:cxn ang="5400000">
                  <a:pos x="wd2" y="hd2"/>
                </a:cxn>
                <a:cxn ang="10800000">
                  <a:pos x="wd2" y="hd2"/>
                </a:cxn>
                <a:cxn ang="16200000">
                  <a:pos x="wd2" y="hd2"/>
                </a:cxn>
              </a:cxnLst>
              <a:rect l="0" t="0" r="r" b="b"/>
              <a:pathLst>
                <a:path w="21445" h="21499" extrusionOk="0">
                  <a:moveTo>
                    <a:pt x="8378" y="3"/>
                  </a:moveTo>
                  <a:cubicBezTo>
                    <a:pt x="8277" y="-6"/>
                    <a:pt x="8176" y="5"/>
                    <a:pt x="8076" y="39"/>
                  </a:cubicBezTo>
                  <a:cubicBezTo>
                    <a:pt x="7709" y="162"/>
                    <a:pt x="7369" y="626"/>
                    <a:pt x="7076" y="1270"/>
                  </a:cubicBezTo>
                  <a:cubicBezTo>
                    <a:pt x="6851" y="1763"/>
                    <a:pt x="6658" y="2361"/>
                    <a:pt x="6500" y="3031"/>
                  </a:cubicBezTo>
                  <a:cubicBezTo>
                    <a:pt x="5739" y="2190"/>
                    <a:pt x="4940" y="1664"/>
                    <a:pt x="4074" y="1699"/>
                  </a:cubicBezTo>
                  <a:cubicBezTo>
                    <a:pt x="3977" y="1703"/>
                    <a:pt x="3880" y="1714"/>
                    <a:pt x="3782" y="1732"/>
                  </a:cubicBezTo>
                  <a:cubicBezTo>
                    <a:pt x="1768" y="2105"/>
                    <a:pt x="-77" y="5865"/>
                    <a:pt x="2" y="11192"/>
                  </a:cubicBezTo>
                  <a:cubicBezTo>
                    <a:pt x="77" y="16234"/>
                    <a:pt x="1855" y="19818"/>
                    <a:pt x="3738" y="19633"/>
                  </a:cubicBezTo>
                  <a:cubicBezTo>
                    <a:pt x="4527" y="19555"/>
                    <a:pt x="5280" y="19003"/>
                    <a:pt x="6004" y="18210"/>
                  </a:cubicBezTo>
                  <a:cubicBezTo>
                    <a:pt x="6179" y="18987"/>
                    <a:pt x="6403" y="19674"/>
                    <a:pt x="6668" y="20230"/>
                  </a:cubicBezTo>
                  <a:cubicBezTo>
                    <a:pt x="6976" y="20874"/>
                    <a:pt x="7332" y="21335"/>
                    <a:pt x="7717" y="21459"/>
                  </a:cubicBezTo>
                  <a:cubicBezTo>
                    <a:pt x="8137" y="21594"/>
                    <a:pt x="8566" y="21382"/>
                    <a:pt x="8944" y="20865"/>
                  </a:cubicBezTo>
                  <a:cubicBezTo>
                    <a:pt x="9588" y="19985"/>
                    <a:pt x="10139" y="18728"/>
                    <a:pt x="10725" y="17459"/>
                  </a:cubicBezTo>
                  <a:cubicBezTo>
                    <a:pt x="11310" y="18728"/>
                    <a:pt x="11861" y="19985"/>
                    <a:pt x="12505" y="20865"/>
                  </a:cubicBezTo>
                  <a:cubicBezTo>
                    <a:pt x="12883" y="21382"/>
                    <a:pt x="13313" y="21594"/>
                    <a:pt x="13733" y="21459"/>
                  </a:cubicBezTo>
                  <a:cubicBezTo>
                    <a:pt x="14117" y="21335"/>
                    <a:pt x="14474" y="20874"/>
                    <a:pt x="14781" y="20230"/>
                  </a:cubicBezTo>
                  <a:cubicBezTo>
                    <a:pt x="15044" y="19679"/>
                    <a:pt x="15266" y="19000"/>
                    <a:pt x="15440" y="18232"/>
                  </a:cubicBezTo>
                  <a:cubicBezTo>
                    <a:pt x="16164" y="19024"/>
                    <a:pt x="16917" y="19563"/>
                    <a:pt x="17707" y="19634"/>
                  </a:cubicBezTo>
                  <a:cubicBezTo>
                    <a:pt x="19589" y="19805"/>
                    <a:pt x="21366" y="16232"/>
                    <a:pt x="21442" y="11194"/>
                  </a:cubicBezTo>
                  <a:cubicBezTo>
                    <a:pt x="21523" y="5867"/>
                    <a:pt x="19677" y="2107"/>
                    <a:pt x="17663" y="1734"/>
                  </a:cubicBezTo>
                  <a:cubicBezTo>
                    <a:pt x="17564" y="1715"/>
                    <a:pt x="17467" y="1705"/>
                    <a:pt x="17371" y="1701"/>
                  </a:cubicBezTo>
                  <a:cubicBezTo>
                    <a:pt x="16507" y="1665"/>
                    <a:pt x="15709" y="2191"/>
                    <a:pt x="14949" y="3031"/>
                  </a:cubicBezTo>
                  <a:cubicBezTo>
                    <a:pt x="14791" y="2361"/>
                    <a:pt x="14598" y="1763"/>
                    <a:pt x="14374" y="1270"/>
                  </a:cubicBezTo>
                  <a:cubicBezTo>
                    <a:pt x="14080" y="626"/>
                    <a:pt x="13740" y="162"/>
                    <a:pt x="13373" y="39"/>
                  </a:cubicBezTo>
                  <a:cubicBezTo>
                    <a:pt x="13273" y="5"/>
                    <a:pt x="13172" y="-6"/>
                    <a:pt x="13072" y="3"/>
                  </a:cubicBezTo>
                  <a:cubicBezTo>
                    <a:pt x="12770" y="30"/>
                    <a:pt x="12472" y="246"/>
                    <a:pt x="12202" y="633"/>
                  </a:cubicBezTo>
                  <a:cubicBezTo>
                    <a:pt x="11669" y="1394"/>
                    <a:pt x="11203" y="2439"/>
                    <a:pt x="10725" y="3529"/>
                  </a:cubicBezTo>
                  <a:cubicBezTo>
                    <a:pt x="10247" y="2439"/>
                    <a:pt x="9780" y="1394"/>
                    <a:pt x="9248" y="633"/>
                  </a:cubicBezTo>
                  <a:cubicBezTo>
                    <a:pt x="8977" y="246"/>
                    <a:pt x="8679" y="30"/>
                    <a:pt x="8378" y="3"/>
                  </a:cubicBezTo>
                  <a:close/>
                  <a:moveTo>
                    <a:pt x="8229" y="814"/>
                  </a:moveTo>
                  <a:cubicBezTo>
                    <a:pt x="8528" y="835"/>
                    <a:pt x="8826" y="1079"/>
                    <a:pt x="9107" y="1432"/>
                  </a:cubicBezTo>
                  <a:cubicBezTo>
                    <a:pt x="9563" y="2005"/>
                    <a:pt x="9968" y="2848"/>
                    <a:pt x="10362" y="3719"/>
                  </a:cubicBezTo>
                  <a:cubicBezTo>
                    <a:pt x="10409" y="3823"/>
                    <a:pt x="10456" y="3929"/>
                    <a:pt x="10503" y="4034"/>
                  </a:cubicBezTo>
                  <a:cubicBezTo>
                    <a:pt x="10256" y="4594"/>
                    <a:pt x="10004" y="5155"/>
                    <a:pt x="9734" y="5693"/>
                  </a:cubicBezTo>
                  <a:cubicBezTo>
                    <a:pt x="9517" y="6124"/>
                    <a:pt x="9304" y="6570"/>
                    <a:pt x="9090" y="7011"/>
                  </a:cubicBezTo>
                  <a:cubicBezTo>
                    <a:pt x="8307" y="5580"/>
                    <a:pt x="7514" y="4215"/>
                    <a:pt x="6674" y="3226"/>
                  </a:cubicBezTo>
                  <a:cubicBezTo>
                    <a:pt x="6805" y="2676"/>
                    <a:pt x="6968" y="2191"/>
                    <a:pt x="7158" y="1802"/>
                  </a:cubicBezTo>
                  <a:cubicBezTo>
                    <a:pt x="7439" y="1226"/>
                    <a:pt x="7762" y="871"/>
                    <a:pt x="8101" y="819"/>
                  </a:cubicBezTo>
                  <a:cubicBezTo>
                    <a:pt x="8143" y="813"/>
                    <a:pt x="8186" y="811"/>
                    <a:pt x="8229" y="814"/>
                  </a:cubicBezTo>
                  <a:close/>
                  <a:moveTo>
                    <a:pt x="13220" y="814"/>
                  </a:moveTo>
                  <a:cubicBezTo>
                    <a:pt x="13263" y="811"/>
                    <a:pt x="13306" y="813"/>
                    <a:pt x="13349" y="819"/>
                  </a:cubicBezTo>
                  <a:cubicBezTo>
                    <a:pt x="13687" y="871"/>
                    <a:pt x="14011" y="1226"/>
                    <a:pt x="14292" y="1802"/>
                  </a:cubicBezTo>
                  <a:cubicBezTo>
                    <a:pt x="14482" y="2191"/>
                    <a:pt x="14644" y="2676"/>
                    <a:pt x="14775" y="3226"/>
                  </a:cubicBezTo>
                  <a:cubicBezTo>
                    <a:pt x="13936" y="4216"/>
                    <a:pt x="13143" y="5583"/>
                    <a:pt x="12360" y="7011"/>
                  </a:cubicBezTo>
                  <a:cubicBezTo>
                    <a:pt x="12145" y="6570"/>
                    <a:pt x="11933" y="6124"/>
                    <a:pt x="11715" y="5693"/>
                  </a:cubicBezTo>
                  <a:cubicBezTo>
                    <a:pt x="11445" y="5155"/>
                    <a:pt x="11193" y="4594"/>
                    <a:pt x="10947" y="4034"/>
                  </a:cubicBezTo>
                  <a:cubicBezTo>
                    <a:pt x="10994" y="3929"/>
                    <a:pt x="11040" y="3823"/>
                    <a:pt x="11087" y="3719"/>
                  </a:cubicBezTo>
                  <a:cubicBezTo>
                    <a:pt x="11481" y="2848"/>
                    <a:pt x="11886" y="2005"/>
                    <a:pt x="12343" y="1432"/>
                  </a:cubicBezTo>
                  <a:cubicBezTo>
                    <a:pt x="12624" y="1079"/>
                    <a:pt x="12921" y="835"/>
                    <a:pt x="13220" y="814"/>
                  </a:cubicBezTo>
                  <a:close/>
                  <a:moveTo>
                    <a:pt x="4250" y="2733"/>
                  </a:moveTo>
                  <a:cubicBezTo>
                    <a:pt x="5966" y="2662"/>
                    <a:pt x="7436" y="4980"/>
                    <a:pt x="8814" y="7570"/>
                  </a:cubicBezTo>
                  <a:cubicBezTo>
                    <a:pt x="8715" y="7767"/>
                    <a:pt x="8615" y="7961"/>
                    <a:pt x="8514" y="8149"/>
                  </a:cubicBezTo>
                  <a:cubicBezTo>
                    <a:pt x="8129" y="8868"/>
                    <a:pt x="7739" y="9565"/>
                    <a:pt x="7344" y="10244"/>
                  </a:cubicBezTo>
                  <a:cubicBezTo>
                    <a:pt x="6354" y="8478"/>
                    <a:pt x="5276" y="6316"/>
                    <a:pt x="4082" y="6376"/>
                  </a:cubicBezTo>
                  <a:cubicBezTo>
                    <a:pt x="3899" y="6385"/>
                    <a:pt x="3713" y="6447"/>
                    <a:pt x="3524" y="6571"/>
                  </a:cubicBezTo>
                  <a:cubicBezTo>
                    <a:pt x="2878" y="6995"/>
                    <a:pt x="2260" y="8043"/>
                    <a:pt x="2161" y="9859"/>
                  </a:cubicBezTo>
                  <a:cubicBezTo>
                    <a:pt x="2035" y="12190"/>
                    <a:pt x="2714" y="14056"/>
                    <a:pt x="3507" y="14426"/>
                  </a:cubicBezTo>
                  <a:cubicBezTo>
                    <a:pt x="5055" y="15148"/>
                    <a:pt x="6286" y="12773"/>
                    <a:pt x="7349" y="11001"/>
                  </a:cubicBezTo>
                  <a:cubicBezTo>
                    <a:pt x="7782" y="11782"/>
                    <a:pt x="8213" y="12565"/>
                    <a:pt x="8643" y="13349"/>
                  </a:cubicBezTo>
                  <a:cubicBezTo>
                    <a:pt x="8647" y="13357"/>
                    <a:pt x="8651" y="13365"/>
                    <a:pt x="8655" y="13373"/>
                  </a:cubicBezTo>
                  <a:cubicBezTo>
                    <a:pt x="8199" y="14159"/>
                    <a:pt x="7732" y="14951"/>
                    <a:pt x="7250" y="15684"/>
                  </a:cubicBezTo>
                  <a:cubicBezTo>
                    <a:pt x="6234" y="17226"/>
                    <a:pt x="5151" y="18492"/>
                    <a:pt x="3980" y="18599"/>
                  </a:cubicBezTo>
                  <a:cubicBezTo>
                    <a:pt x="2316" y="18751"/>
                    <a:pt x="744" y="15588"/>
                    <a:pt x="674" y="11129"/>
                  </a:cubicBezTo>
                  <a:cubicBezTo>
                    <a:pt x="600" y="6406"/>
                    <a:pt x="2233" y="3053"/>
                    <a:pt x="4020" y="2757"/>
                  </a:cubicBezTo>
                  <a:cubicBezTo>
                    <a:pt x="4097" y="2744"/>
                    <a:pt x="4174" y="2736"/>
                    <a:pt x="4250" y="2733"/>
                  </a:cubicBezTo>
                  <a:close/>
                  <a:moveTo>
                    <a:pt x="17194" y="2735"/>
                  </a:moveTo>
                  <a:cubicBezTo>
                    <a:pt x="17271" y="2738"/>
                    <a:pt x="17347" y="2746"/>
                    <a:pt x="17425" y="2759"/>
                  </a:cubicBezTo>
                  <a:cubicBezTo>
                    <a:pt x="19211" y="3055"/>
                    <a:pt x="20845" y="6407"/>
                    <a:pt x="20770" y="11131"/>
                  </a:cubicBezTo>
                  <a:cubicBezTo>
                    <a:pt x="20700" y="15590"/>
                    <a:pt x="19128" y="18752"/>
                    <a:pt x="17464" y="18600"/>
                  </a:cubicBezTo>
                  <a:cubicBezTo>
                    <a:pt x="16293" y="18493"/>
                    <a:pt x="15211" y="17228"/>
                    <a:pt x="14195" y="15685"/>
                  </a:cubicBezTo>
                  <a:cubicBezTo>
                    <a:pt x="13714" y="14954"/>
                    <a:pt x="13247" y="14163"/>
                    <a:pt x="12792" y="13378"/>
                  </a:cubicBezTo>
                  <a:cubicBezTo>
                    <a:pt x="12797" y="13369"/>
                    <a:pt x="12801" y="13358"/>
                    <a:pt x="12807" y="13349"/>
                  </a:cubicBezTo>
                  <a:cubicBezTo>
                    <a:pt x="13237" y="12565"/>
                    <a:pt x="13668" y="11782"/>
                    <a:pt x="14100" y="11001"/>
                  </a:cubicBezTo>
                  <a:cubicBezTo>
                    <a:pt x="15163" y="12773"/>
                    <a:pt x="16395" y="15148"/>
                    <a:pt x="17943" y="14426"/>
                  </a:cubicBezTo>
                  <a:cubicBezTo>
                    <a:pt x="18735" y="14056"/>
                    <a:pt x="19415" y="12190"/>
                    <a:pt x="19288" y="9859"/>
                  </a:cubicBezTo>
                  <a:cubicBezTo>
                    <a:pt x="19190" y="8043"/>
                    <a:pt x="18571" y="6995"/>
                    <a:pt x="17925" y="6571"/>
                  </a:cubicBezTo>
                  <a:cubicBezTo>
                    <a:pt x="17737" y="6447"/>
                    <a:pt x="17551" y="6385"/>
                    <a:pt x="17368" y="6376"/>
                  </a:cubicBezTo>
                  <a:cubicBezTo>
                    <a:pt x="16173" y="6316"/>
                    <a:pt x="15096" y="8478"/>
                    <a:pt x="14105" y="10244"/>
                  </a:cubicBezTo>
                  <a:cubicBezTo>
                    <a:pt x="13711" y="9565"/>
                    <a:pt x="13320" y="8868"/>
                    <a:pt x="12935" y="8149"/>
                  </a:cubicBezTo>
                  <a:cubicBezTo>
                    <a:pt x="12834" y="7960"/>
                    <a:pt x="12733" y="7765"/>
                    <a:pt x="12634" y="7567"/>
                  </a:cubicBezTo>
                  <a:cubicBezTo>
                    <a:pt x="14011" y="4979"/>
                    <a:pt x="15480" y="2664"/>
                    <a:pt x="17194" y="2735"/>
                  </a:cubicBezTo>
                  <a:close/>
                  <a:moveTo>
                    <a:pt x="10725" y="4532"/>
                  </a:moveTo>
                  <a:cubicBezTo>
                    <a:pt x="11007" y="5169"/>
                    <a:pt x="11289" y="5806"/>
                    <a:pt x="11580" y="6410"/>
                  </a:cubicBezTo>
                  <a:cubicBezTo>
                    <a:pt x="11755" y="6774"/>
                    <a:pt x="11930" y="7125"/>
                    <a:pt x="12105" y="7473"/>
                  </a:cubicBezTo>
                  <a:cubicBezTo>
                    <a:pt x="11644" y="8321"/>
                    <a:pt x="11185" y="9178"/>
                    <a:pt x="10720" y="9979"/>
                  </a:cubicBezTo>
                  <a:cubicBezTo>
                    <a:pt x="10258" y="9176"/>
                    <a:pt x="9802" y="8320"/>
                    <a:pt x="9343" y="7475"/>
                  </a:cubicBezTo>
                  <a:cubicBezTo>
                    <a:pt x="9519" y="7126"/>
                    <a:pt x="9694" y="6775"/>
                    <a:pt x="9869" y="6410"/>
                  </a:cubicBezTo>
                  <a:cubicBezTo>
                    <a:pt x="10160" y="5806"/>
                    <a:pt x="10442" y="5169"/>
                    <a:pt x="10725" y="4532"/>
                  </a:cubicBezTo>
                  <a:close/>
                  <a:moveTo>
                    <a:pt x="4295" y="7360"/>
                  </a:moveTo>
                  <a:cubicBezTo>
                    <a:pt x="5317" y="7294"/>
                    <a:pt x="6241" y="9315"/>
                    <a:pt x="7117" y="10559"/>
                  </a:cubicBezTo>
                  <a:cubicBezTo>
                    <a:pt x="6220" y="11840"/>
                    <a:pt x="5157" y="14117"/>
                    <a:pt x="3838" y="13452"/>
                  </a:cubicBezTo>
                  <a:cubicBezTo>
                    <a:pt x="3242" y="13151"/>
                    <a:pt x="2727" y="11761"/>
                    <a:pt x="2822" y="10006"/>
                  </a:cubicBezTo>
                  <a:cubicBezTo>
                    <a:pt x="2897" y="8638"/>
                    <a:pt x="3365" y="7857"/>
                    <a:pt x="3851" y="7524"/>
                  </a:cubicBezTo>
                  <a:cubicBezTo>
                    <a:pt x="4001" y="7421"/>
                    <a:pt x="4149" y="7369"/>
                    <a:pt x="4295" y="7360"/>
                  </a:cubicBezTo>
                  <a:close/>
                  <a:moveTo>
                    <a:pt x="17154" y="7360"/>
                  </a:moveTo>
                  <a:cubicBezTo>
                    <a:pt x="17300" y="7369"/>
                    <a:pt x="17448" y="7421"/>
                    <a:pt x="17599" y="7524"/>
                  </a:cubicBezTo>
                  <a:cubicBezTo>
                    <a:pt x="18084" y="7857"/>
                    <a:pt x="18553" y="8638"/>
                    <a:pt x="18627" y="10006"/>
                  </a:cubicBezTo>
                  <a:cubicBezTo>
                    <a:pt x="18722" y="11761"/>
                    <a:pt x="18207" y="13151"/>
                    <a:pt x="17611" y="13452"/>
                  </a:cubicBezTo>
                  <a:cubicBezTo>
                    <a:pt x="16292" y="14117"/>
                    <a:pt x="15230" y="11840"/>
                    <a:pt x="14332" y="10559"/>
                  </a:cubicBezTo>
                  <a:cubicBezTo>
                    <a:pt x="15208" y="9315"/>
                    <a:pt x="16132" y="7294"/>
                    <a:pt x="17154" y="7360"/>
                  </a:cubicBezTo>
                  <a:close/>
                  <a:moveTo>
                    <a:pt x="12390" y="8024"/>
                  </a:moveTo>
                  <a:cubicBezTo>
                    <a:pt x="12523" y="8281"/>
                    <a:pt x="12655" y="8540"/>
                    <a:pt x="12791" y="8791"/>
                  </a:cubicBezTo>
                  <a:cubicBezTo>
                    <a:pt x="13135" y="9427"/>
                    <a:pt x="13491" y="10041"/>
                    <a:pt x="13871" y="10634"/>
                  </a:cubicBezTo>
                  <a:cubicBezTo>
                    <a:pt x="13444" y="11319"/>
                    <a:pt x="13044" y="12010"/>
                    <a:pt x="12656" y="12709"/>
                  </a:cubicBezTo>
                  <a:cubicBezTo>
                    <a:pt x="12615" y="12784"/>
                    <a:pt x="12574" y="12860"/>
                    <a:pt x="12532" y="12935"/>
                  </a:cubicBezTo>
                  <a:cubicBezTo>
                    <a:pt x="12037" y="12078"/>
                    <a:pt x="11556" y="11242"/>
                    <a:pt x="11092" y="10523"/>
                  </a:cubicBezTo>
                  <a:cubicBezTo>
                    <a:pt x="11519" y="9721"/>
                    <a:pt x="11951" y="8864"/>
                    <a:pt x="12390" y="8024"/>
                  </a:cubicBezTo>
                  <a:close/>
                  <a:moveTo>
                    <a:pt x="9058" y="8029"/>
                  </a:moveTo>
                  <a:cubicBezTo>
                    <a:pt x="9496" y="8867"/>
                    <a:pt x="9927" y="9721"/>
                    <a:pt x="10353" y="10521"/>
                  </a:cubicBezTo>
                  <a:cubicBezTo>
                    <a:pt x="9889" y="11240"/>
                    <a:pt x="9409" y="12074"/>
                    <a:pt x="8914" y="12930"/>
                  </a:cubicBezTo>
                  <a:cubicBezTo>
                    <a:pt x="8874" y="12856"/>
                    <a:pt x="8834" y="12782"/>
                    <a:pt x="8793" y="12709"/>
                  </a:cubicBezTo>
                  <a:cubicBezTo>
                    <a:pt x="8405" y="12010"/>
                    <a:pt x="8005" y="11319"/>
                    <a:pt x="7579" y="10634"/>
                  </a:cubicBezTo>
                  <a:cubicBezTo>
                    <a:pt x="7959" y="10041"/>
                    <a:pt x="8314" y="9427"/>
                    <a:pt x="8658" y="8791"/>
                  </a:cubicBezTo>
                  <a:cubicBezTo>
                    <a:pt x="8793" y="8542"/>
                    <a:pt x="8925" y="8285"/>
                    <a:pt x="9058" y="8029"/>
                  </a:cubicBezTo>
                  <a:close/>
                  <a:moveTo>
                    <a:pt x="10809" y="10951"/>
                  </a:moveTo>
                  <a:cubicBezTo>
                    <a:pt x="11279" y="11688"/>
                    <a:pt x="11766" y="12543"/>
                    <a:pt x="12267" y="13421"/>
                  </a:cubicBezTo>
                  <a:cubicBezTo>
                    <a:pt x="11973" y="13962"/>
                    <a:pt x="11681" y="14511"/>
                    <a:pt x="11388" y="15090"/>
                  </a:cubicBezTo>
                  <a:cubicBezTo>
                    <a:pt x="11163" y="15533"/>
                    <a:pt x="10943" y="15996"/>
                    <a:pt x="10725" y="16464"/>
                  </a:cubicBezTo>
                  <a:cubicBezTo>
                    <a:pt x="10506" y="15996"/>
                    <a:pt x="10287" y="15533"/>
                    <a:pt x="10062" y="15090"/>
                  </a:cubicBezTo>
                  <a:cubicBezTo>
                    <a:pt x="9780" y="14533"/>
                    <a:pt x="9498" y="14005"/>
                    <a:pt x="9215" y="13483"/>
                  </a:cubicBezTo>
                  <a:cubicBezTo>
                    <a:pt x="9750" y="12595"/>
                    <a:pt x="10272" y="11730"/>
                    <a:pt x="10777" y="10971"/>
                  </a:cubicBezTo>
                  <a:lnTo>
                    <a:pt x="10809" y="10951"/>
                  </a:lnTo>
                  <a:close/>
                  <a:moveTo>
                    <a:pt x="12530" y="13876"/>
                  </a:moveTo>
                  <a:cubicBezTo>
                    <a:pt x="13011" y="14714"/>
                    <a:pt x="13504" y="15561"/>
                    <a:pt x="14013" y="16341"/>
                  </a:cubicBezTo>
                  <a:cubicBezTo>
                    <a:pt x="14418" y="16961"/>
                    <a:pt x="14833" y="17535"/>
                    <a:pt x="15259" y="18029"/>
                  </a:cubicBezTo>
                  <a:cubicBezTo>
                    <a:pt x="15113" y="18681"/>
                    <a:pt x="14923" y="19251"/>
                    <a:pt x="14695" y="19696"/>
                  </a:cubicBezTo>
                  <a:cubicBezTo>
                    <a:pt x="14400" y="20272"/>
                    <a:pt x="14062" y="20627"/>
                    <a:pt x="13707" y="20678"/>
                  </a:cubicBezTo>
                  <a:cubicBezTo>
                    <a:pt x="13349" y="20731"/>
                    <a:pt x="12990" y="20471"/>
                    <a:pt x="12653" y="20067"/>
                  </a:cubicBezTo>
                  <a:cubicBezTo>
                    <a:pt x="12175" y="19494"/>
                    <a:pt x="11751" y="18651"/>
                    <a:pt x="11338" y="17779"/>
                  </a:cubicBezTo>
                  <a:cubicBezTo>
                    <a:pt x="11210" y="17509"/>
                    <a:pt x="11084" y="17235"/>
                    <a:pt x="10957" y="16962"/>
                  </a:cubicBezTo>
                  <a:cubicBezTo>
                    <a:pt x="11142" y="16571"/>
                    <a:pt x="11330" y="16182"/>
                    <a:pt x="11529" y="15807"/>
                  </a:cubicBezTo>
                  <a:cubicBezTo>
                    <a:pt x="11866" y="15173"/>
                    <a:pt x="12195" y="14515"/>
                    <a:pt x="12530" y="13876"/>
                  </a:cubicBezTo>
                  <a:close/>
                  <a:moveTo>
                    <a:pt x="8945" y="13926"/>
                  </a:moveTo>
                  <a:cubicBezTo>
                    <a:pt x="9271" y="14549"/>
                    <a:pt x="9592" y="15190"/>
                    <a:pt x="9920" y="15807"/>
                  </a:cubicBezTo>
                  <a:cubicBezTo>
                    <a:pt x="10119" y="16182"/>
                    <a:pt x="10308" y="16571"/>
                    <a:pt x="10492" y="16962"/>
                  </a:cubicBezTo>
                  <a:cubicBezTo>
                    <a:pt x="10366" y="17235"/>
                    <a:pt x="10239" y="17509"/>
                    <a:pt x="10111" y="17779"/>
                  </a:cubicBezTo>
                  <a:cubicBezTo>
                    <a:pt x="9699" y="18651"/>
                    <a:pt x="9274" y="19494"/>
                    <a:pt x="8796" y="20067"/>
                  </a:cubicBezTo>
                  <a:cubicBezTo>
                    <a:pt x="8460" y="20471"/>
                    <a:pt x="8101" y="20731"/>
                    <a:pt x="7742" y="20678"/>
                  </a:cubicBezTo>
                  <a:cubicBezTo>
                    <a:pt x="7388" y="20627"/>
                    <a:pt x="7049" y="20272"/>
                    <a:pt x="6754" y="19696"/>
                  </a:cubicBezTo>
                  <a:cubicBezTo>
                    <a:pt x="6524" y="19246"/>
                    <a:pt x="6332" y="18669"/>
                    <a:pt x="6186" y="18008"/>
                  </a:cubicBezTo>
                  <a:cubicBezTo>
                    <a:pt x="6611" y="17516"/>
                    <a:pt x="7026" y="16946"/>
                    <a:pt x="7432" y="16339"/>
                  </a:cubicBezTo>
                  <a:cubicBezTo>
                    <a:pt x="7948" y="15567"/>
                    <a:pt x="8451" y="14742"/>
                    <a:pt x="8945" y="13926"/>
                  </a:cubicBezTo>
                  <a:close/>
                </a:path>
              </a:pathLst>
            </a:custGeom>
            <a:solidFill>
              <a:srgbClr val="A08266"/>
            </a:solidFill>
            <a:ln w="12700">
              <a:miter lim="400000"/>
            </a:ln>
          </p:spPr>
          <p:txBody>
            <a:bodyPr lIns="0" tIns="0" rIns="0" bIns="0" anchor="ct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marL="0" marR="0" lvl="0" indent="0" algn="l" defTabSz="825500" rtl="0" eaLnBrk="0" fontAlgn="base" latinLnBrk="0" hangingPunct="0">
                <a:lnSpc>
                  <a:spcPct val="100000"/>
                </a:lnSpc>
                <a:spcBef>
                  <a:spcPct val="0"/>
                </a:spcBef>
                <a:spcAft>
                  <a:spcPct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Arial" panose="020B0604020202020204"/>
                <a:ea typeface="+mn-ea"/>
                <a:cs typeface="+mn-cs"/>
                <a:sym typeface="Helvetica Neue Medium"/>
              </a:endParaRPr>
            </a:p>
          </p:txBody>
        </p:sp>
      </p:grpSp>
      <p:grpSp>
        <p:nvGrpSpPr>
          <p:cNvPr id="38" name="Группа 37"/>
          <p:cNvGrpSpPr>
            <a:grpSpLocks/>
          </p:cNvGrpSpPr>
          <p:nvPr/>
        </p:nvGrpSpPr>
        <p:grpSpPr bwMode="auto">
          <a:xfrm>
            <a:off x="11374001" y="455614"/>
            <a:ext cx="1835150" cy="11933236"/>
            <a:chOff x="11274128" y="982445"/>
            <a:chExt cx="1835744" cy="11933218"/>
          </a:xfrm>
        </p:grpSpPr>
        <p:grpSp>
          <p:nvGrpSpPr>
            <p:cNvPr id="39" name="Группа 38"/>
            <p:cNvGrpSpPr>
              <a:grpSpLocks/>
            </p:cNvGrpSpPr>
            <p:nvPr/>
          </p:nvGrpSpPr>
          <p:grpSpPr bwMode="auto">
            <a:xfrm>
              <a:off x="11274128" y="982445"/>
              <a:ext cx="1835744" cy="3931339"/>
              <a:chOff x="11274128" y="982445"/>
              <a:chExt cx="1835744" cy="3931339"/>
            </a:xfrm>
          </p:grpSpPr>
          <p:sp>
            <p:nvSpPr>
              <p:cNvPr id="41" name="Овал 40"/>
              <p:cNvSpPr>
                <a:spLocks noChangeArrowheads="1"/>
              </p:cNvSpPr>
              <p:nvPr/>
            </p:nvSpPr>
            <p:spPr bwMode="auto">
              <a:xfrm>
                <a:off x="11854891" y="2583382"/>
                <a:ext cx="674218" cy="674218"/>
              </a:xfrm>
              <a:prstGeom prst="ellipse">
                <a:avLst/>
              </a:prstGeom>
              <a:solidFill>
                <a:srgbClr val="A08266"/>
              </a:solidFill>
              <a:ln>
                <a:noFill/>
              </a:ln>
              <a:extLst>
                <a:ext uri="{91240B29-F687-4F45-9708-019B960494DF}">
                  <a14:hiddenLine xmlns:a14="http://schemas.microsoft.com/office/drawing/2010/main" xmlns="" w="12700" algn="ctr">
                    <a:solidFill>
                      <a:srgbClr val="000000"/>
                    </a:solidFill>
                    <a:miter lim="400000"/>
                    <a:headEnd/>
                    <a:tailEnd/>
                  </a14:hiddenLine>
                </a:ext>
              </a:extLst>
            </p:spPr>
            <p:txBody>
              <a:bodyPr lIns="38100" tIns="38100" rIns="38100" bIns="38100" anchor="ct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ru-RU" altLang="ru-RU" sz="2000" b="0" i="0" u="none" strike="noStrike" kern="1200" cap="none" spc="0" normalizeH="0" baseline="0" noProof="0">
                  <a:ln>
                    <a:noFill/>
                  </a:ln>
                  <a:solidFill>
                    <a:srgbClr val="74808C"/>
                  </a:solidFill>
                  <a:effectLst/>
                  <a:uLnTx/>
                  <a:uFillTx/>
                  <a:latin typeface="Poppins"/>
                  <a:sym typeface="Poppins"/>
                </a:endParaRPr>
              </a:p>
            </p:txBody>
          </p:sp>
          <p:grpSp>
            <p:nvGrpSpPr>
              <p:cNvPr id="42" name="Группа 41"/>
              <p:cNvGrpSpPr>
                <a:grpSpLocks/>
              </p:cNvGrpSpPr>
              <p:nvPr/>
            </p:nvGrpSpPr>
            <p:grpSpPr bwMode="auto">
              <a:xfrm>
                <a:off x="11274128" y="3676653"/>
                <a:ext cx="1835744" cy="1237131"/>
                <a:chOff x="11274128" y="3676653"/>
                <a:chExt cx="1835744" cy="1237131"/>
              </a:xfrm>
            </p:grpSpPr>
            <p:sp>
              <p:nvSpPr>
                <p:cNvPr id="45" name="Овал 44"/>
                <p:cNvSpPr>
                  <a:spLocks noChangeArrowheads="1"/>
                </p:cNvSpPr>
                <p:nvPr/>
              </p:nvSpPr>
              <p:spPr bwMode="auto">
                <a:xfrm>
                  <a:off x="11573435" y="3676653"/>
                  <a:ext cx="1237131" cy="1237131"/>
                </a:xfrm>
                <a:prstGeom prst="ellipse">
                  <a:avLst/>
                </a:prstGeom>
                <a:solidFill>
                  <a:srgbClr val="A08266"/>
                </a:solidFill>
                <a:ln>
                  <a:noFill/>
                </a:ln>
                <a:extLst>
                  <a:ext uri="{91240B29-F687-4F45-9708-019B960494DF}">
                    <a14:hiddenLine xmlns:a14="http://schemas.microsoft.com/office/drawing/2010/main" xmlns="" w="12700" algn="ctr">
                      <a:solidFill>
                        <a:srgbClr val="000000"/>
                      </a:solidFill>
                      <a:miter lim="400000"/>
                      <a:headEnd/>
                      <a:tailEnd/>
                    </a14:hiddenLine>
                  </a:ext>
                </a:extLst>
              </p:spPr>
              <p:txBody>
                <a:bodyPr lIns="38100" tIns="38100" rIns="38100" bIns="38100" anchor="ct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ru-RU" altLang="ru-RU" sz="2000" b="0" i="0" u="none" strike="noStrike" kern="1200" cap="none" spc="0" normalizeH="0" baseline="0" noProof="0">
                    <a:ln>
                      <a:noFill/>
                    </a:ln>
                    <a:solidFill>
                      <a:srgbClr val="74808C"/>
                    </a:solidFill>
                    <a:effectLst/>
                    <a:uLnTx/>
                    <a:uFillTx/>
                    <a:latin typeface="Poppins"/>
                    <a:sym typeface="Poppins"/>
                  </a:endParaRPr>
                </a:p>
              </p:txBody>
            </p:sp>
            <p:sp>
              <p:nvSpPr>
                <p:cNvPr id="46" name="Text Box 3">
                  <a:extLst>
                    <a:ext uri="{FF2B5EF4-FFF2-40B4-BE49-F238E27FC236}">
                      <a16:creationId xmlns:a16="http://schemas.microsoft.com/office/drawing/2014/main" xmlns="" id="{2C8893B9-A2C3-7C43-AFBF-5B217AFCAC75}"/>
                    </a:ext>
                  </a:extLst>
                </p:cNvPr>
                <p:cNvSpPr txBox="1">
                  <a:spLocks/>
                </p:cNvSpPr>
                <p:nvPr/>
              </p:nvSpPr>
              <p:spPr bwMode="auto">
                <a:xfrm>
                  <a:off x="11274128" y="3779616"/>
                  <a:ext cx="1835744" cy="97313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marL="0" marR="0" lvl="0" indent="0" algn="ctr" defTabSz="825500" rtl="0" eaLnBrk="1" fontAlgn="base" latinLnBrk="0" hangingPunct="0">
                    <a:lnSpc>
                      <a:spcPct val="100000"/>
                    </a:lnSpc>
                    <a:spcBef>
                      <a:spcPct val="0"/>
                    </a:spcBef>
                    <a:spcAft>
                      <a:spcPct val="0"/>
                    </a:spcAft>
                    <a:buClrTx/>
                    <a:buSzTx/>
                    <a:buFontTx/>
                    <a:buNone/>
                    <a:tabLst/>
                    <a:defRPr/>
                  </a:pPr>
                  <a:endParaRPr kumimoji="0" lang="x-none" altLang="x-none" sz="5000" b="1" i="0" u="none" strike="noStrike" kern="1200" cap="none" spc="0" normalizeH="0" baseline="0" noProof="0" dirty="0">
                    <a:ln>
                      <a:noFill/>
                    </a:ln>
                    <a:solidFill>
                      <a:srgbClr val="EFEFEF"/>
                    </a:solidFill>
                    <a:effectLst/>
                    <a:uLnTx/>
                    <a:uFillTx/>
                    <a:latin typeface="Playfair Display" pitchFamily="2" charset="0"/>
                    <a:ea typeface="Roboto Slab" pitchFamily="2" charset="0"/>
                    <a:cs typeface="Times New Roman" panose="02020603050405020304" pitchFamily="18" charset="0"/>
                    <a:sym typeface="Poppins Medium" charset="0"/>
                  </a:endParaRPr>
                </a:p>
              </p:txBody>
            </p:sp>
          </p:grpSp>
          <p:sp>
            <p:nvSpPr>
              <p:cNvPr id="43" name="Овал 42"/>
              <p:cNvSpPr>
                <a:spLocks noChangeArrowheads="1"/>
              </p:cNvSpPr>
              <p:nvPr/>
            </p:nvSpPr>
            <p:spPr bwMode="auto">
              <a:xfrm>
                <a:off x="11960453" y="1786393"/>
                <a:ext cx="463095" cy="463095"/>
              </a:xfrm>
              <a:prstGeom prst="ellipse">
                <a:avLst/>
              </a:prstGeom>
              <a:solidFill>
                <a:srgbClr val="A08266"/>
              </a:solidFill>
              <a:ln>
                <a:noFill/>
              </a:ln>
              <a:extLst>
                <a:ext uri="{91240B29-F687-4F45-9708-019B960494DF}">
                  <a14:hiddenLine xmlns:a14="http://schemas.microsoft.com/office/drawing/2010/main" xmlns="" w="12700" algn="ctr">
                    <a:solidFill>
                      <a:srgbClr val="000000"/>
                    </a:solidFill>
                    <a:miter lim="400000"/>
                    <a:headEnd/>
                    <a:tailEnd/>
                  </a14:hiddenLine>
                </a:ext>
              </a:extLst>
            </p:spPr>
            <p:txBody>
              <a:bodyPr lIns="38100" tIns="38100" rIns="38100" bIns="38100" anchor="ct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ru-RU" altLang="ru-RU" sz="2000" b="0" i="0" u="none" strike="noStrike" kern="1200" cap="none" spc="0" normalizeH="0" baseline="0" noProof="0">
                  <a:ln>
                    <a:noFill/>
                  </a:ln>
                  <a:solidFill>
                    <a:srgbClr val="74808C"/>
                  </a:solidFill>
                  <a:effectLst/>
                  <a:uLnTx/>
                  <a:uFillTx/>
                  <a:latin typeface="Poppins"/>
                  <a:sym typeface="Poppins"/>
                </a:endParaRPr>
              </a:p>
            </p:txBody>
          </p:sp>
          <p:sp>
            <p:nvSpPr>
              <p:cNvPr id="44" name="Овал 43"/>
              <p:cNvSpPr>
                <a:spLocks noChangeArrowheads="1"/>
              </p:cNvSpPr>
              <p:nvPr/>
            </p:nvSpPr>
            <p:spPr bwMode="auto">
              <a:xfrm>
                <a:off x="12026531" y="982445"/>
                <a:ext cx="330939" cy="330939"/>
              </a:xfrm>
              <a:prstGeom prst="ellipse">
                <a:avLst/>
              </a:prstGeom>
              <a:solidFill>
                <a:srgbClr val="A08266"/>
              </a:solidFill>
              <a:ln>
                <a:noFill/>
              </a:ln>
              <a:extLst>
                <a:ext uri="{91240B29-F687-4F45-9708-019B960494DF}">
                  <a14:hiddenLine xmlns:a14="http://schemas.microsoft.com/office/drawing/2010/main" xmlns="" w="12700" algn="ctr">
                    <a:solidFill>
                      <a:srgbClr val="000000"/>
                    </a:solidFill>
                    <a:miter lim="400000"/>
                    <a:headEnd/>
                    <a:tailEnd/>
                  </a14:hiddenLine>
                </a:ext>
              </a:extLst>
            </p:spPr>
            <p:txBody>
              <a:bodyPr lIns="38100" tIns="38100" rIns="38100" bIns="38100" anchor="ct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ru-RU" altLang="ru-RU" sz="2000" b="0" i="0" u="none" strike="noStrike" kern="1200" cap="none" spc="0" normalizeH="0" baseline="0" noProof="0">
                  <a:ln>
                    <a:noFill/>
                  </a:ln>
                  <a:solidFill>
                    <a:srgbClr val="74808C"/>
                  </a:solidFill>
                  <a:effectLst/>
                  <a:uLnTx/>
                  <a:uFillTx/>
                  <a:latin typeface="Poppins"/>
                  <a:sym typeface="Poppins"/>
                </a:endParaRPr>
              </a:p>
            </p:txBody>
          </p:sp>
        </p:grpSp>
        <p:sp>
          <p:nvSpPr>
            <p:cNvPr id="40" name="Овал 39"/>
            <p:cNvSpPr>
              <a:spLocks noChangeArrowheads="1"/>
            </p:cNvSpPr>
            <p:nvPr/>
          </p:nvSpPr>
          <p:spPr bwMode="auto">
            <a:xfrm>
              <a:off x="12026531" y="12584724"/>
              <a:ext cx="330939" cy="330939"/>
            </a:xfrm>
            <a:prstGeom prst="ellipse">
              <a:avLst/>
            </a:prstGeom>
            <a:solidFill>
              <a:srgbClr val="A08266"/>
            </a:solidFill>
            <a:ln>
              <a:noFill/>
            </a:ln>
            <a:extLst>
              <a:ext uri="{91240B29-F687-4F45-9708-019B960494DF}">
                <a14:hiddenLine xmlns:a14="http://schemas.microsoft.com/office/drawing/2010/main" xmlns="" w="12700" algn="ctr">
                  <a:solidFill>
                    <a:srgbClr val="000000"/>
                  </a:solidFill>
                  <a:miter lim="400000"/>
                  <a:headEnd/>
                  <a:tailEnd/>
                </a14:hiddenLine>
              </a:ext>
            </a:extLst>
          </p:spPr>
          <p:txBody>
            <a:bodyPr lIns="38100" tIns="38100" rIns="38100" bIns="38100" anchor="ctr">
              <a:spAutoFit/>
            </a:bodyPr>
            <a:ls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ru-RU" altLang="ru-RU" sz="2000" b="0" i="0" u="none" strike="noStrike" kern="1200" cap="none" spc="0" normalizeH="0" baseline="0" noProof="0">
                <a:ln>
                  <a:noFill/>
                </a:ln>
                <a:solidFill>
                  <a:srgbClr val="74808C"/>
                </a:solidFill>
                <a:effectLst/>
                <a:uLnTx/>
                <a:uFillTx/>
                <a:latin typeface="Poppins"/>
                <a:sym typeface="Poppins"/>
              </a:endParaRPr>
            </a:p>
          </p:txBody>
        </p:sp>
      </p:grpSp>
    </p:spTree>
    <p:extLst>
      <p:ext uri="{BB962C8B-B14F-4D97-AF65-F5344CB8AC3E}">
        <p14:creationId xmlns:p14="http://schemas.microsoft.com/office/powerpoint/2010/main" xmlns="" val="3138427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White">
  <a:themeElements>
    <a:clrScheme name="HiSlide_M_06">
      <a:dk1>
        <a:srgbClr val="845E42"/>
      </a:dk1>
      <a:lt1>
        <a:srgbClr val="F4F4F4"/>
      </a:lt1>
      <a:dk2>
        <a:srgbClr val="5E5E5E"/>
      </a:dk2>
      <a:lt2>
        <a:srgbClr val="D5D5D5"/>
      </a:lt2>
      <a:accent1>
        <a:srgbClr val="DFD8CC"/>
      </a:accent1>
      <a:accent2>
        <a:srgbClr val="F4F4F4"/>
      </a:accent2>
      <a:accent3>
        <a:srgbClr val="845E42"/>
      </a:accent3>
      <a:accent4>
        <a:srgbClr val="4D463A"/>
      </a:accent4>
      <a:accent5>
        <a:srgbClr val="DFD8CC"/>
      </a:accent5>
      <a:accent6>
        <a:srgbClr val="F4F4F4"/>
      </a:accent6>
      <a:hlink>
        <a:srgbClr val="845E42"/>
      </a:hlink>
      <a:folHlink>
        <a:srgbClr val="4D463A"/>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1382</TotalTime>
  <Words>1933</Words>
  <Application>Microsoft Office PowerPoint</Application>
  <PresentationFormat>Произвольный</PresentationFormat>
  <Paragraphs>200</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White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Рейхан</dc:creator>
  <cp:lastModifiedBy>Бухгалтер</cp:lastModifiedBy>
  <cp:revision>116</cp:revision>
  <dcterms:modified xsi:type="dcterms:W3CDTF">2021-11-29T07:45:21Z</dcterms:modified>
</cp:coreProperties>
</file>