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6" r:id="rId12"/>
    <p:sldId id="264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3091" autoAdjust="0"/>
  </p:normalViewPr>
  <p:slideViewPr>
    <p:cSldViewPr snapToGrid="0">
      <p:cViewPr varScale="1">
        <p:scale>
          <a:sx n="30" d="100"/>
          <a:sy n="30" d="100"/>
        </p:scale>
        <p:origin x="28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A29B-D0AB-430C-B964-E4E08AEEBFE7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9A37B-9C8E-4B81-88D5-C01ACA84EE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9A37B-9C8E-4B81-88D5-C01ACA84EE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6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15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4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142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5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9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7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1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5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3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6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577E3-4617-4F38-A3DA-979010F80CB3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2B55D1-26D3-491D-8E2D-491ED8DFF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3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#sdfootnote1sym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248" y="-29029"/>
            <a:ext cx="8596668" cy="1320800"/>
          </a:xfrm>
        </p:spPr>
        <p:txBody>
          <a:bodyPr/>
          <a:lstStyle/>
          <a:p>
            <a:r>
              <a:rPr lang="ru-RU" dirty="0"/>
              <a:t>Номинация «Домашний русский»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Домашний русский.</a:t>
            </a:r>
          </a:p>
          <a:p>
            <a:r>
              <a:rPr lang="ru-RU" dirty="0"/>
              <a:t>Письменный язык – это всегда компромисс, например, между пишущим и читающим, между удобством и скоростью записи. Поэтому в нем очень важны символы – буквы. Они – объединение слова и его значения. Слово-символ должен быть неизменным, неприкосновенным, но порою происходит обратное. </a:t>
            </a:r>
          </a:p>
          <a:p>
            <a:r>
              <a:rPr lang="ru-RU" dirty="0"/>
              <a:t>Работа ученицы в виде презентации отвечает на вопросы: почему буква Ё появилась в алфавите, зачем она нужна, почему буква Ё забывается в современном написании слов, к чему это ведет? В энциклопедических изданиях лишняя Ё делит площадь со своей соперницей Е. Самое </a:t>
            </a:r>
            <a:r>
              <a:rPr lang="ru-RU" dirty="0" err="1"/>
              <a:t>главное,есть</a:t>
            </a:r>
            <a:r>
              <a:rPr lang="ru-RU" dirty="0"/>
              <a:t> ли будущее у данной буквы? </a:t>
            </a:r>
          </a:p>
          <a:p>
            <a:r>
              <a:rPr lang="ru-RU" dirty="0"/>
              <a:t>Работа( презентация) может использоваться в качестве дополнительного материала для углубленного изучения предмета в старших классах в условиях дистанционного обучения, домашней подготовки учащихся к ГИА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4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Нормы употребления буквы «Ё» в современном русском языке.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Современное правописание регламентируется прежде всего Правилами русской орфографии и пунктуации 1956 года. Согласно §10 данных правил, буква «ё» пишется в следующих случаях:</a:t>
            </a:r>
          </a:p>
          <a:p>
            <a:r>
              <a:rPr lang="ru-RU" dirty="0"/>
              <a:t>Когда необходимо предупредить неверное чтение и понимание слова, например: узнаём в отличие </a:t>
            </a:r>
            <a:r>
              <a:rPr lang="ru-RU" dirty="0" err="1"/>
              <a:t>отузна́ем</a:t>
            </a:r>
            <a:r>
              <a:rPr lang="ru-RU" dirty="0"/>
              <a:t>; всё в отличие от все; вёдро в отличие от </a:t>
            </a:r>
            <a:r>
              <a:rPr lang="ru-RU" dirty="0" err="1"/>
              <a:t>ведрó</a:t>
            </a:r>
            <a:r>
              <a:rPr lang="ru-RU" dirty="0"/>
              <a:t>; совершённый (причастие) в отличие </a:t>
            </a:r>
            <a:r>
              <a:rPr lang="ru-RU" dirty="0" err="1"/>
              <a:t>отсовершенный</a:t>
            </a:r>
            <a:r>
              <a:rPr lang="ru-RU" dirty="0"/>
              <a:t> (прилагательное).</a:t>
            </a:r>
          </a:p>
          <a:p>
            <a:r>
              <a:rPr lang="ru-RU" dirty="0"/>
              <a:t>Когда надо указать произношение малоизвестного слова, например: река </a:t>
            </a:r>
            <a:r>
              <a:rPr lang="ru-RU" dirty="0" err="1"/>
              <a:t>Олёкма</a:t>
            </a:r>
            <a:r>
              <a:rPr lang="ru-RU" dirty="0"/>
              <a:t>.</a:t>
            </a:r>
          </a:p>
          <a:p>
            <a:r>
              <a:rPr lang="ru-RU" dirty="0"/>
              <a:t>В специальных текстах: букварях, школьных учебниках русского языка, учебниках орфоэпии и т.п., а также в словарях для указания места ударения и правильного произношения.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2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Презумпция невиновности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 юристов существует презумпция невиновности: если не доказана вина, лицо считается невиновным. Предположим, есть еще другой суд, исходящий из прямо противоположной презумпции невиновности: если не доказана невиновность, то подсудимого карают. Пусть одни и те же дела разбираются одновременно двумя судами – один исходит из презумпции виновности, другой – из презумпции невиновности. Тогда приговоры по одному и тому же делу часто были бы различны.</a:t>
            </a:r>
          </a:p>
          <a:p>
            <a:r>
              <a:rPr lang="ru-RU" dirty="0"/>
              <a:t>Так и в фонетике, графике строятся разные ряды фонетических единиц, устанавливаются разные закономерности, обосновываются разные выводы. </a:t>
            </a:r>
          </a:p>
          <a:p>
            <a:r>
              <a:rPr lang="ru-RU"/>
              <a:t>В русском алфавите много букв с сомнительной пользой («э», «е оборотное» используется только в паре десятков заимствованных корней, функции твердого знака полностью повторяют функции знака мягкого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букве «Ё»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Памятник букве «Ё» — памятник в Ульяновске. Открыт 4 сентября 2005 года, а 3 ноября 2005 был установлен современный памятник.</a:t>
            </a:r>
          </a:p>
          <a:p>
            <a:r>
              <a:rPr lang="ru-RU" dirty="0"/>
              <a:t>Идея установить памятник букве Ё в Ульяновске возникла в 1997 году, когда ульяновские историки провели празднование 200-летия появления литеры «ё» в печати. В 2001 году город провёл конкурс на лучший проект памятника, с тем, чтобы установить его в честь 205-летия применения буквы. Победителем конкурса стал один из инициаторов установки памятника — ульяновский художник Александр Зинин.</a:t>
            </a:r>
          </a:p>
          <a:p>
            <a:endParaRPr lang="ru-RU" dirty="0"/>
          </a:p>
        </p:txBody>
      </p:sp>
      <p:pic>
        <p:nvPicPr>
          <p:cNvPr id="1026" name="Picture 2" descr="https://avatars.mds.yandex.net/get-zen_doc/1687249/pub_5fbce2280b4af8014954af23_5fbce2fc9e83245705bc6ff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270000"/>
            <a:ext cx="2568136" cy="48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буквой ё все по-другому именно из-за чужого способа написания. </a:t>
            </a:r>
          </a:p>
          <a:p>
            <a:r>
              <a:rPr lang="ru-RU" dirty="0"/>
              <a:t>В процессе работы я изучила проблему постепенного отказа носителями языка от употребления буквы «ё». Пришла к выводу, что нынешнее состояние обусловлено именно нелегкой исторической судьбой буквы «ё» в русском языке. Выяснила и другие причины возникновения данной проблемы. К ним относится тесная связь между буквами «ё» и «е».</a:t>
            </a:r>
          </a:p>
          <a:p>
            <a:r>
              <a:rPr lang="ru-RU" dirty="0"/>
              <a:t>Изучив Правила русской орфографии и пунктуации, а также другие нормативные документы, выяснила, что на сегодняшний день употребление буквы «ё» является </a:t>
            </a:r>
            <a:r>
              <a:rPr lang="ru-RU" dirty="0" smtClean="0"/>
              <a:t>обязательным, правда, </a:t>
            </a:r>
            <a:r>
              <a:rPr lang="ru-RU" dirty="0"/>
              <a:t>лишь в отдельных случаях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все-таки «да»!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Проведя опрос среди школьников и отследив опросы в Интернете, узнала, что в последнее время всё больше носителей языка высказываются за обязательное использование буквы «ё» и сами стараются употреблять её на письме.</a:t>
            </a:r>
          </a:p>
          <a:p>
            <a:r>
              <a:rPr lang="ru-RU" dirty="0"/>
              <a:t>Сформулировав и оценив аргументы «за» и «против» употребления, мы пришли к выводу, что большинство доводов – в пользу буквы «ё», и они более значимы. Доводы «против» менее весомы, почти все их можно отнести к небрежности по отношению к своему языку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Таким образом, выдвинутая гипотеза о том, что отказ носителями языка от употребления буквы «ё» обусловлен исторически, но на данный момент времени является неправомерным, подтвердилась.</a:t>
            </a:r>
            <a:endParaRPr lang="ru-RU" dirty="0">
              <a:effectLst/>
            </a:endParaRPr>
          </a:p>
        </p:txBody>
      </p:sp>
      <p:pic>
        <p:nvPicPr>
          <p:cNvPr id="1026" name="Picture 2" descr="https://f1.pngfuel.com/png/413/136/860/alphabet-blog-letter-sha-cartoon-png-clip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2743200" cy="29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0883" y="1002848"/>
            <a:ext cx="9144000" cy="2387600"/>
          </a:xfrm>
        </p:spPr>
        <p:txBody>
          <a:bodyPr/>
          <a:lstStyle/>
          <a:p>
            <a:r>
              <a:rPr lang="ru-RU" dirty="0" smtClean="0"/>
              <a:t>Проект «Загадка буквы Ё»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500" dirty="0" smtClean="0"/>
              <a:t> </a:t>
            </a: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Выполнила  ученица 11Б класса   </a:t>
            </a:r>
            <a:r>
              <a:rPr lang="ru-RU" sz="45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Абидуева</a:t>
            </a: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Светлана </a:t>
            </a:r>
            <a:r>
              <a:rPr lang="ru-RU" sz="45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Ачиктуевна</a:t>
            </a: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</a:p>
          <a:p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МБОУ   СОШ№40 г. Читы</a:t>
            </a:r>
          </a:p>
          <a:p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Руководитель: Яковлева Наталья Викторовна, учитель русского языка и литературы</a:t>
            </a:r>
            <a:r>
              <a:rPr lang="ru-RU" dirty="0" smtClean="0"/>
              <a:t>.   </a:t>
            </a:r>
            <a:endParaRPr lang="ru-RU" dirty="0"/>
          </a:p>
        </p:txBody>
      </p:sp>
      <p:pic>
        <p:nvPicPr>
          <p:cNvPr id="1026" name="Picture 2" descr="https://alphabetonline.ru/images/letters2/yo/yo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507" y="342463"/>
            <a:ext cx="3111335" cy="42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 чем актуальность темы?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Актуальность темы: все слова состоят из букв, и порою, мы даже не задумываемся, почему и как они составляются. А ведь за каждым словом, каждой буквой стоит своя история. Мне стало интересно узнать, каким образом в язык пришла необыкновенная буква под названием Ё, которой не так давно, а именно в ноябре прошлого года исполнилось 224 года.</a:t>
            </a:r>
          </a:p>
          <a:p>
            <a:r>
              <a:rPr lang="ru-RU" dirty="0"/>
              <a:t>Предмет изучения: лингвистика, фонетика.</a:t>
            </a:r>
          </a:p>
          <a:p>
            <a:r>
              <a:rPr lang="ru-RU" dirty="0"/>
              <a:t>Объект исследования: буквы русского алфавита. «ё» как графическая единица языка.</a:t>
            </a:r>
          </a:p>
          <a:p>
            <a:r>
              <a:rPr lang="ru-RU"/>
              <a:t>Предмет исследования: употребление в устной и письменной речи самой молодой буквы русского алфавита.</a:t>
            </a:r>
          </a:p>
          <a:p>
            <a:endParaRPr lang="ru-RU"/>
          </a:p>
        </p:txBody>
      </p:sp>
      <p:pic>
        <p:nvPicPr>
          <p:cNvPr id="1026" name="Picture 2" descr="http://3.bp.blogspot.com/-pTXHk_HogRk/VOs7WLbJyuI/AAAAAAAAARE/P_lnmFja9yU/s1600/sm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38" y="0"/>
            <a:ext cx="3166662" cy="321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 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Гипотеза: многие люди, в частности лингвисты, считают, что без данной буквы мы бы легко обошлись, она, эта буква, должна как бы умереть в языке, роль ее может выполнять буква Е. От нее она отличается на письме тем, что имеет сверху перевернутое двоеточие, а при произношении разной тональностью. Идут споры о надобности буквы Ё в алфавите. Но я предполагаю, что все-таки буква Ё в русском языке должна остаться, и она имеет право на дальнейшее существование. </a:t>
            </a:r>
          </a:p>
          <a:p>
            <a:r>
              <a:rPr lang="ru-RU"/>
              <a:t>Цель: доказать, что буква Ё имеет право на дальнейшее существование в языке, как и другие буквы русского алфавита.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err="1" smtClean="0"/>
              <a:t>Изс</a:t>
            </a:r>
            <a:r>
              <a:rPr lang="ru-RU" dirty="0" smtClean="0"/>
              <a:t>  Из истории буквы  «ё»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Букву ё русском алфавите придумала в 1783 году </a:t>
            </a:r>
            <a:r>
              <a:rPr lang="ru-RU" dirty="0" smtClean="0"/>
              <a:t>Российской </a:t>
            </a:r>
            <a:r>
              <a:rPr lang="ru-RU" dirty="0"/>
              <a:t>Академии. На академическом заседании Екатерина Романовна спросила у Державина, Фонвизина и прочих присутствовавших, правомерно ли писать «</a:t>
            </a:r>
            <a:r>
              <a:rPr lang="ru-RU" dirty="0" err="1"/>
              <a:t>iолка</a:t>
            </a:r>
            <a:r>
              <a:rPr lang="ru-RU" dirty="0"/>
              <a:t>» и не разумнее ли заменить диграф «</a:t>
            </a:r>
            <a:r>
              <a:rPr lang="ru-RU" dirty="0" err="1"/>
              <a:t>iо</a:t>
            </a:r>
            <a:r>
              <a:rPr lang="ru-RU" dirty="0"/>
              <a:t>» на одну литеру «ё».</a:t>
            </a:r>
          </a:p>
          <a:p>
            <a:r>
              <a:rPr lang="ru-RU" dirty="0"/>
              <a:t>В печати Ё появилась впервые в 1795 году в стихах Ивана Дмитриева, а следом, в 1796-м, в стихотворениях Николая Карамзина. Публикуя свои статьи в журналах, Карамзин ради внешнего эффекта в 1797 г. применил в русскоязычном тексте европейский умлаут, латинскую "e" с двумя точками. Споров было много, но подражателей еще больше ,буква Ё не попала однако в алфавит.</a:t>
            </a:r>
          </a:p>
          <a:p>
            <a:r>
              <a:rPr lang="ru-RU" dirty="0"/>
              <a:t>Правда, еще до Карамзина </a:t>
            </a:r>
            <a:r>
              <a:rPr lang="ru-RU" dirty="0" smtClean="0"/>
              <a:t>Дашковой </a:t>
            </a:r>
            <a:r>
              <a:rPr lang="ru-RU" dirty="0"/>
              <a:t>в Академии Наук, но ввел букву все-таки Карамзин. </a:t>
            </a:r>
          </a:p>
          <a:p>
            <a:endParaRPr lang="ru-RU" dirty="0"/>
          </a:p>
        </p:txBody>
      </p:sp>
      <p:pic>
        <p:nvPicPr>
          <p:cNvPr id="1026" name="Picture 2" descr="https://user72902.clients-cdnnow.ru/localStorage/news/93/1b/6a/e./931b6ae_resizedScaled_1020to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95"/>
            <a:ext cx="3824181" cy="22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zen_doc/1705407/pub_5f8ebc0eb5e4d5370ed74da4_5fe9fc7cf640440edd39504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66" y="1283"/>
            <a:ext cx="2701334" cy="321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rgnp.ru/wp-content/uploads/e/4/4/e44ccd92a1287296844b1c0d62f4f3c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612" y="3417642"/>
            <a:ext cx="2161441" cy="32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32 или 33?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Даже на компьютерной клавиатуре буква Ё вынесена из буквенного блока клавиш. Но в этом ли причина? Конечно же нет! Попросту умирание буквы Ё - естественный процесс, так как она по сути лишняя, только затрудняющая (расстановка точек над Ё) написание текста. У Вас же не возникает никаких проблем с чтением </a:t>
            </a:r>
            <a:r>
              <a:rPr lang="ru-RU" dirty="0" smtClean="0"/>
              <a:t>, </a:t>
            </a:r>
            <a:r>
              <a:rPr lang="ru-RU" dirty="0"/>
              <a:t>несмотря на то, что в большинстве ее слов буква "ё" заменена на "е". Да, бывают сложности с неоднозначным прочтением, например "вёдро" (погода) и "ведро" (сосуд). В этом случае употребление буквы оправдано, но зачем расставлять точки над всеми буквами? Вы же на расставляете значки ударений над всеми написанными словами. А вдруг кто неправильно прочтет Вашу фразу? Ударение точно также ставится в неоднозначных случаях ("</a:t>
            </a:r>
            <a:r>
              <a:rPr lang="ru-RU" dirty="0" err="1"/>
              <a:t>стОит</a:t>
            </a:r>
            <a:r>
              <a:rPr lang="ru-RU" dirty="0"/>
              <a:t>" или "</a:t>
            </a:r>
            <a:r>
              <a:rPr lang="ru-RU" dirty="0" err="1"/>
              <a:t>стоИт</a:t>
            </a:r>
            <a:r>
              <a:rPr lang="ru-RU" dirty="0"/>
              <a:t>"), над словами однозначно читаемыми значки ударений в современном русском излишни. Точки над Ё должны занять (и уже практически занимают) то же место, что и знак ударения.</a:t>
            </a:r>
          </a:p>
          <a:p>
            <a:endParaRPr lang="ru-RU" dirty="0"/>
          </a:p>
        </p:txBody>
      </p:sp>
      <p:pic>
        <p:nvPicPr>
          <p:cNvPr id="1026" name="Picture 2" descr="https://urok.1sept.ru/articles/312963/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23" y="0"/>
            <a:ext cx="2917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звуков в языке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из звуков помогает различать слова по смыслу. Эти звуки - </a:t>
            </a:r>
            <a:r>
              <a:rPr lang="ru-RU" dirty="0" err="1"/>
              <a:t>смыслоразличители</a:t>
            </a:r>
            <a:r>
              <a:rPr lang="ru-RU" dirty="0"/>
              <a:t>. Замечательный ученый </a:t>
            </a:r>
            <a:r>
              <a:rPr lang="ru-RU" dirty="0" err="1"/>
              <a:t>Бодуэн</a:t>
            </a:r>
            <a:r>
              <a:rPr lang="ru-RU" dirty="0"/>
              <a:t> де </a:t>
            </a:r>
            <a:r>
              <a:rPr lang="ru-RU" dirty="0" err="1"/>
              <a:t>Куртенэ</a:t>
            </a:r>
            <a:r>
              <a:rPr lang="ru-RU" dirty="0"/>
              <a:t> дал им красивее имя – фонема. Букв в алфавите меньше, чем фонем, которых начитывается 39. Есть мягкие согласные фонема, а букв таких нет. Есть буквы ъ и ь, е, ё, ю, я, а фонем таких нет. А как обозначить парные фонему? Неужели каждой твердой и каждой мягкой по букве? Сколько же это надо букв? Если посчитать, то получится, что надо придумать 24 буквы. Придумать, конечно, можно. Но уж очень много! Невыгодно это, неудобно. Поэтому в русском алфавите и нет особых букв для парных мягких согласных. Как же выйти из положения? Ведь мягкие твердые согласные фонемы – </a:t>
            </a:r>
            <a:r>
              <a:rPr lang="ru-RU" dirty="0" err="1"/>
              <a:t>различители</a:t>
            </a:r>
            <a:r>
              <a:rPr lang="ru-RU" dirty="0"/>
              <a:t> смысла. Раз так – на письме без них не обойтись. </a:t>
            </a:r>
          </a:p>
        </p:txBody>
      </p:sp>
      <p:pic>
        <p:nvPicPr>
          <p:cNvPr id="1026" name="Picture 2" descr="https://upload.wikimedia.org/wikipedia/commons/thumb/1/15/Jan_Niecis%C5%82aw_Baudouin_de_Courtenay.png/1200px-Jan_Niecis%C5%82aw_Baudouin_de_Courten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-1907893"/>
            <a:ext cx="2917998" cy="81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Звукоразличители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Ведь мягкие твердые согласные фонемы – </a:t>
            </a:r>
            <a:r>
              <a:rPr lang="ru-RU" dirty="0" err="1"/>
              <a:t>различители</a:t>
            </a:r>
            <a:r>
              <a:rPr lang="ru-RU" dirty="0"/>
              <a:t> смысла. Раз так – на письме без них не обойтись. Вот и получается заколдованный круг (т.е. положение, которое кажется безвыходным): с ними было бы трудно, но и без них нельзя. Выйти из заколдованного круга помогают буквы я, ю, е, ё. Если, например, надо обозначить, что согласная фонема мягкая, а за ней идет фонема (о), то будем писать так: согласный + буква ё. Буква ё будет выполнять две нагрузки: обозначать, что в слове мягкая согласная и что за ней следует (о). Например, ребенок. В слове после (н) фонема твердая, поэтому за ней пишем (о). (б) – фонема мягкая, поэтому пишем букву (ё).</a:t>
            </a:r>
            <a:r>
              <a:rPr lang="ru-RU" u="sng" baseline="30000" dirty="0">
                <a:hlinkClick r:id="rId2" action="ppaction://hlinkfile"/>
              </a:rPr>
              <a:t>1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ds02.infourok.ru/uploads/ex/127a/0000fcd9-7ac5f616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08" y="0"/>
            <a:ext cx="4069278" cy="21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Фонемы в языке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Буквы </a:t>
            </a:r>
            <a:r>
              <a:rPr lang="ru-RU" dirty="0"/>
              <a:t>я, ю, е, ё обозначают фонемы [а], [у], [э], [о] после мягких согласный. В этом нетрудно убедиться. Нужно потянуть подлиннее второй гласный звук в слове Алёша и мы услышим: «Алё-о-о-</a:t>
            </a:r>
            <a:r>
              <a:rPr lang="ru-RU" dirty="0" err="1"/>
              <a:t>ша</a:t>
            </a:r>
            <a:r>
              <a:rPr lang="ru-RU" dirty="0"/>
              <a:t>». Приборы, на которые записывают человеческий голос, тоже показывают, что буквы я, ю, е, ё передают [а], [у], [э], [о]. </a:t>
            </a:r>
          </a:p>
          <a:p>
            <a:r>
              <a:rPr lang="ru-RU" dirty="0"/>
              <a:t>Давайте подсчитаем насколько меньше понадобится букв для обозначения мягких фонем, если внести е, ё, ю, я. Вместо 12 букв – 4. На 8 меньше. Вот насколько облегчили они чтение и письмо.</a:t>
            </a:r>
            <a:endParaRPr lang="ru-RU" dirty="0">
              <a:effectLst/>
            </a:endParaRPr>
          </a:p>
        </p:txBody>
      </p:sp>
      <p:pic>
        <p:nvPicPr>
          <p:cNvPr id="1026" name="Picture 2" descr="https://ds04.infourok.ru/uploads/ex/05f1/0000dcc8-95abcc72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03" y="4280395"/>
            <a:ext cx="53913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1627</Words>
  <Application>Microsoft Office PowerPoint</Application>
  <PresentationFormat>Широкоэкранный</PresentationFormat>
  <Paragraphs>52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Грань</vt:lpstr>
      <vt:lpstr>Номинация «Домашний русский» </vt:lpstr>
      <vt:lpstr>Проект «Загадка буквы Ё»</vt:lpstr>
      <vt:lpstr> В чем актуальность темы?</vt:lpstr>
      <vt:lpstr>Гипотеза и цель</vt:lpstr>
      <vt:lpstr>                 Изс  Из истории буквы  «ё»   </vt:lpstr>
      <vt:lpstr>32 или 33?</vt:lpstr>
      <vt:lpstr>Роль звуков в языке</vt:lpstr>
      <vt:lpstr>Звукоразличители</vt:lpstr>
      <vt:lpstr> Фонемы в языке</vt:lpstr>
      <vt:lpstr>Нормы употребления буквы «Ё» в современном русском языке.</vt:lpstr>
      <vt:lpstr>Презумпция невиновности</vt:lpstr>
      <vt:lpstr>Памятник букве «Ё»</vt:lpstr>
      <vt:lpstr>Вывод</vt:lpstr>
      <vt:lpstr>И все-таки «да»!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«Загадка буквы Ё»</dc:title>
  <dc:creator>ПК</dc:creator>
  <cp:lastModifiedBy>ПК</cp:lastModifiedBy>
  <cp:revision>33</cp:revision>
  <dcterms:created xsi:type="dcterms:W3CDTF">2021-11-27T18:17:25Z</dcterms:created>
  <dcterms:modified xsi:type="dcterms:W3CDTF">2021-11-30T17:53:53Z</dcterms:modified>
</cp:coreProperties>
</file>