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59" r:id="rId5"/>
    <p:sldId id="258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8;&#1091;&#1103;&#1079;.&#1088;&#1092;/index/250_frazeologizmov_dlja_inostrancev/0-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502" y="-232011"/>
            <a:ext cx="8966580" cy="3671247"/>
          </a:xfrm>
        </p:spPr>
        <p:txBody>
          <a:bodyPr/>
          <a:lstStyle/>
          <a:p>
            <a:pPr algn="ctr" defTabSz="466725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образовательных проектов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русском языке среди детей-мигрантов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«По-русски реально и виртуально»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«КЛАССНЫЙ РУССКИЙ»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фразеологизмов в разговорной речи»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136" y="3712191"/>
            <a:ext cx="9198592" cy="26203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Абдуллоев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Мухаммад, 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учащийся 7 Г класса МОУ «СОШ №24»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г.о.Саранск Республики Мордовия   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С.Н.,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561172"/>
            <a:ext cx="3028208" cy="289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245660"/>
            <a:ext cx="9001047" cy="16847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Русские древние ремесла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051258"/>
            <a:ext cx="10003809" cy="56774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</a:t>
            </a: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сапога пара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(похожи друг на друга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</a:t>
            </a: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рыбку в мутной воде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(извлекать для себя выгоду из чьих-либо затруднений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</a:t>
            </a: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Заметать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следы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(избавиться от нежелательных сведений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грать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скрипку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(руководить каким-либо делом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Моряк</a:t>
            </a: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Бросить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якорь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(остановиться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где-нибудь)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парусах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(стремительно, быстро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5" y="5329451"/>
            <a:ext cx="1897039" cy="139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22" y="150126"/>
            <a:ext cx="2688609" cy="2197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976" y="2866030"/>
            <a:ext cx="1173708" cy="14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3" y="300252"/>
            <a:ext cx="8809979" cy="887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Исторические 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873457"/>
            <a:ext cx="8809978" cy="58002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всю Ивановскую 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кричать, храпеть, голосить.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Связано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выражение с Московским Кремлем. Площадь в Кремле, на которой стоит колокольня Ивана Великого, называли Ивановской. На этой площади специальные люди-дьяки оглашали указы, распоряжения и прочие документы, касавшиеся жителей Москвы и всех народов России. Чтобы всем было хорошо слышно, дьяк читал очень громко, кричал 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всю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Ивановскую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0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5" y="3712190"/>
            <a:ext cx="8434316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54" y="313899"/>
            <a:ext cx="8687148" cy="16165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Мифология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1187355"/>
            <a:ext cx="8809978" cy="5445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Нить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Ариадны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выражение пришло из мифа об афинском герое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Тесее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Ариадна, дочь критского царя Миноса, помогла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Тесею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прибывшему из Афин, сразиться с ужасным Минотавром. С помощью клубка ниток, который дала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Тесею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Ариадна, он сумел после победы над чудовищем благополучно выбраться из лабиринта – жилища Минотавра.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Переносное значение выражения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нить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Ариадны: средство выйти из затруднения, руководящее начало, путеводная нить.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31" y="4473053"/>
            <a:ext cx="3125338" cy="21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204716"/>
            <a:ext cx="8905512" cy="8188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Художественная литература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023582"/>
            <a:ext cx="9471546" cy="5622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Басни И.А.Крылова.</a:t>
            </a: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Басня «Лебедь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Щука и Рак»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 только воз и ныне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там» (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двигается, стоит на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Басня «Ларчик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ларчик просто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открывался»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(Дело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вопрос, при разрешении которого нечего было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мудрить)</a:t>
            </a:r>
          </a:p>
          <a:p>
            <a:pPr marL="0" indent="0">
              <a:buNone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Басня «Стрекоза 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под каждым ей листком был готов и стол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дом»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(Характеристика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достигаемой, без труда,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материальной обеспеченности)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13" y="3940390"/>
            <a:ext cx="1811089" cy="1719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30" y="321522"/>
            <a:ext cx="2245405" cy="17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660"/>
            <a:ext cx="8596668" cy="1091821"/>
          </a:xfrm>
        </p:spPr>
        <p:txBody>
          <a:bodyPr/>
          <a:lstStyle/>
          <a:p>
            <a:r>
              <a:rPr lang="ru-RU" sz="3200" b="1" dirty="0">
                <a:solidFill>
                  <a:srgbClr val="0F6F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Значение фразеологизмов и их употребление в разговорной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28549"/>
            <a:ext cx="8985281" cy="45128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материала для исследования значений фразеологизмов и употребления их в речи, мы взяли фразеологические обороты из 14 задания Всероссийской проверочной работы по русскому языку в 6 классе.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Изучив 40 вариантов работ, мы пришли к выводу, что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используются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которые в своем составе содержат названия частей человеческого тела (17%). Именно они стали объектом нашего изучения.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4" y="573207"/>
            <a:ext cx="9143999" cy="5977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разбегаются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 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кто растерялся и не может сделать окончательный выбор из-за обилия чего-либо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ситуация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Мама с сыном посетили торговый центр.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– Я хочу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 в тир, и на горке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покататься, и в автоматы поиграть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– 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глаза разбегаются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сколько тут всего интересного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!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закричал мальчик.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903" y="1787856"/>
            <a:ext cx="1863269" cy="1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73206"/>
            <a:ext cx="8957985" cy="6284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Заговаривать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намеренно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уводить разговор в сторону, отвлекать внимание от чего-то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важного, обманывать.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ситуация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Ученик не сдал вовремя сочинение и пытался придумать разные объяснения.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Учитель негодовал: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Не нужно мне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 заговаривать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равно работа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выполнена в срок.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74651" y="3319817"/>
            <a:ext cx="2460667" cy="17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504967"/>
            <a:ext cx="8967638" cy="5909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Задирать нос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зазнаваться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важничать, держаться высокомерно, смотреть на других свысока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</a:p>
          <a:p>
            <a:pPr marL="0" lvl="0" indent="0" algn="just">
              <a:buClr>
                <a:srgbClr val="90C226"/>
              </a:buClr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Алина получила пятерку за ответ у доски. Она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задрала нос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всех ребят смотрела свысока и называла неучами.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503" y="4011731"/>
            <a:ext cx="26670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14149"/>
            <a:ext cx="9039872" cy="62438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Ломать голову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напряжённо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думать, стараясь понять  что-либо, стараясь найти решение задачи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lvl="0" indent="0" algn="ctr">
              <a:buClr>
                <a:srgbClr val="90C226"/>
              </a:buClr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Контрольная по математике была очень трудная. Я всю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сломал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решал задачу на нахождение площади фигур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23" y="4258101"/>
            <a:ext cx="2879679" cy="2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5911"/>
            <a:ext cx="8596668" cy="5495452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90C226"/>
              </a:buClr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Развесить уши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что-либо с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увлечением и доверчивостью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90C226"/>
              </a:buClr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ситуация</a:t>
            </a:r>
          </a:p>
          <a:p>
            <a:pPr marL="0" lvl="0" indent="0" algn="just">
              <a:buClr>
                <a:srgbClr val="90C226"/>
              </a:buCl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Иван увлеченно рассказывал о своей победе в игре. А мы с мальчишками слушали его,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развесив уши.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67" y="3452884"/>
            <a:ext cx="2922835" cy="25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авторе проекта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6663"/>
            <a:ext cx="8596668" cy="45946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Я,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Аблуллоев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Мухаммад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Илхомович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родился 16.07.2008 г. в Республике Таджикистан в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Хатлонской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области. По национальности таджик. Учился в таджикской школе с преподаванием русского языка. Владею таджикским и русским языком. В 2019 году моя семья переехала в Россию. Сейчас мы живем в Республике Мордовия в г. Саранск. Я обучаюсь в «Средней общеобразовательной школе с углубленным изучением отдельных предметов №24». Очень люблю русский язык и стараюсь  добросовестно его изучать.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64" y="609600"/>
            <a:ext cx="9203645" cy="5322581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Обводить вокруг пальца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ловко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обмануть, перехитрить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endParaRPr lang="ru-RU" sz="3200" b="1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ситуация</a:t>
            </a:r>
          </a:p>
          <a:p>
            <a:pPr marL="0" lvl="0" indent="0" algn="just">
              <a:buClr>
                <a:srgbClr val="90C226"/>
              </a:buCl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Незнакомый человек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обвел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вокруг пальца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 и не заметил, как пропал из кармана мой новенький телефон.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850" y="1289264"/>
            <a:ext cx="16002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232012"/>
            <a:ext cx="8891865" cy="16983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Вывод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696037"/>
            <a:ext cx="9335069" cy="585488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Итак, мы пришли к выводу, что фразеологизмы – яркое средство выразительности и образности русского языка.	В результате проведенного исследования нами были решены следующие задачи: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изучены теоретические сведения о фразеологизмах; 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найдены источники происхождения фразеологизмов;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объяснены значения фразеологизмов,  в состав которых входит название частей тела человека;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 ситуации,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уместно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этих фразеологизмов.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Окунувшись в мир русской фразеологии, я сделал главный для себя вывод - этот мир разнообразен и увлекателен, а русский язык открылся передо мной еще с одной, совершенно новой стороны.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Список использованных источников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10" y="1337481"/>
            <a:ext cx="9215252" cy="54077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Русское слово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Л, 1983. – . 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Введенская,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Баранов.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 : ПросвещениеС.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–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Школьный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фразеологический словарь русского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А. В. Жуков,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Жуков . – Москва : Просвещение,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447 с.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Ожегов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И.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Мир И образование, 2015. –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1375 с.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Волков, С. В. Уникальный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иллюстрированный фразеологический словарь 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Москва : АСТ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Москва,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2013. – 224 с.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фразеологизмов 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иностранцев // Русский язык для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руяз.рф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index/250_frazeologizmov_dlja_inostrancev/0-13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955"/>
            <a:ext cx="8596668" cy="16574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82639"/>
            <a:ext cx="8596668" cy="5058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1.1. Актуальность проекта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1.2. Цель проекта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1.3. Задачи проекта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2.1. Источники происхождения фразеологизмов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Значение фразеологизмов и их употребление в разговорной речи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Вывод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Список использованных источников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85" y="1310184"/>
            <a:ext cx="8596668" cy="6293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  Введение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876301"/>
            <a:ext cx="9330637" cy="463368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фразеологизмов, 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правильное употребление – один из показателей совершенства речевого мастерства и высокого уровня языковой культуры. Чем богаче словарный запас человека, тем интереснее и ярче выражает он свои мысли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6901" y="259307"/>
            <a:ext cx="3235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перлы,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самородки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и самоцветы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А.И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Ефимов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6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6478"/>
            <a:ext cx="8596668" cy="6472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Актуальность проекта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764275"/>
            <a:ext cx="9416954" cy="597771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ярко и выразительно отражают национально культурную специфику, мудрость народа, традиции, поведение, эмоции, менталитет. В отличие от носителей русского языка, смысл, образность,  функции и ситуации употребления </a:t>
            </a:r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фразеологизмов не известны иностранцам</a:t>
            </a:r>
            <a: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недостатка языковой </a:t>
            </a: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им </a:t>
            </a:r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определить границы незнакомого фразеологизма. Следствием этого являются различные речевые ошибки.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13" y="391887"/>
            <a:ext cx="8798989" cy="592578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классе при подготовке к  14 заданию ВПР по русскому языку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встала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значения фразеологизмов и употребления их в речи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выглядит так: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фразеологизма «водить за нос», запишите. Используя не менее двух предложений,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ситуацию, в которой будет уместно употребление этого фразеологизма.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фразеологизм в одно из предложений.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ВПР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2020 - 2021 учебного года,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нашей школы, даже русскоязычные дети,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допустили ошибки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данного задания.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Именно это заставило меня обратиться к изучению фразеологизмов как одного из явлений русского языка.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0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1" y="232013"/>
            <a:ext cx="9567082" cy="63189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ru-RU" dirty="0"/>
              <a:t>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происхождения и значения наиболее часто употребляющихся в речи фразеологизмов.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Задачи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сведения о фразеологизмах.</a:t>
            </a:r>
            <a:b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Узнать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фразеологизмов.</a:t>
            </a:r>
            <a:b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Узнать значения наиболее часто употребляемых в речи фразеологизмов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ситуацию, в которой будет уместно употребление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фразеологизмов.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 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фразеологические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обороты.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употребление фразеологизмов в речи.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Методы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9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9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9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Наблюдение.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94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сследование.</a:t>
            </a:r>
          </a:p>
          <a:p>
            <a:pPr marL="49784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Гипотеза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предполагаем,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используемые в устной речи,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украшают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её,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выразительной и яркой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0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4" y="163774"/>
            <a:ext cx="9335069" cy="55955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37" y="573207"/>
            <a:ext cx="8977746" cy="5993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такое фразеологизм?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«фразеология» происходит от двух слов греческого языка: «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фразис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выражение оборот речи, «логос» – понятие, учение. 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«Толковый словарь русского языка» С.И. Ожегова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следующее определение: «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выражение с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самостоятельным значением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Фразеологизмы – это устойчивые сочетания, которые легко можно заменить одним словом: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обвести вокруг пальца – обмануть, бить баклуши –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бездельничать.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фразеологизмов состоит в том, чтобы придать эмоциональную окраску выражению, усилить его смысл.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Фразеология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науки о словах, изучающий устойчивые сочетания и обороты. Фразеологические обороты употребляются в языке в готовом виде. Их нельзя заменять другими словами или вставлять какое-нибудь слово. Например: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Откладывать дела в долгий ящик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(нельзя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ящик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29457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204716"/>
            <a:ext cx="9430602" cy="8052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происхождения фразеологизмов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89" y="1173707"/>
            <a:ext cx="9389659" cy="5472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Устное народное творчество.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зайцами погонишься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одного не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поймаешь.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Гоняться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двумя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зайцами.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картошка, не выбросить за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окошко.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царь в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голове.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царя в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голове.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леченом коне далеко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уедешь.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уедешь на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чём-то.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79" y="805218"/>
            <a:ext cx="1828800" cy="15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a5db41c4dec8f5fcf9e01f913fa315f3f9cc99"/>
</p:tagLst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912</TotalTime>
  <Words>489</Words>
  <Application>Microsoft Office PowerPoint</Application>
  <PresentationFormat>Широкоэкранный</PresentationFormat>
  <Paragraphs>129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Open Sans</vt:lpstr>
      <vt:lpstr>Times New Roman</vt:lpstr>
      <vt:lpstr>Trebuchet MS</vt:lpstr>
      <vt:lpstr>Wingdings 3</vt:lpstr>
      <vt:lpstr>Аспект</vt:lpstr>
      <vt:lpstr>    Всероссийский конкурс образовательных проектов на русском языке среди детей-мигрантов «По-русски реально и виртуально» НОМИНАЦИЯ «КЛАССНЫЙ РУССКИЙ» Проект «Использование фразеологизмов в разговорной речи» </vt:lpstr>
      <vt:lpstr>Сведения об авторе проекта</vt:lpstr>
      <vt:lpstr>Содержание</vt:lpstr>
      <vt:lpstr>1.   Введение</vt:lpstr>
      <vt:lpstr>1.1. Актуальность проекта</vt:lpstr>
      <vt:lpstr>Презентация PowerPoint</vt:lpstr>
      <vt:lpstr>Презентация PowerPoint</vt:lpstr>
      <vt:lpstr>2. Основная часть </vt:lpstr>
      <vt:lpstr>2.2 Источники происхождения фразеологизмов</vt:lpstr>
      <vt:lpstr>2. Русские древние ремесла</vt:lpstr>
      <vt:lpstr>3. Исторические события</vt:lpstr>
      <vt:lpstr>4. Мифология</vt:lpstr>
      <vt:lpstr>5. Художественная литература</vt:lpstr>
      <vt:lpstr>2.3. Значение фразеологизмов и их употребление в разговорной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Вывод</vt:lpstr>
      <vt:lpstr>4. Список использованных источников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«Использование фразеологизмов в разговорной речи»</dc:title>
  <dc:creator>Svetlana</dc:creator>
  <cp:lastModifiedBy>Konstantin</cp:lastModifiedBy>
  <cp:revision>77</cp:revision>
  <dcterms:created xsi:type="dcterms:W3CDTF">2021-11-14T13:02:38Z</dcterms:created>
  <dcterms:modified xsi:type="dcterms:W3CDTF">2021-11-22T17:15:45Z</dcterms:modified>
</cp:coreProperties>
</file>