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4" r:id="rId4"/>
    <p:sldId id="258" r:id="rId5"/>
    <p:sldId id="259" r:id="rId6"/>
    <p:sldId id="269" r:id="rId7"/>
    <p:sldId id="270" r:id="rId8"/>
    <p:sldId id="268" r:id="rId9"/>
    <p:sldId id="260" r:id="rId10"/>
    <p:sldId id="275" r:id="rId11"/>
    <p:sldId id="261" r:id="rId12"/>
    <p:sldId id="263" r:id="rId13"/>
    <p:sldId id="271" r:id="rId14"/>
    <p:sldId id="272" r:id="rId15"/>
    <p:sldId id="273" r:id="rId16"/>
    <p:sldId id="265" r:id="rId17"/>
    <p:sldId id="266" r:id="rId18"/>
    <p:sldId id="267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60"/>
  </p:normalViewPr>
  <p:slideViewPr>
    <p:cSldViewPr>
      <p:cViewPr varScale="1">
        <p:scale>
          <a:sx n="108" d="100"/>
          <a:sy n="108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6:08:26.8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13494 10760 0,'17'0'63,"1"0"-17,0 0-30,-1 0 15,1 0-15,0 0-16,17 0 16,18 0-1,-36 0-15,19 0 16,-19 0-16,54 0 15,-36 0-15,18 0 16,-35 0-16,35 0 16,-36 0-16,1 0 15,0 0-15,17 0 16,-18-18-16,1 18 16,17 0-16,-17 0 15,0 0 1,-1 0-16,1 0 15,0 0 1,-1 0 0,19 18-16,-19-18 15,18 0-15,18 17 16,-35-17-16,17 0 16,18 0-16,-18 0 15,1 18-15,17-18 16,-18 0-16,0 0 15,18 0-15,-18 0 16,54 0-16,-36 0 16,-18 0-16,0 0 15,-17 0-15,17 0 16,0 0-16,-17 0 16,0 0-16,17 18 15,18-18-15,-18 0 16,0 0-16,18 17 15,-35-17-15,17 0 16,89 18-16,-107-18 16,71 0-16,-35 0 15,18 0-15,35 0 16,-89 0 0,19 0-1,-1 0-15,0 0 16,-17 0-16,35 0 15,-18 0-15,-17 0 16,35 0-16,-18 0 16,18 0-16,0 0 15,-18 0-15,-17 0 16,35 0-16,17 0 16,-52 0-16,35 0 15,-18 0-15,18 0 16,53 0-16,-89 0 15,72 0-15,34 0 16,-88 0-16,1 0 16,16 0-16,-34 0 15,17 0-15,18 0 16,-17 0-16,-1 0 16,-18 0-16,19 0 15,-1 0-15,0 0 16,1 0-16,-1 0 15,18 0-15,-36 0 16,19 0-16,17 0 16,0 0-1,-36-18-15,1 18 16,17 0-16,0 0 16,-17 0-16,0 0 15,17 0-15,0 0 16,0 0-16,-17 0 15,88 0-15,-88 0 16,35 0-16,-1 0 16,1 0-16,0 0 15,0 0-15,-35 0 16,70 0-16,-70 0 16,17 0-16,18 0 15,0 0-15,-36 0 16,19 0-16,17 0 15,-36 0-15,19-17 16,-19 17-16,18-18 16,-17 0-16,106 18 15</inkml:trace>
  <inkml:trace contextRef="#ctx0" brushRef="#br0" timeOffset="680.265">19085 10777 0,'0'0'16,"71"0"-16,-36 0 0,18 0 15,18 0-15,34 0 16,1 0-1,-35 0-15,35 0 0,17 0 16,-88 0 0,107 0-16,-19 0 15,-52 0-15,17 0 16,35 0-16,-52 0 16,35 0-16,-53 0 15,17 0-15,-35 0 16,71 0-16,-88 0 15,17 0-15,0 0 16,1 0-16,52 0 16,35 0-16,-87 0 15,-1 0-15,18 0 16,-36 0-16,1 0 16,0 0-16,-1 0 15,1 0 1,0 0-1,-1 0 1,36 0-16,-18 0 16,1 0-16,17 0 15,0 0-15,-18 0 16,18 0-16,17 0 16,19 0-1,34 0-15,-88 0 0,53 0 16,-35 0-1,-17 0-15,-1 0 16,-17 0-16,-1 0 16,18 0-16,-17 0 15,-71-35 157,36 0-172</inkml:trace>
  <inkml:trace contextRef="#ctx0" brushRef="#br0" timeOffset="2656.365">2081 11765 0,'18'0'62,"17"0"-46,18 0-16,-18 0 16,54 0-16,34 0 15,18 0 1,18 0-16,35 0 16,-53 0-16,88 0 15,-52 0-15,-36 0 16,106 0-16,-141 0 15,53 18-15,-1-18 16,-34 0-16,-54 0 16,-34 0-16,69 17 15,-34-17-15,35 0 16,-53 0-16,-18 0 16,106 0-16,-88 0 15,70 0-15,54 0 16,70 0-16,-106 0 15,141 0-15,-88 0 16,71 0-16,-106 0 16,87 0-16,-104 0 15,105 0-15,-142 0 16,36 0-16,-35 0 16,141 18-16,-159 0 15,71-18-15,-106 0 16,71 0-1,52 0-15,0 0 0,-105 0 16,176-36 0,-124 19-16,-52 17 15,17-18-15,106 18 16,-123 0-16,34 0 16,1 0-16,-17 0 15,69-17-15,-34-1 16,-54 0-16,36 18 15,18-17-15,-89 17 16,53-18-16,-70 18 16,17-18-16,0 18 15,-17-17-15,0 17 16,34 0-16,-34 0 16,17 0-16,1 0 15,17 0-15,-18 0 16,0 0-16,18 0 15,-18 0-15,124 0 16,-106-18-16,-18 18 16,-17 0-16,35 0 15,-18 0-15,0 0 16,-17 0-16,17-18 16,-17 18-16,17 0 15,-17 0-15,-1 0 16,1 0-1,0 0 110,-1 0-109,36 0-16,-17 0 16,17 18-16,88 0 15,-106-18-15,18 17 16,17-17-16,-34 18 16</inkml:trace>
  <inkml:trace contextRef="#ctx0" brushRef="#br0" timeOffset="3288.984">12118 11677 0,'18'0'125,"-1"18"-109,1-18-1,-1 0 110,1 0-109,0 0 0,-1 0-1,1 0 79,0 0-63</inkml:trace>
  <inkml:trace contextRef="#ctx0" brushRef="#br0" timeOffset="5087.971">13159 9613 0,'0'0'0,"17"0"16,-17 35-16,0-17 16,0 0-16,0 17 15,0-17-15,0-1 16,0 1-16,0 0 16,0-1-16,0 36 15,0-35-15,0 17 16,0-17-16,0-1 15,0 19-15,0-19 16,0 19 0,18-19-1,-18 1-15,18 17 16,-18 0-16,0-17 16,0 0-16,17 105 15,-17-105-15,18 17 16,-18 18-16,17 18 15,1-36-15,-18 18 16,0-36-16,18 1 16,-18 17-16,17-17 15,-17 0-15,0-1 16,0 1-16,18-1 16,-18 1-16,0 0 15,0-1 1,0 1-1,0 0-15,0-1 16,0 1 0,0 0-16,0-89 78,0 36-78,-18-142 15,1 107 1</inkml:trace>
  <inkml:trace contextRef="#ctx0" brushRef="#br0" timeOffset="5503.864">13353 9190 0,'17'0'47,"-17"18"16</inkml:trace>
  <inkml:trace contextRef="#ctx0" brushRef="#br0" timeOffset="6447.996">13229 9560 0,'18'0'46,"17"0"-46,-17 0 16,17 0-16,53-17 16,71 17-16,17 0 15,36 0-15,-36 0 16,212 0-16,-176 0 16,70 0-16,53 0 15,1 0-15,-89 0 16,141 0-1,-247 0-15,141 0 0,-35 0 16,17 0 0,-105 0-16,159 0 15,-177 0-15,35 0 16,71 0-16,-176 0 16,105 0-16,1 0 15,34 0-15,-34 0 16,-1 0-16,-123 17 15,88-17-15,-88 0 16,-18 18-16,0-18 16,142 0-16,-142 0 15,106 0-15,53 0 16,-53 18-16,18-18 16,106 17-16,-124-17 15,88 0-15,-105 0 16,17 0-16,17 0 15,107 0-15,-124 0 16,88 0-16,-35 0 16,-52 0-16,-54 0 15,35 0-15,-87 0 16,52 0-16,-35 0 16,-18 0-16,0 0 15,18 0 1,-35 0-16,-1 0 15</inkml:trace>
  <inkml:trace contextRef="#ctx0" brushRef="#br0" timeOffset="7416.732">23072 9613 0,'17'18'15,"-17"17"-15,18-35 16,0 18-16,-1 17 16,-17-17-16,0-1 15,18 19-15,0-19 16,-18 36 0,17-18-16,1-17 15,-18 35-15,0-35 16,17 17-16,1 35 15,-18-34-15,18-1 16,-18 18-16,17-35 16,1 34-16,-18-34 15,0 0-15,0 17 16,18 0-16,-18 1 16,0-19-16,0 1 15,0 0-15,0-1 16,0 1-16,0-1 15,0 1 1,0 0-16,0-1 16,0 1-1,0 0-15,0-1 16,0 1 0,0 0 46,0-1-62,0 1 31,-18-18-31,0 0 16,1 0 0,-1 17-16,-17-17 15,0 18-15,-71-18 16,35 0-16,-17 0 15,-36 18-15,-17-18 16,-106 0-16,142 0 16,-37 0-16,37 0 15,-19 17-15,54-17 16,-36 18-16,53-18 16,18 0-16,17 18 15,0-18-15,18 17 16,-53-17 62,-17 0-62,-159-35-16</inkml:trace>
  <inkml:trace contextRef="#ctx0" brushRef="#br0" timeOffset="9431.927">2028 11765 0,'0'-17'93,"0"-54"-93,0 18 16,0 0-16,0 18 16,0-53-16,0-18 15,0 53-15,0-35 16,0 70-16,0-52 16,0 52-16,0-35 15,0 18-15,0-1 16,0 19-16,0-19 15,18 19-15,-18-18 16,0 17 0,0 0-16,0 1 15,0-1 17,18 18 108,-1 0-140,1 0 16,0 0-16,17 0 15,18 18 1,-18-18-16,53 17 16,36-17-16,-54 0 15,19 18-15,105-18 16,-124 0-16,36 18 16,17-18-16,-52 0 15,88 0-15,-36 0 16,-87 0-16,52 0 15,-35 0-15,70 0 16,-88 0 0,18 0-16,-17 17 15,52-17-15,-35 0 16,-18 0-16,0 0 16,18 0-16,-35 0 15,52 0-15,-52 18 16,53-18-16,-36 17 15,18-17-15,-18 0 16,0 0-16,-17 0 16,17 0-16,0 0 15,18 0-15,-35 18 16,0-18-16,35 0 16,0 0-16,-18 0 15,71 18-15,-71-18 16,0 0-16,18 0 15,-18 0-15,1 0 16,17 0-16,-36 0 16,1 0-16,-1 0 15,36 0-15,-35 0 16,0 0-16,-1 0 16,19 0-16,-19 0 15,1 0 1</inkml:trace>
  <inkml:trace contextRef="#ctx0" brushRef="#br0" timeOffset="12520.689">5503 10954 0,'0'0'0,"18"0"0,17 0 15,-17 0-15,0 0 16,17 0-16,0 0 16,-17 0-16,35 0 15,-18 0-15,0 0 16,18 0-16,35 0 31,-70 0-31,17 0 0,1 0 16,16 0-16,-34 0 15,35 0-15,0 0 16,-18 0-16,-17 17 16,-1-17-16,19 0 15,-19 0-15,1 0 16,0 0-16,-1 0 15,1 0-15,17 0 16,-17 0-16,35 0 16,-36 0-16,19 0 15,70 0 1,-54 0-16,37 0 16,-36 0-16,17 18 15,18-18-15,-35 0 16,18 0-16,35 0 15,-1 0-15,-69 0 16,70 0-16,-71 0 16,53 0-16,-70 0 15,35 0-15,-36 0 16,1 0-16,35 0 16,0 0-16,-36 0 15,1 0-15,0 0 16,17 0-16,18 0 15,-36 0-15,1 0 16,17 0-16,-17 0 16,0 0-16,-1 0 15,19 0-15,-1-18 16,-18 18-16,1 0 16,17 0-16,18 0 15,-17 0-15,-1 0 16,-18 0-16,19 0 15,17-17 1,53 17-16,-71 0 16,0-18-16,-17 18 15,17 0-15,-17 0 16,-1 0-16,1 0 16,0 0-16,-1 0 15,1 0-15,-1 0 16,1 0-16,17 0 15,-17 0 1,17 0-16,1 0 16,-19 0-1,1 0-15,-1 0 16,1 0-16,0 0 16,-1 0-16,36 0 15,-35 0-15,35 0 16,-18 0-16,0 0 15,-17 0-15,35 0 16,-35 0-16,35 0 16,-36 0-16,18 0 15,18 0-15,-17 0 16,-1 0-16,-17 0 16,-1 18-1,18-18-15,18 0 16,-17 0-16,-1 0 15,-17 0-15,17 0 16,-17 0-16,-1 0 16,1 0-16,17 0 15,-17 0-15,17 0 16,0 17-16,1-17 16,-19 0-16,1 0 15,-1 0-15,1 0 16,0 0-1,-1 0 1,124 0 93,-105 0-93,-19 0-16,36 0 16,-35 0-1,0 0 1,-1 0-16,1 0 16,-18 18-1,18-18 1,-1 18-16,1-18 15,-1 0-15,1 0 16,17 0-16,1 0 16,-19 0-16,19 0 15,-19 0 1,1 0-16,17 17 16,-17-17-16,-1 0 15,1 0-15,0 0 16,-1 0-1,1 18-15,0-18 16,-1 0-16,18 0 16,-17 0-16,0 0 15,-1 0-15,36 0 16,-17 18-16,-19-18 16,19 0-16,-1 0 15,0 0-15,-17 0 16,-1 0 15,1 0 63,70 0-94,-35 0 15,18 0-15,-36 0 16,0 0-16,36 0 16,-54 0-16,1 0 15,0 0-15,-1 0 32,1 0 77,0 0-93,35 0-1,-1 0-15,37 0 16,-36 0-16,-18 0 15,-18 0-15,1 0 16,0 0-16,17 0 94,-17 0-79,17 0 1,-17 0 0,34 0-16,1 0 15,-35 0-15,0 0 16,-1 0-16,1 0 16,-18 17 265,18-17-266,-18 18-15,17-18 16,-17 18-16,18-1 16,-18 18-1,0-17 1,0 0 0,0-1-16,0 1 15,0 0-15,0-1 16,0 1-16,0 17 31,0-17-15,0-1-16,0 1 15,0 0 1,0 17 0,0-17-1,0 17 1,0-17-1,0-1 1,0 1-16,0-1 31,0 1 16,0 17-31,0-17-1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5:37:57.0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2205 2258 0,'53'0'140,"-36"0"-140,36 0 16,18 0-16,-18 0 15,53 0-15,-36 0 16,89 0-16,-106 0 16,141 0-1,-159 0-15,124 0 0,-124 0 16,0 0-16,18 0 16,-17 0-16,-1 0 15,-17 0-15,-1 0 16,19 0-16,-19 0 15,1 0 48,17 0-47,0 0-16,18 0 15,18 0-15,17 0 16,-17-18-1,422 36 1,-422-18-16,88 17 16,-106-17-16,-18 0 15,18 0-15,0 0 16,-18 0-16,0 0 16,-17 0-16,17 0 15,1 0-15,16 0 16,-34 0-16,0 0 15,17 18-15,-17-18 16,17 18-16,18-18 16,-36 0-16,142 0 15,-53 0-15,141 17 32,-53 1-32,-159-18 0,54 0 15,-72 18-15,18-18 16,1 0-1,17 0-15,-36 0 16,1 0-16,17 0 16,-17 0-16,-1 0 15,1 0-15,35 0 16,-18 0-16,-17 0 16,17 0-16,-17 0 15,17 0-15,0 0 16,-17 0-16,0 0 15,17 0-15,-17 0 16,-1 0-16,19 0 16,-1 0-16,18 0 15,-18 0-15,0 0 16,-17 0-16,17 0 16,18 0-16,0 0 15,-18 0-15,-17 0 16,35 0-1,-18 0-15,0 0 0,71 0 16,-70 0-16,-1 0 16,18 0-16,-18 0 15,-17 0-15,35 0 16,-18 0 0,0 0-16,-17 0 15,17 0 1,-17 0-16,35 0 15,-18 0-15,18 0 16,17 0-16,19 0 16,34 0-16,-88 0 15,53 0-15,-35 0 16,18 0 0,211 0-16,-211 0 15,87 0-15,-105 0 16,88 0-16,18 0 15,35 0-15,-123 0 16,-36 0-16,71 0 16,17 17-1,-70-17-15,-17 0 16,-1 0-16,18 0 16,123 0-16,-141 0 15,18 0-15,18 0 16,105 0-16,-70 0 15,-18 18-15,1-18 32,-72 0-32,18 0 15,1 0-15,-19 0 16,1 0-16,0 0 16,-1 0-16,19 0 15,-19 0 1,1 0-1,17 0-15,0 0 16,-17 0-16,35 0 16,-35 0-16,17 0 15,18 0-15,17 0 16,36 0-16,0 0 16,-71 0-16,1 0 15,16 0-15,19 0 16,-36 0-16,18 0 15,-17 0-15,-19 0 16,18 0-16,1 0 16,-1 0-16,-17 0 15,17 0-15,-17 0 16,-1 0-16,18 0 16,54 0-16,-36 0 15,-18 0 1,18 0-16,-36 0 15,19 0-15,-1 0 16,18 0-16,-18 0 16,0 0-16,1 0 15,-1 0-15,0 0 16,71 0-16,-88 0 16,17 0-16,18 0 15,0 0-15,-36 0 16,89 0-16,-70 0 15,-1 0-15,0 0 16,36 0-16,17 0 16,106 0-16,-124 0 15,36 0-15,0 0 16,106 0-16,-106 18 16,70-18-16,-88 0 15,0 0-15,36 0 16,105 0-1,-35 17-15,-158-17 16,105 0-16,-18 0 16,-52 0-16,-36 0 15,88 0 1,-87 0-16,52 0 16,-35 0-16,17-17 15,-34 17-15,17 0 16,-18 0-16,0 0 15,18 0-15,18 0 16,-36 0-16,0 0 16,36 0-16,-36 0 15,71 0-15,-89 0 16,19 0-16,17 0 16,-18 0-16,18 0 15,-36 0-15,19 0 16,-19 0-16,36 0 15,-17 0-15,16 0 16,1 0-16,-35 0 16,70 0-16,-35 0 15,18 0-15,-36 0 16,71 0-16,-71 0 16,53 0-16,36 17 15,-89-17-15,0 0 16,18 0-16,-35 0 15,17 0-15,18 0 16,-35 0 0,35 0-16,0 0 15,17 0-15,-35 0 16,18 0-16,-17 0 16,-1 0-16,71 0 15,-89 0-15,72 0 16,-37 0-16,1 0 15,-35 0-15,88 0 16,-36 0-16,36 0 16,-53 0-16,18 0 15,17 0-15,35 0 16,-87 0-16,52 0 16,-35 0-16,-18 0 15,0 0-15,18 0 16,18 0-16,-36 0 15,0 0-15,-17 0 16,17 0-16,18 0 16,-35 0-16,-1 0 15,1 0 1,0 0-16,-1 0 16,1 0-16,17 0 15,-17 0 1,35 0-16,-18 0 15,18 0-15,-18 0 16,1 0-16,16 0 16,-16 0-16,-1 0 15,71 0-15,-53 0 16,88 0-16,-18 0 16,71 0-16,-17 0 15,70 0-15,-106 0 16,106 0-16,-141 0 15,35-35-15,-88 35 16,105 0-16,-122 0 16,-1 0-16,0 0 15,-17 0-15,0 0 16,-1 0-16,1 0 16,-1 0-16,1 0 15,0 0 1,-1 0-16,19 0 15,17 0-15,-36 0 16,54 0-16,17 0 16,35-18-16,-87 18 15,52 0 1,-35 0-16,-18 0 16,-17 0-16,-1 0 15,1 0 79,35 0-78,0 18-16,-36-18 15,36 0-15,-17 0 16,-1 0-16,-17 0 15,34 18-15,-34-18 16,0 0 31,17 0-16,-17 0-31,-1 0 16,19 0-16,-19 17 15,1-17 17,17 0-32,0 0 15,1 0-15,17 0 16,0 0-16,-36 0 16,1 0-16,-1 0 15</inkml:trace>
  <inkml:trace contextRef="#ctx0" brushRef="#br0" timeOffset="3816.699">2240 2223 0,'0'17'16,"35"-17"15,-35 18-15,0-1-1,0 1 1,-17-18-1,17 18 1,0-1-16,0 1 16,0 0-1,0-1 1,0 1-16,0 0 16,-18 17-1,18-18 1,0 19-1,0-19-15,-35 1 16,35 35-16,0-35 16,0-1-16,0 36 15,0-18-15,0 1 16,0 17-16,0 0 16,0 35-16,-18 0 15,18-53 1,0 18-16,0 18 15,0 17-15,-17 35 16,17-52-16,0-18 16,0 106-16,0-89 15,0 36-15,0 88 16,0-123 0,0 17-16,0 35 15,0 18-15,0-53 0,0 36 16,17-89-16,1 53 15,-18-35 1,17 18-16,-17 35 16,0-53-16,0 0 15,0-1 1,0 19-16,0 35 16,0 17-16,0 18 15,36 18-15,-36-106 16,0 18-16,0-36 15,0 18-15,0-18 16,0 0-16,0 18 16,0-35-16,0 70 15,0-35-15,0-18 16,17 1-16,-17 17 16,0 17-16,0-17 15,0 53-15,0-71 16,0 53-16,0-35 15,0-17-15,0-1 16,0 71-16,0-71 16,0 53-16,0-70 15,0 17-15,0 0 16,0 18-16,0 18 16,0-18-1,0 53-15,0-71 16,0 0-16,0 18 15,0-18-15,0-17 16,0 35-16,18 0 16,-18-18-16,0 18 15,0 18-15,0-36 16,0 18 0,0-18-16,0 0 0,0 71 15,0-35-15,0 34 16,0 19-16,0-89 15,0 53-15,0-70 16,-18 17-16,18 1 16,0 17-16,0-18 15,-17-18-15,-1 1 16,18 17-16,-18 1 16,18 17-16,0-36 15,0 18-15,0 71 16,0-17-16,0-1 15,0 106-15,0 106 32,-17-106-32,17-159 15,-18 53-15,18 36 16,0-54-16,0 18 16,0 36-16,-17-89 15,17 53-15,0-35 16,0 18-16,0 35 15,0 70-15,0-123 16,0-18-16,0 18 16,0 18-16,0-36 15,0-17-15,0 17 16,0 0-16,0 89 16,0-89-16,0 159 15,0-106 1,0 0-16,0 36 15,0 17-15,0 18 16,0-106-16,0-1 16,0-16-16,0-19 15,0 1-15,0 17 16,0 53 0,0-52-16,-18 17 15,0-18 1,18 0-16,-17-17 15,-1 17-15,18-17 16,-18 17-16,1 0 16,17-17-16,-18 17 15,-17 18 1,17 0-16,1-18 16,17 18-16,-18 0 15,0-18-15,18 1 16,-17 17-16,17-18 15,0 0-15,0 18 16,0-35-16,-18-1 16,18 36-16,0-17 15,0 17-15,0-1 16,0-34-16,0 17 16,0 18-16,0-17 15,0-1-15,0 88 16,0-105-16,18 0 15,-18 34-15,0-34 16,0 17-16,0-17 16,0 0-16,17-1 15,-17 1 1,0 0 0,0-1 15,0 1 203,-17-36-140,17 1-94</inkml:trace>
  <inkml:trace contextRef="#ctx0" brushRef="#br0" timeOffset="6937.092">23583 2469 0,'0'18'79,"0"0"-64,0 17 1,0 0-16,0-17 15,0 17 1,0 0-16,0-17 16,0 17-16,0 54 15,0-72-15,18 19 16,-18-1-16,0 18 16,0-18-16,0 0 15,17 18-15,-17-18 16,18-17-16,-18 35 15,0-18-15,0-17 16,0 17 0,0 0-16,18 18 15,-18-35-15,0 70 16,0-35-16,0 71 16,17-71-16,-17 105 15,0-17-15,18 89 16,-18-107-16,18-52 15,-18 35-15,17 88 32,19 35-32,-19-106 15,-17 89-15,0-106 16,18 17-16,0 18 16,-18 89-16,0-36 15,0 17-15,35-52 16,-35 106-16,0-195 15,0 89-15,0 35 16,0-53-16,17 18 16,-17-106-16,0 17 15,18-34-15,-18 87 16,0-88-16,18 54 16,-18-36-16,0 17 15,0 18-15,0 36 16,0-54-16,0 36 15,0 0-15,0-35 16,0-18-16,0 52 16,0-87-16,0 70 15,0-35-15,0-18 16,0 1-16,0 17 16,0-18-16,0 53 15,0 18-15,0 35 16,0-35-1,0-53-15,0 17 16,0-34-16,0 16 16,0-16-16,0 52 15,0-35-15,0 17 16,0-34-16,0 17 16,0-36-16,0 89 15,0-53-15,0 70 16,0 36-16,0 35 15,0-123-15,0 17 16,0-53-16,0 1 16,0-19-16,0 1 15,0 35-15,17-18 16,-17 71-16,18-71 16,0 53-16,-1 36 15,-17-36-15,18-53 16,-18 300 15,0-264-31,0-36 16,0 18-16,0 18 15,0 35-15,0-1 16,18-16-16,-18 140 16,0-53-1,0-35-15,0-88 16,0 53-16,0-71 15,0 1-15,0-19 16,0 19-16,0-1 16,0-17-16,0-1 15,0 36-15,0 0 16,-18 0 0,18 0-16,-18-18 15,18-17-15,0 35 16,-17-18-16,17-17 15,0-1-15,-18 19 16,18-1-16,0 18 16,-18-36-16,18 1 15,0 17 63,18 106-62,0 53 0,-18-123-16,0 105 15,0-70-15,-18-71 16,0 18-16,18-35 16,-17 17-16,17-17 15,0 17-15,0-17 16,0-1-16,-18 1 15,0-18 17</inkml:trace>
  <inkml:trace contextRef="#ctx0" brushRef="#br0" timeOffset="9448.434">2240 4198 0,'18'0'94,"-1"0"-78,1 0-1,70 0 1,-70 0-16,17 0 15,0 0-15,-17 0 16,0 0-16,70 0 16,-53 0-16,-17 0 15,17 0-15,-17 18 16,-1-18-16,1 0 16,0 17-16,17-17 15,-17 18-15,-1-18 16,36 0-1,-18 0-15,18 18 16,-35-18-16,17 0 16,1 0-16,-19 17 15,1-17 1,-1 0 0,1 0-1,-18 18-15,18-18 16,17 0-16,-17 0 15,-1 0-15,19 0 16,-19 0 0,1 0-16,17 0 0,0 0 15,-17 0-15,17 0 16,-17 0-16,17 0 16,-17 0-1,17 0-15,0 0 16,-17 0-16,35 0 15,-35 0-15,35 0 16,-1 0-16,-16 0 16,-19 0-16,1 0 15,17 0-15,-17 0 16,35 0 0,-36 0-16,1 0 15,17 0-15,1 0 16</inkml:trace>
  <inkml:trace contextRef="#ctx0" brushRef="#br0" timeOffset="12400.758">4092 4304 0,'0'0'0,"36"0"0,-1 0 16,0 0-16,0 0 16,-17 0-16,0 0 15,17 0-15,-17 0 16,-1 0-16,1 0 16,17 0-16,-17 0 15,17 0-15,0 0 16,18 0-16,-18 0 15,1 0-15,17 0 16,-18 0-16,-17 0 16,35 0-16,17 0 15,-35 0-15,-17 0 16,53 0-16,34 0 16,19 0-16,-54 0 15,-52 0-15,35 0 16,-35 0-16,17 0 15,-17 0-15,52 0 16,-52 0 0,35 0-16,-36 0 15,36 0-15,0 0 16,-18 0-16,1 0 16,17 0-16,-18 18 15,0-18-15,18 0 16,18 0-16,-36 0 15,71 0-15,-18 0 16,0 0-16,-35 0 16,18 0-16,-36 0 15,71 0-15,-36 0 16,107 0-16,-1 0 16,36 0-16,-106 0 15,140 0-15,-104 0 16,34 0-16,-70 17 15,-18 1-15,0-18 16,36 17-16,-54-17 16,36 18-16,18 0 15,-89-18-15,53 17 16,35-17-16,-105 0 16,17 0-16,1 0 15,-1 18 1,-17-18-16,34 0 15,-34 0-15,17 0 16,18 0-16,-35 0 16,17 18-16,18-18 15,-35 0-15,70 0 16,-35 0-16,17 0 16,-34 0-16,87 0 15,-88 17-15,54-17 16,-36 0-16,70 0 15,-88 0-15,71 0 16,-35 0 0,35 0-16,88 18 0,-53-18 15,17 0-15,107 0 16,-194 0-16,87 0 16,-34 0-16,17 0 15,-53 0-15,36 0 16,-89 0-1,159 18-15,-106-18 16,-53 0-16,18 0 16,-17 0-16,-1 0 15,-18 0 1,54 0-16,-36 0 16,89 0-16,-89 0 15,53 0-15,36 0 16,-54 0-16,89 0 15,35 0-15,-123 0 16,87 0-16,-105 0 16,18 0-16,35 0 15,0 0-15,-18 0 16,0 0-16,35 0 16,89 0-16,-53 0 15,105 0-15,-123 0 16,89 0-16,-54 0 15,36 0-15,-36 0 16,71 0-16,-106 0 16,142 0-16,-89 0 15,-53 0-15,-53 0 16,176 0-16,-228 0 16,105 17-16,-88-17 15,17 0-15,-17 0 16,53 0-16,-71 0 15,1 0-15,17 18 16,-18-18-16,0 0 16,71 0-1,-18 0-15,71 17 16,-106-17-16,17 18 16,36-18-16,71 0 15,-36 0-15,106 18 16,-194-18-16,17 0 15,-52 0-15,88 0 16,-71 0-16,-18 0 16,36 0-16,-17 0 15,-19 0-15,36 0 16,-18 0-16,-17 0 16,35 0-16,0 0 15,35 0 1,-53 0-16,1 0 15,70 0-15,-71 0 16,0 0-16,0 0 16,1 0-16,52 0 15,35 17-15,-87-17 16,-1 0-16,18 0 16,-18 0-16,0 0 15,18 0-15,-17 18 16,-1-18-1,0 0 1,0 0-16,71 0 16,-71 0-16,54 0 15,-72 0-15,54 0 16,-18 0-16,53 0 16,-71 0-16,53 0 15,-70 0-15,52 0 16,-34 0-16,16 0 15,-34 0-15,17 0 16,-17 0 0,17 0-16,1 0 0,-19 0 15,19 0-15,-19 0 16,18 0-16,1 0 16,-19 0-16,1 0 15,17 0-15,1 0 16,87 0-1,-88 0-15,-17 0 16,0 0-16,-1 0 16,1 0-16,17 0 15,-17 0-15,35 0 16,-18 0 0,18 0-16,-35 0 15,17 0-15,-18 0 16,19 0-16,-19 0 15,1 0-15,0 0 16,17 0-16,0 0 16,18 0-16,-35 0 15,17 0-15,0 0 16,1 0 0,-19 0-16,1 0 15,-1 0-15,1 0 16,0 0-16,-1 0 15,1 0 17,17 0-32,1 0 15,-1 0 1,0 0-16,0 0 16,-17 0-16,35 0 15,-18 0-15,-17 0 16,35 0-16,0 0 15,35 18-15,-35-18 32,0 0-32,-36 0 15,1 0-15,0 0 32,-1 0-1,19 0-31,-19 0 15,19 0 1,-19 0 0,1 0-1,-1 0-15,1 0 16,0 0-16,35 17 16,-36-17-16,19 0 15,-19 0-15,1 0 16,-1 0-1,1 0 48,17 0 140,-17 0-187,0 0-16,-1 0 15</inkml:trace>
  <inkml:trace contextRef="#ctx0" brushRef="#br0" timeOffset="18704.231">2805 2452 0,'0'35'78,"0"-17"-78,-18 17 16,0-17-16,1 35 16,-1-36-16,0 1 15,1 17 1,-1-35-16,18 35 0,-18-35 31,18 18-31,0 0 16,0-1-1,0 1 17,0 0-17,0-1-15,0 1 16,0 0 0</inkml:trace>
  <inkml:trace contextRef="#ctx0" brushRef="#br0" timeOffset="19816.935">2840 2505 0,'18'0'32,"-1"0"-17,-17 17 1,18 1-16,-18 0 16,17-18-16,-17 35 15,18-17-15,0-1 16,-1 1-1,-17 17 1,18-35-16,0 18 16,-18-1-1,17-17 1,-17 36 0,18-36-16,-18 17 15,0 1 16,18-18-15,-18 18-16,17-1 16,-17 1 62,18-18-63,-18 18 1,0-1 0,17 1-16,-17-1 15</inkml:trace>
  <inkml:trace contextRef="#ctx0" brushRef="#br0" timeOffset="20944.174">2540 2893 0,'18'0'31,"-1"0"-31,1 0 16,17 0-1,-17 0-15,35 17 16,-36-17-1,19 0-15,17 0 0,-18 0 16,0 0-16,-17 0 16,-1 0-16,1 0 15,0 0-15,17 0 16,-17 0 0,-1 0-16,1 0 15,0 0-15,17 0 16,-18 18-1,1-18-15,0 0 16,-1 0-16,1 0 16,0 0-16,-1 0 15,1 0 1,0 0 156,-18 18-172,0-1 15,0 1-15,0 0 32,0-1-32,0 1 15,0 0 1,0-1 15,-18-17 94</inkml:trace>
  <inkml:trace contextRef="#ctx0" brushRef="#br0" timeOffset="21824.1">2505 2928 0,'17'18'62,"-17"-1"-46,0 1-16,18 0 16,-18-1-1,0 1-15,0 0 16,0-1 0,18 1-1,-18-1-15,17-17 31</inkml:trace>
  <inkml:trace contextRef="#ctx0" brushRef="#br0" timeOffset="23280.453">3387 2522 0,'0'18'47,"-18"0"-31,0-1-16,18 1 15,0 0-15,-17-1 16,17 1 0,0-1-1,0 1-15,0 0 16,0-1 0,0 1-1,0 0-15,0 17 16,17-35-16,-17 53 31,18-53-31,-18 18 16,18-1-1,-1 1 17,-17-1 14,18-17-30,0 0-16,-1 0 31,1 0-31,0 0 16,-1 0 0,1 0 15,-18-17-31,17 17 0,-17-18 15,18-17 1,0 0 0,-1 17-16,-17-17 47,18-54-32,-18 72 1,0-1-16,0-17 15,0 17 1,-18 1 0,18-1-16,-17 0 15,-1 18-15</inkml:trace>
  <inkml:trace contextRef="#ctx0" brushRef="#br0" timeOffset="24055.527">3810 2558 0,'0'17'31,"0"1"-31,0 0 16,0 17-16,0-18 15,-18 19-15,18-19 16,0 19-16,0-1 16,0 0-1,0-17-15,0 0 16,0-1 0,0 1-1,0-36 95,0-17-110</inkml:trace>
  <inkml:trace contextRef="#ctx0" brushRef="#br0" timeOffset="24696.662">3881 2558 0,'35'0'32,"-18"35"-1,-17-17-16,18 17-15,-18-18 16,0 1-16,0 17 16,18-17-1,-18 0-15,0-1 32,17 1-32,-17 0 15,0-1-15,0-34 125</inkml:trace>
  <inkml:trace contextRef="#ctx0" brushRef="#br0" timeOffset="25295.653">4128 2522 0,'17'18'16,"1"0"-1,-18-1-15,0 19 16,0-1-16,0-18 15,17 19 1,-17 17-16,0-18 16,0-17-16,0-1 15,0 19-15,0-1 16,0-18 0,0 1-1,0-36 79,0-17-94,0 18 16</inkml:trace>
  <inkml:trace contextRef="#ctx0" brushRef="#br0" timeOffset="25840.474">4180 2505 0,'0'0'0,"36"-18"16,-19 18 0,19 0-16,-36-18 15,35 18-15,-17-17 32,-1 17-17,1 0 16</inkml:trace>
  <inkml:trace contextRef="#ctx0" brushRef="#br0" timeOffset="26792.133">2381 3510 0,'18'0'15,"-18"18"1,0-1-1,0 1-15,0 0 16,0 17-16,0-17 16,0 35-16,0-18 15,0 0-15,0 0 16,0 1-16,0-19 16,0 36-16,0-35 15,0-1 1,0-52 62,0 18-62</inkml:trace>
  <inkml:trace contextRef="#ctx0" brushRef="#br0" timeOffset="27056.515">2452 3722 0,'17'0'16,"1"0"0,17-18-1,-17 1 1,17 17 0,-17-18-16</inkml:trace>
  <inkml:trace contextRef="#ctx0" brushRef="#br0" timeOffset="27512.53">2611 3616 0,'0'35'15,"0"-17"-15,0 17 16,0 18-1,0-35-15,0 17 16,0-17 0</inkml:trace>
  <inkml:trace contextRef="#ctx0" brushRef="#br0" timeOffset="28095.968">2840 3616 0,'0'18'16,"-18"17"-16,18 0 16,0-17-16,-17 17 15,17-17-15,-18 17 16,18-17-16,0-1 16,-18 1-16,18 0 15,-17-18 1,17-18 124,0 0-140</inkml:trace>
  <inkml:trace contextRef="#ctx0" brushRef="#br0" timeOffset="28560.523">2875 3598 0,'18'18'16,"-18"0"-16,17-1 0,-17 19 15,0-19-15,0 1 16,0 17-16,0-17 16,0-1-16,0 1 15,0 0-15,0-1 16,0 1 15,0 0 0</inkml:trace>
  <inkml:trace contextRef="#ctx0" brushRef="#br0" timeOffset="28936.275">2769 3810 0,'18'0'0,"17"0"31,-17 0-31,0 0 15,-1 0-15,1 0 16,-1 0-16,19 0 16</inkml:trace>
  <inkml:trace contextRef="#ctx0" brushRef="#br0" timeOffset="29520.712">3104 3616 0,'0'0'0,"0"18"15,0-1-15,0 19 16,0-19-16,0 1 15,0 17-15,0-17 16,0-1-16,0 1 16,0 0-16,0-1 15</inkml:trace>
  <inkml:trace contextRef="#ctx0" brushRef="#br0" timeOffset="30232.574">3316 3634 0,'0'0'0,"0"17"15,0 1 1,0 0-16,0-1 16,0 18-1,0-17-15,0 17 31,0-17-31,0 0 16,0-1 0</inkml:trace>
  <inkml:trace contextRef="#ctx0" brushRef="#br0" timeOffset="30688.591">3087 3739 0,'0'0'0,"0"18"15,17-18-15,19 0 16,-19 0-16,36 0 16,-35 0-16,17 0 15,18 0-15,-18 0 16,1 0-16,-1 0 15</inkml:trace>
  <inkml:trace contextRef="#ctx0" brushRef="#br0" timeOffset="31432.565">3440 3634 0,'0'17'31,"-18"1"-15,18 17-16,-18-35 15,18 35-15,0-17 16,0 0-16,0-1 15,0 1 1,18-18 47,0 0-48,-1 0 1,1 0-16,0 0 15,17 0-15,-18 0 32,-17-18-32,18 1 15,-18-1 17</inkml:trace>
  <inkml:trace contextRef="#ctx0" brushRef="#br0" timeOffset="31472.699">3581 3704 0,'0'0'15</inkml:trace>
  <inkml:trace contextRef="#ctx0" brushRef="#br0" timeOffset="31824.368">3581 3687 0,'0'35'62,"0"-18"-62,0 1 16,0 0-16,0 17 16,0-17-1,0-1 1,17-17 0,1 0 77,-18-17-93,18-1 16,-1 0-16,-17 1 16,0-1-16,18-17 15,-18 0 1</inkml:trace>
  <inkml:trace contextRef="#ctx0" brushRef="#br0" timeOffset="32360.644">3687 3687 0,'17'0'94,"1"0"-79,-1 0 17,1 0 46,0-18-78,-18 36 109,0-1-109,0 18 16,0-17-16,0 0 15,0 17-15,0-17 16,0-1-16,0 1 16,17-18 77,1-18-77</inkml:trace>
  <inkml:trace contextRef="#ctx0" brushRef="#br0" timeOffset="33335.875">3986 3651 0,'0'18'32,"-17"-18"-17,-1 18-15,18-1 16,0 1-16,-18-1 16,18 19-1,0-19 1,0 1-1,0 0 17,36-18 30,-19 0-46,1 0-16,0 0 15,-1-36-15,1 36 16,-18-17-16,18 17 16,-18-18-1,0 36 157,0-1-172,0 1 16,0 0-1,0-1-15</inkml:trace>
  <inkml:trace contextRef="#ctx0" brushRef="#br0" timeOffset="33887.712">4233 3616 0,'0'0'0,"0"18"0,0-1 16,0 19-1,0-1 1,0-18-16,0 1 15,0 0 1,0 17 0,0-17-1</inkml:trace>
  <inkml:trace contextRef="#ctx0" brushRef="#br0" timeOffset="34312.119">4322 3722 0,'0'0'0,"0"17"0,0 1 16,0 17-16,0-17 15,0 0-15,0-1 16,17 19 0,1-19-1,-18 18 1,17-17-16,-17 0 15,18-18 1,-18 17-16,18-52 78</inkml:trace>
  <inkml:trace contextRef="#ctx0" brushRef="#br0" timeOffset="34871.974">4427 3634 0,'0'17'15,"0"19"1,0-19-16,0 1 15,0 17-15,0 18 16,0-35-16,0-1 16,0 1-16,0 0 15,0-1-15,0 1 16,36-18 62,-1 0-62,-17-35-1,17 35-15,18-18 16,-36 0-16,19 1 16,-19 17-16,1-36 15,-18 19 1,0-1-16,0-17 15,0 17-15,-18 1 16,18-1-16,-17-17 16</inkml:trace>
  <inkml:trace contextRef="#ctx0" brushRef="#br0" timeOffset="39928.257">5838 2469 0,'0'18'172,"0"0"-172,0-1 31,0 1-15,0 0 15,0-1-31,0 1 16,0 0-1,0 17 1,0-18 15,0 19-15,0-19-1,0 1-15,0 0 32,0-1-32,0 36 15,0-17-15,0-19 16,0 1-16,0 17 15,0 0-15,0 1 16,0-1-16,0-17 16,18-1-16,-18 18 15,0 1-15,18-19 16,-18 19-16,0-1 16,0-17-16,0 17 15,0-18-15,0 19 16,0-1-16,0 0 15,17-17-15,-17 17 16,0 1-16,18-19 16,-18 18-16,0-17 15,0 0-15,0 17 16,0-17-16,0-1 16,0 1-16,0 17 15,0-17 1,0 17-16,0-17 15,0-1-15,0 19 16,0-1 0,0-17-16,0-1 15,0 36-15,0-35 16,0 17-16,0 18 16,0-35-16,0 17 15,0 0-15,0 0 16,0 1-16,0 70 15,0-71-15,0 0 16,0 18-16,0-18 16,0-17-16,0 0 15,0-1-15,0 1 16,0-1-16,0 1 16,0 17-16,0-17 15,0 17-15,0-17 16,0 35-16,0 88 15,-18-106-15,18 18 16,0 18-16,0 17 16,0-35-16,0 17 15,18-34-15,-18 17 16,0-36 0,0 1-16,0 17 0,0 0 15,0-17 1,0 35-16,0-35 15,0 35-15,0-18 16,0 18-16,0-18 16,0 18-16,0-35 15,0 17-15,0 0 16,0 0-16,0-17 16,0 35-16,0-35 15,0 17-15,0 18 16,0-18-16,0-17 15,18 140-15,-18-69 16,0-1-16,0 35 16,0-52-16,0-36 15,0 142-15,0-142 16,0 0-16,0 18 16,-18 18-16,18-54 15,0 36-15,0-18 16,0 54-16,0-36 15,0 35-15,0-53 16,0 124-16,0-124 16,0 0-16,0 18 15,-18 0-15,18-18 16,-17 18 0,-1-17-16,0 52 15,18-35-15,0 70 16,0-70-16,0 0 15,-17-18-15,-1 1 16,18 16-16,0-34 16,-17 53-16,-1-18 15,18-18-15,-18 0 16,18 0-16,0-17 16,0 0-16,0 35 15,0-36-15,0 1 16,0 0-16,0 17 15,0 0-15,0 71 16,-17-71-16,17 106 16,0-88-16,0 88 15,0-105-15,0 69 16,0-34-16,0 35 16,-18-53-16,0 17 15,18-34-15,0 17 16,0 17-16,0-35 15,0-17-15,0 35 16,0-18-16,-17 18 16,17 18-1,0 87-15,0-34 16,0 17-16,0-53 16,0 36-16,-18-89 15,0 18-15,-17 53 16,18 35-16,-1-35 15,-17 158-15,-1-193 16,19 35-16,-1-89 16,-17 54-16,35-36 15,-18 18-15,18-35 16,-17 17-16,17 18 16,-18 17-16,18-34 15,0-19-15,0 19 16,0-1-16,0-18 15,0 19 423,0 17-422,0-18 15,0 18-16,0-18-15,18 53 16,-18-35-16,0 18 16,0-36-16,0 124 15,0-89-15,0 36 16,0 18-16,0-54 16,0 18-16,0 106 15,0-158-15,0 52 16,0-35-16,0 17 15,0-34-15,0 140 16,0-105-16,0 158 16,17 36-16,-17-54 15,18-52-15,-18 35 16,17-159-16,-17 1 16,0 16-16,0-34 15,0 17-15,0 18 16,0-35-16,0 0 15,0-1-15,0 1 32,0-1-32,0 1 31,0-71 110,0 36-141</inkml:trace>
  <inkml:trace contextRef="#ctx0" brushRef="#br0" timeOffset="41720.208">6438 2522 0,'0'18'47,"0"0"-47,-17-1 16,17 19-16,0-19 15,-18 1-15,0 17 16,18 0 0,-17-17-1,17 0 1,0-1 0</inkml:trace>
  <inkml:trace contextRef="#ctx0" brushRef="#br0" timeOffset="42352.807">6491 2469 0,'18'0'31,"-1"18"-31,-17 0 16,18-1-16,-18 1 15,18 17-15,-1-17 16,1 0-16,0 17 16,-1 0-16,-17-17 15,36 17-15,-36-17 16,17 35-16,1-36 15,-18 1-15,0 0 16,17-18 0,-17 17-16</inkml:trace>
  <inkml:trace contextRef="#ctx0" brushRef="#br0" timeOffset="43424.375">6368 2875 0,'35'0'47,"0"-17"-47,-17 17 15,17 0-15,0 0 16,1 0-16,-19 0 16,1 0-16,17 0 15,-17 0-15,0 0 16,-1 0-1,1 0 1,-1 0 15,1 0-31,0 0 16,-1 0 62,1 0-31,0 0 0,-1 17-32,-17 1 17,0-1-17,0 1 1,0 0-16,0-1 16,0 1-1</inkml:trace>
  <inkml:trace contextRef="#ctx0" brushRef="#br0" timeOffset="44160.332">6403 2875 0,'0'35'46,"0"-17"-14,0 0-32,0-1 15,0 1 1,0 0-16,0-1 16,0 1-1</inkml:trace>
  <inkml:trace contextRef="#ctx0" brushRef="#br0" timeOffset="45095.44">7144 2575 0,'0'18'16,"-18"-18"-16,18 18 15,-18-1 1,18 1 15,0-1-15,0 1-16,0 17 15,0-17 1,0 0 0,0-1-16,0 19 15,18-36-15,0 17 16,-1-17-16,-17 18 15,18-18-15,0 0 16,-18 18-16,17-18 16,1 0-1,0 0 1,-1 0 0,1 0-16,0 0 15,-1 0-15,-17-18 16,53 18-16,-53-18 15,18 1 1,-18-1-16,0-17 16,0 17-1,0-17 1,-18-1 0,0 19-1,1-1-15,-1-17 16,1 35-1</inkml:trace>
  <inkml:trace contextRef="#ctx0" brushRef="#br0" timeOffset="45791.753">7549 2558 0,'0'35'15,"0"-17"1,0-1-16,0 18 15,0-17-15,0 17 16,0 1-16,0 17 16,0-36-16,0 1 15,0 0-15,0-1 16,0-70 109,0 36-109</inkml:trace>
  <inkml:trace contextRef="#ctx0" brushRef="#br0" timeOffset="46231.72">7620 2611 0,'18'17'16,"-18"1"-16,17-1 15,1 1 1,-18 17 0,18-35-16,-1 18 0,-17 17 15,0 1 1,18-19-1,-1-17 48</inkml:trace>
  <inkml:trace contextRef="#ctx0" brushRef="#br0" timeOffset="46720.857">7885 2575 0,'0'53'16,"0"-35"-16,17 17 15,-17-17-15,0-1 16,0 1-16,0 0 16,0-1-16,0 1 15,0 0 1,0-1-1</inkml:trace>
  <inkml:trace contextRef="#ctx0" brushRef="#br0" timeOffset="47088.581">7920 2558 0,'18'0'78,"17"0"-78,-18 0 15,1 0-15,17 0 16,-17-18-16,0 18 16,-1 0-16,1 0 15,0 0-15</inkml:trace>
  <inkml:trace contextRef="#ctx0" brushRef="#br0" timeOffset="47728.204">6297 3298 0,'-18'0'94,"1"0"-79,-1 18 1</inkml:trace>
  <inkml:trace contextRef="#ctx0" brushRef="#br0" timeOffset="48008.647">6227 3334 0,'-36'35'16,"19"-17"-1,70-71-15,-124 106 0,71-36 16,0 1-16,0 0 16,0-1-16,0 1 15,18-18 63,35 0-62,-36 0-16,1 0 16,17 0-16,-17 0 15</inkml:trace>
  <inkml:trace contextRef="#ctx0" brushRef="#br0" timeOffset="48863.998">6562 3369 0,'17'0'16,"-17"18"0,18-18-16,-18 17 15,0 1-15,0 0 16,0-1 93,0 1-93,0 0 62,0-1-62,0-34 62,18-1-63,-18 0-15,0 1 16,0-19-16</inkml:trace>
  <inkml:trace contextRef="#ctx0" brushRef="#br0" timeOffset="49224.695">6632 3404 0,'18'-17'15,"-18"-1"-15,-18 53 0,54-70 16,-36 17 0,17 18-1,1 0-15,-18-17 16,17 17-1,-17-18 1,18 18-16,0 0 47,-18 18-31,17-18-1,-17 17-15,18-17 16,-18 36-1,0-19-15,0 1 16,0 0-16,0-1 16,0 1-16,0 0 47</inkml:trace>
  <inkml:trace contextRef="#ctx0" brushRef="#br0" timeOffset="49799.605">6914 3422 0,'0'0'0,"18"0"0,-18 18 16,0-1-16,0 1 15,0 17-15,18 18 16,-18-18-16,17 1 15,1-19-15,-18 19 16,0-19-16,0 1 16,0-1-1,18 1 1,-18 0 15,0-89 79</inkml:trace>
  <inkml:trace contextRef="#ctx0" brushRef="#br0" timeOffset="50368.498">7056 3210 0,'17'0'32,"1"18"-17,-18 0-15,17-1 16,1 18-16,-18-17 16,0 0-16,18 17 15,-18-17-15,17-1 16,-17 1-16,0 0 15,0-1 17,0 1-32,-17 0 15,-1-18 1,0 0 0,1 0-1,-1 0 1,-17 0-16,17 0 15,18-36 1</inkml:trace>
  <inkml:trace contextRef="#ctx0" brushRef="#br0" timeOffset="51160.638">7320 3210 0,'-17'0'16,"17"18"-1,-18 0-15,18-1 16,-18 18-16,18-17 16,0 0-1,0-1-15,0 19 16,0-19-16,0 1 31,0 0-31,18-18 16,0 0-1,-1 0 1,1 0 0,17 0-1,-17 0-15,17 0 16,-35-18 0,18 18-16,-18-18 15,17 18 1,-17-17-1,0-1 1,0 0 0,0 1-1</inkml:trace>
  <inkml:trace contextRef="#ctx0" brushRef="#br0" timeOffset="51583.528">7585 3263 0,'0'35'15,"0"-17"1,0 0-16</inkml:trace>
  <inkml:trace contextRef="#ctx0" brushRef="#br0" timeOffset="51808.782">7585 3351 0,'0'18'16,"0"0"-16,0-54 16,17 89-16,1-53 31,-18 18-31,18-18 16,17 0-1,-17 0 1,17 0-1,-18 0 1,1-35-16,0 35 16,-18-18-1,35-17-15,-35 17 16,0 0-16,0 1 16,0-1-16</inkml:trace>
  <inkml:trace contextRef="#ctx0" brushRef="#br0" timeOffset="52408.775">7814 3263 0,'0'18'15,"0"17"1,0-17-16,0 17 15,0-17-15,0 35 16,0-18-16,0 18 16,0-36-16,0 19 15,0-19-15,0 19 16,0-19-16,0 1 16,18 0-16,-18-1 15,0 1 1,17-1-1,-17 1 1,0 0 15,-88-71 32,88 35-48,-35 1-15,17-1 16,-17-17-16,17 35 16,18-36-16,0 19 47,53-1-32,0 0 1,-35 18-1,17-17-15,-17-1 16</inkml:trace>
  <inkml:trace contextRef="#ctx0" brushRef="#br0" timeOffset="62824.371">11271 2522 0,'18'0'125,"-18"18"-109</inkml:trace>
  <inkml:trace contextRef="#ctx0" brushRef="#br0" timeOffset="62880.057">11289 2575 0,'0'53'16,"18"-53"-16,-36-53 0,36 194 0,-18-123 16,0 0-16</inkml:trace>
  <inkml:trace contextRef="#ctx0" brushRef="#br0" timeOffset="63536.255">11307 6332 0,'0'-17'31</inkml:trace>
  <inkml:trace contextRef="#ctx0" brushRef="#br0" timeOffset="65903.645">11324 2522 0,'0'36'16,"0"-19"-1,0 1-15,0 17 16,0-17-16,0 17 16,0 0-16,0 18 15,0 18-15,0 17 16,0-35-16,0 70 15,0-17-15,0-53 16,0 88-16,0-52 16,0 34-16,0-88 15,0 177 1,0-142-16,0-34 16,0 17-16,0 70 15,0-88-15,0 142 16,0-107-16,0 89 15,0-35 1,0 87-16,0-52 16,0 35-16,0 18 15,0-54-15,0 36 16,0-52-16,0-107 16,18 141-16,-18-140 15,0 105-15,0-88 16,0 70-16,0-88 15,0 142-15,0-107 16,17 18-16,-17 36 16,18-54-16,-18-17 15,0 53-15,0-70 16,0-1-16,0 18 16,0 17-16,0-34 15,0 69-15,0-69 16,0 17-16,0 52 15,0 37-15,0 16 16,0 107-16,0-195 16,0 160-16,0-36 15,0-53-15,0-106 16,0 71-16,0-71 16,0 53-16,0 36 15,0-89-15,0 0 16,0 142-16,0-142 15,0 0 1,0 18-16,0 18 16,0 17-16,0 106 15,0-53-15,0 89 16,0-107-16,0-52 16,0-36-16,-18 71 15,-17-18-15,18 18 16,17 70-16,-18-35 15,0 106-15,18-194 16,0 18-16,-17 17 16,17 35-16,0-87 15,0 52-15,0 35 16,0 18-16,0-52 16,0 34-16,0-88 15,0 124-15,0-124 16,0 36-16,0-18 15,17 106-15,-17-89 16,0 36-16,0-53 16,0-18-16,0 0 15,0 71-15,0-88 16,0 70-16,0-35 16,0 18-1,0 34-15,18 89 16,35-123-16,-36 176 15,1-194-15,-18 17 16,0 19-16,0-72 16,0 36-16,0-35 15,0 35-15,0-18 16,0 0-16,0 18 16,0-35-16,0 35 15,0 0-15,0-36 16,0 19-16,0-19 15,0 18-15,0-17 16,0 0-16,0-1 16,0 19-16,0-1 15,-18-17 1,18-1-16,0 1 16,0 17-16,0-17 15,0-1-15,0 19 16,0-19-16,0 1 15,0 0-15,0-1 16,0 1 0,0-1-1,0 1 1,0 0 15,-17-54 63</inkml:trace>
  <inkml:trace contextRef="#ctx0" brushRef="#br0" timeOffset="68296.605">11765 2505 0,'0'0'0,"0"17"47,0 1-31,18 0-16,-18 17 15,0-17-15,0-1 16,0 18-16,0-17 15,0 0 1,0-1-16,0 19 16,0-1-16,0-17 15,0-1-15,0 19 16,0-19 0</inkml:trace>
  <inkml:trace contextRef="#ctx0" brushRef="#br0" timeOffset="69799.609">11818 2540 0,'18'-35'63,"-1"35"-48,1-18-15,0 18 16,-1-18-16,1 18 16,0-17-16,-1 17 15,1 0 1,-1 0 46,1 0-46,-18 17-16,18 1 16,-18 0-1,0-1 1,0 1-16,0 0 16,17-1-1,-17 1-15,0 0 16,-17-1-1,-1-17 1,0 18 0,18-1-1,-17-17 48,17-17-32,0-1 32,0 1-32,17 17-16,1 0-15,0 0 16,-18 17 0,17-17-1,-17 18-15,0-1 16,18-17-16,0 18 16,-18 0-16,17-1 15,-17 1 1,0 0-16,0-1 31,0 1-31,0 0 16,0-1 15,0 1-15,-17-18-16,-19 18 15,19-18 1,-1 0-16,0 0 15,1 0 17,-1 0 15</inkml:trace>
  <inkml:trace contextRef="#ctx0" brushRef="#br0" timeOffset="70551.613">12224 2628 0,'17'0'15,"-17"18"1,0 17-16,0-17 15,0 17 1,0-17-16,18 17 16,-18-17 15,18-18-15,-18 17-16,17-17 62,19 0 32,-36-17-79,17 17-15,-17-36 16,18 19 0,-18-1-1,0 0 1,0 1 0</inkml:trace>
  <inkml:trace contextRef="#ctx0" brushRef="#br0" timeOffset="71167.66">12365 2699 0,'-18'0'31,"18"17"63,0 1-78,0 0-16,0-1 31,18-17-15,-18 18-1,18-18 17,-18-18-32,17 18 15,-17-17-15,0-1 16,18 0-16,-1-17 15,1 0 1,0 35-16,-18-18 16,0 1-16,17-1 15,1 18 48,0 18-48,-18-1 1,0 1-16,17 17 16,-17 0-16,0-17 15,0 0-15,0-1 16,18-17 0,-18 18-16</inkml:trace>
  <inkml:trace contextRef="#ctx0" brushRef="#br0" timeOffset="71751.594">12700 2611 0,'0'17'0,"0"18"15,18 1-15,-1-36 16,-17 53-16,0-18 16,0 0-1,0-17-15,18 17 16,-18-17-1,0-53 110,0 17-125,0 0 16,0 1-16,0-19 16</inkml:trace>
  <inkml:trace contextRef="#ctx0" brushRef="#br0" timeOffset="72176.001">12965 2663 0,'0'0'0,"17"0"15,1 0-15,0 0 16,-18 18-1,17-18 17,-17 18-17,0-1-15,18 1 16,-1 17 0,-17-17-16,0 0 15,0-1 1,0 19-1</inkml:trace>
  <inkml:trace contextRef="#ctx0" brushRef="#br0" timeOffset="72919.47">12859 2611 0,'17'0'16,"1"0"46,0 0-62,-1 0 16,1 0 0,17 0-1,-17 0 1,17 0 0</inkml:trace>
  <inkml:trace contextRef="#ctx0" brushRef="#br0" timeOffset="73528.494">13300 2593 0,'0'0'0,"0"18"0,0-1 15,0 1-15,0 35 16,0-36-1,0 19-15,0-19 16,0 54-16,0-36 16,0-17-16,0-1 15,0 1 1,0-71 78,0 36-79,0-1-15,0-17 16</inkml:trace>
  <inkml:trace contextRef="#ctx0" brushRef="#br0" timeOffset="73984.004">13370 2663 0,'0'0'0,"18"18"31,-18 0-31,18 17 16,-1-17 0,-17-1-16,18 1 15,-18 0 1,17 17-16,-17-17 15,18-18 1,-18 17-16,0 1 31</inkml:trace>
  <inkml:trace contextRef="#ctx0" brushRef="#br0" timeOffset="74600.048">13653 2663 0,'0'18'16,"0"17"-1,0-17-15,0 17 16,0-17 0,0 17-16,-18-17 15,18 0-15,0-1 16,0 1 0,18-18 15,-1 0 31,18-18-46,-35 1-16,18-1 16,0 0-1,-1-17-15,1 0 16,-18 17-1</inkml:trace>
  <inkml:trace contextRef="#ctx0" brushRef="#br0" timeOffset="74879.983">13776 2699 0,'0'17'63,"0"19"-48,18-19-15,-18 1 16,0 0 0,0 17-1,0-17-15,17-18 16,-17 17 0,0 1-16</inkml:trace>
  <inkml:trace contextRef="#ctx0" brushRef="#br0" timeOffset="75232.154">14058 2787 0,'0'0'0,"0"18"0,18-1 16,-1 36-16,-17-18 15,36-17-15,-36 0 16</inkml:trace>
  <inkml:trace contextRef="#ctx0" brushRef="#br0" timeOffset="75360.585">14146 3016 0,'0'0'16,"-17"-35"46,-1 17-46</inkml:trace>
  <inkml:trace contextRef="#ctx0" brushRef="#br0" timeOffset="75848.717">13970 2699 0,'18'0'62,"-1"0"-62,1 0 16,0 0 0,-1 0-16,1 0 15,-1 0-15,19 0 16,-19-18 0,1 18-16,0 0 31</inkml:trace>
  <inkml:trace contextRef="#ctx0" brushRef="#br0" timeOffset="76568.595">14499 2663 0,'-17'0'16,"-1"0"-16,18 18 15,-18 0 1,1-1-16,17 1 16,0 17-16,0-17 15,0 0-15,0 17 16,0-17-16,0 17 15,0-18 1,0 1 15,17-18 16,1 0-31,0 0-1,-1 0-15,1-18 16,-1 18-16,19-17 16,-36-1-16,35 18 15,-35-17-15,0-1 16,0 0-16,18 1 16,-18-1-16,17 0 15</inkml:trace>
  <inkml:trace contextRef="#ctx0" brushRef="#br0" timeOffset="76760.732">14640 2752 0,'0'0'31,"0"17"0,0 19-15,0-1-16,0-17 16,0-1-1,0 1-15</inkml:trace>
  <inkml:trace contextRef="#ctx0" brushRef="#br0" timeOffset="80328.081">17357 2487 0,'17'0'109,"-17"35"-93,0-17 15,18 0-15,-18-1-1,0 1 1,0 0 0,0-1 15,18-17 31,-18 18-62,0-1 16,17 1 15,-17 0-15,0-1-16,0 1 15,0 0 1,0 17-16,0 0 16,0-17-1,0 17 1,0-17-16,0-1 16,0 1-16,0 0 15,0-1-15,0 19 16,0-19-16,18 19 15,-18-19-15,0 36 16,18-18-16,-18-17 16,0 17-16,0 1 15,0-19 1,0 1-16,17 17 16,-17 0-16,0 1 15,0-19-15,0 36 16,18-17-16,-1 52 15,-17-35-15,18 0 16,-18-18-16,18 18 16,-18-36-16,0 19 15,17 17-15,-17-18 16,0 0-16,0 18 16,0-18-16,0-17 15,18 35-15,-18-18 16,18 18-16,-18-35 15,0 17-15,0 0 16,0 18-16,0-18 16,0 54-16,0-36 15,0 17-15,0-35 16,0 89-16,17-89 16,-17 53-16,18-35 15,-18 88-15,18-35 16,-18 0-16,0-18 15,0 0-15,0-35 16,0 18 0,0-36-16,0 18 15,0-18-15,0 18 16,-18 53-16,18-71 16,0 1-16,-18 70 15,18-36-15,-17 36 16,17-53-16,0 17 15,0-34-15,0 122 16,0-105-16,0 36 16,-18-37-16,0 19 15,18-36-15,0 18 16,0-18-16,0 1 16,0-19-16,0 19 15,0-19-15,-17 36 16,17-18-16,-18-17 15,18 0-15,0 17 16,0-17-16,0 35 16,0-36-16,0 36 15,0 0-15,0-35 16,0 17-16,0 18 16,0-18-16,0 53 15,0 36 1,0-89-16,0 0 15,0 89-15,0-54 16,18 19-16,-18-36 16,0-18-16,0 0 15,0 18-15,0 0 16,0-18-16,0 71 16,0-35-16,0-36 15,0 71-15,0-71 16,0 71-16,0-71 15,17 18-15,-17-18 16,18 71-16,-18 35 16,18 89-16,-18-178 15,0 19-15,0 35 16,0 17-16,0-87 16,0 52-16,0-35 15,0 17-15,0 18 16,0 36-16,0-54 15,0 19-15,0-36 16,0 88-16,0-53 16,0-35-16,0-18 15,0 53-15,0-17 16,0-54 0,-18 125-16,18-19 15,0 18-15,0 88 16,0-34-16,-18-54 15,18 88-15,0-106 16,0-52-16,0 17 16,0 36-16,0-89 15,0 0-15,0 18 16,0 0-16,0-35 16,0-1-16,0 19 15,0-1-15,0 18 16,0-18-16,0 0 15,0 18-15,0-35 16,0 17-16,0 0 16,18 1-16,0-1 15,-1 18 1,-17-18-16,0 0 0,0 1 16,0-1-16,0 0 15,0-17-15,0 17 16,0 18-16,0-18 15,0-17-15,0 0 16,0-1 0,0 1-1,0 0 1,18-1-16,-18 1 16,0 0 15,0 105-16,35-70-15,-35-18 16,18 0-16,-18-17 16,0 0-16,0-1 15,0 1-15,0 0 16,0-1-16,0 19 16,0-19-1,0 36-15,0-35 31,0 17-31,0-17 16,0-1-16,0 1 16,0 0-16,0-1 15,0 19-15,0-1 16,0-18 0,0 19-1,0-1 1,35 36-1,-35-36-15,0 0 16,0 18-16,0-18 16,18 1-16,-18 16 15,0-34-15,0 0 16,0-1-16,0 1 16,0 0-16,0-1 15,0 19-15,0-19 16,0 19-1,0-19-15,0 18 16,0-17 0,0 0-16,0-1 15,0 1-15,53-106 47,-18-71-47</inkml:trace>
  <inkml:trace contextRef="#ctx0" brushRef="#br0" timeOffset="82224.396">17974 2540 0,'-18'0'31,"18"18"-15,-17-1 0,-1 1-16,18 0 15,-18-1-15,18 1 16,-17-1-16,-1 1 16,18 0-16,-17-1 15,17 1 1,0 0-1,0-1-15,-18-17 16,18 18-16,0 0 16,-18-18-1</inkml:trace>
  <inkml:trace contextRef="#ctx0" brushRef="#br0" timeOffset="83128.417">18027 2487 0,'18'18'0,"-1"-18"15,-17 17-15,18 1 16,-18 0-16,18-1 16,-1 1-16,1 0 15,-18-1 1,17 1-16,1-1 16,-18 1-16,0 0 15,18-1-15,-18 1 16,0 0 31</inkml:trace>
  <inkml:trace contextRef="#ctx0" brushRef="#br0" timeOffset="84176.435">17815 2787 0,'18'0'16,"17"0"-1,0 0-15,-17 0 16,17 0-16,71-18 15,-70 18-15,16 0 16,1 0-16,-35 0 16,17 0-1,-17 0 17,0 0 77,-1 53-47,-17-35-46,0 0 0,0 17-1,0-18 17,0 1-32,0 0 15,-17-18 95</inkml:trace>
  <inkml:trace contextRef="#ctx0" brushRef="#br0" timeOffset="84888.315">17903 2822 0,'-17'0'15,"17"18"1,0 0 0,-18-1-16,18 1 15,0-1-15,0 1 16,0 0-1,0-1 17,0 1 46,18-18-63</inkml:trace>
  <inkml:trace contextRef="#ctx0" brushRef="#br0" timeOffset="85824.433">18397 2434 0,'0'35'31,"0"-17"-15,0 0 0,0 17-16,0-17 15,0-1-15,0 1 16,0 17-1,0-17 1,0-1 0,0 19-1,0-19 1,18-17 0,-18 18-1,0 0-15,18-18 16,-18 17 15,17-17-15,1 0-16,0 0 31,-1 0-15,18 0-1,-35-17-15,18-1 16,0 18-1,-18-18 1,0 1 15,0-1-15,0 0-16,0 1 16,0-1-16,0 1 15,0-1-15</inkml:trace>
  <inkml:trace contextRef="#ctx0" brushRef="#br0" timeOffset="86583.955">18785 2558 0,'0'17'16,"0"19"-16,0-19 15,0 1-15,0-1 16,0 19-16,0-19 16,0 1-16,-17 17 15,17-17-15,-18 17 16,18-17 0,0 0 15,0-54 78,0 1-93</inkml:trace>
  <inkml:trace contextRef="#ctx0" brushRef="#br0" timeOffset="87055.539">18927 2417 0,'0'0'0,"17"35"0,-17-18 16,0 1 0,18 0-16,-18-1 15,17 19 1,-17-19-16,18 1 15,-18 0 1,0-1-16,0 1 0,18 17 16,-1-17-1,-17 17-15,0-17 16,0-1-16,18-17 16,-18 18-16,18 0 15,-18-36 95</inkml:trace>
  <inkml:trace contextRef="#ctx0" brushRef="#br0" timeOffset="87591.824">19209 2575 0,'0'0'0,"17"18"16,-17 35-16,0-36 16,18 36-16,-18-35 15,0 0-15,18 17 16,-18-17-16,0 17 16,0-17-1,0 34-15,0-16 16,0-19-16,0 1 15,0-36 95,0-17-110,0 0 15</inkml:trace>
  <inkml:trace contextRef="#ctx0" brushRef="#br0" timeOffset="88024.759">19262 2628 0,'0'-17'15,"17"-1"1,1 18-16,0 0 15,-1-18 1,1 18-16,0 0 0,-1 0 16,1-17-16,-1 17 15,1 0-15,0 0 16,-1 0 0</inkml:trace>
  <inkml:trace contextRef="#ctx0" brushRef="#br0" timeOffset="88520.416">19914 2716 0,'0'0'0,"0"18"0,0 17 15,18-17-15,-18 0 16,0 35-16,0-36 16,0 18-16,0-17 15,0 0 1,0 17-16,0-17 16,0-36 62,0-17-63,0-1-15</inkml:trace>
  <inkml:trace contextRef="#ctx0" brushRef="#br0" timeOffset="88775.764">19932 2734 0,'18'18'16,"-1"-1"-16,-17 1 16,18 0-1,0-18 32,-1 0-31,1-18-1,-1 0 1</inkml:trace>
  <inkml:trace contextRef="#ctx0" brushRef="#br0" timeOffset="89192.646">20108 2681 0,'0'35'16,"18"-17"-16,-18 17 15,0 1 1,0-1 31,18 35-47,-18-52 15,0 0-15,17-18 16</inkml:trace>
  <inkml:trace contextRef="#ctx0" brushRef="#br0" timeOffset="89800.174">20461 2699 0,'0'0'0,"-18"0"15,18 17-15,-17-17 16,17 36-16,-18-36 15,18 17-15,0 1 16,0 17 0,0 1-16,-17-19 15,17 1 1,0 17-16,0-17 16,17-18 77,1 0-77,-1-18-16,19 0 16,-36-17-16</inkml:trace>
  <inkml:trace contextRef="#ctx0" brushRef="#br0" timeOffset="90064.55">20532 2805 0,'17'-36'15,"-34"72"1,34-54 47,-17 53-48,18-35-15,-18 18 16,0 17-16,0-17 15,0-1 1,18-17-16,-18 18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5:40:16.1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3933 4639 0,'0'-88'188,"0"70"-173,0 1-15,0-1 16,-17 18 359,17-18-360,-18 18 1,-17 0 0,17 0-16,1 0 15,-19 0-15,-17-17 16,36 17-16,-1 0 16,1 17 77,17 1-77,-18 0 15,18-1-31,-18-17 16,18 18-1,-17-1 17,17 1-32,0 0 15,0-1 1,0 1-16,0 0 16,0-1-1,0 1 1,0 0-1,0-1-15,0 1 16,0 0 0,17-18 46,-17 17-46,18 1-1,0-1 1</inkml:trace>
  <inkml:trace contextRef="#ctx0" brushRef="#br0" timeOffset="688.803">3651 5115 0</inkml:trace>
  <inkml:trace contextRef="#ctx0" brushRef="#br0" timeOffset="2280.62">811 4692 0,'18'0'78,"-18"18"-62,18-18-16,-18 35 15,17 0 1,-17 18 0,0-18-16,0 1 15,0 69-15,0-87 16,0 0 0,0 35-1,18-53 1,-18 17-16,0 1 31,0 0 110</inkml:trace>
  <inkml:trace contextRef="#ctx0" brushRef="#br0" timeOffset="5576.676">282 5768 0,'0'18'94,"18"-18"-79,-1 0 1,1 0 0,17 0-16,-17 0 31,53 0-31,-54 0 15,19 0-15,-19 0 16,18 0-16,-17 0 16,0 0-16,-1 0 15,1 0-15,0 0 16,17 0-16,-17 0 16,34 0-16,-16 0 15,-19 0 1,19 0-1,17 0-15,-36 0 16,1 0 0,35 0-16,-18 0 15,-17 0-15,35 0 16,-18 0 0,0 0-16,0 0 15,-17 0-15,35 0 16,-18 0-16,1 0 15,16 0-15,-16 0 16,70 0-16,-54 0 16,19 0-16,-36 0 15,71 0-15,-71 17 16,1-17-16,17 0 16,-18 0-16,-17 0 15,-1 0-15,18 0 16,-17 0-16,35 0 15,-35 0-15,17 0 16,18 18-16,0-1 16,-18-17-16,18 0 15,-35 0-15,-1 0 16,19 18-16,-1-18 16,18 0-1,-36 18 1,19-18-16,17 0 15,-18 17-15,0-17 16,18 0-16,-18 18 16,1-18-16,-1 0 15,35 18-15,-52-1 16,88-17-16,-71 0 16,18 0-16,0 0 15,-35 18-15,-1-18 16,1 0-16,17 0 15,-17 0-15,-1 0 16,19 0-16,-19 0 16,72 0 15,-36 0-31,-1 0 0,37 18 16,34-1-16,-52-17 15,17 18-15,35 0 16,-87-18-16,175 0 15,-87 17-15,17 1 16,-53-18-16,177 17 16,-195-17-16,89 0 15,-36 0-15,19 18 16,34 0 0,-53-18-16,-52 0 15,88 0-15,-36 0 16,-52 0-16,17 0 15,35 0-15,18 17 16,-35 1-16,0-18 16,35 0-16,36 0 15,-54 18-15,-52-18 16,17 0-16,106 0 16,-124 0-16,89 0 15,-106 0-15,141 0 16,-106 0-16,36 0 15,-54 0-15,107 0 16,-1 0-16,-105 0 16,105 17-16,-52-17 15,17 0-15,-53 18 16,88-18 0,-123 0-16,53 0 15,-35 18-15,87-18 16,-105 0-16,88 17 15,-105-17-15,69 18 16,-34-18 0,35 0-16,-53 0 15,-36 0-15,72 0 16,-36 17-16,-18-17 16,18 0-16,-36 0 15,19 0-15,-1 0 16,71 0-16,-71 0 15,71 18-15,-53 0 16,53-1 0,52-17-16,-122 0 15,17 0-15,-1 0 16,-16 0-16,-1 0 16,18 0-16,-35 0 15,70 0-15,35 0 16,159 18-1,-229-18 1,36 0-16,16 18 16,-52-18-16,36 0 15,16 0-15,-52 0 16,35 0-16,-35 0 16,18 0-1,-36 0-15,18 0 0,-18 0 16,1 0-16,17 0 15,17 0 1,-35 17-16,71-17 16,-53 18-16,35-18 15,-35 0-15,18 0 16,-36 0-16,71 0 16,-71 0-16,53 0 15,-35 0-15,18 18 16,-36-18-16,18 0 15,0 0-15,-18 17 16,18-17-16,-18 0 16,-17 0-16,88 18 15,-18-18-15,0 0 16,-35 0-16,-17 0 16,52 0-16,-35 0 15,17 0-15,-35 0 16,71 0-16,-17 17 15,-54-17-15,18 0 16,17 0-16,18 18 16,106-18-16,-123 18 15,105-1-15,-52-17 16,-54 0-16,-34 0 16,70 0-1,-71 0-15,53 0 16,36 0-1,-89 0-15,0 0 0,18 0 16,-35 0-16</inkml:trace>
  <inkml:trace contextRef="#ctx0" brushRef="#br0" timeOffset="7784.052">16422 6562 0,'141'0'109,"53"0"-93,-159 0-16,106 0 15,53 0-15,18 0 16,17 0-16,159 17 16,-176-17-16,70 0 15,-17 0-15,-53 0 16,17 0-16,35 0 15,-52 0-15,17 0 16,-35 0-16,0 0 16,-17 0-16,70 0 15,-177 0-15,107 0 16,-1 0-16,36 0 16,-36 0-16,71 0 15,-106 0-15,18 0 16,-36 0-16,-52 0 15,-36 0-15,18 0 16,-18 0-16,-17 0 16,0 0-16,-1 0 15,19 0 1,-19 0 0,19 0-1,-19 0-15,36 0 16,-35 0-1,141 36-15,-107-36 16,72 0-16,-89 0 16,18 0-16,-35 17 15,17-17-15,-17 0 94,-1 0-78,1 0-16,17 0 15,1 0-15,-19 0 16,18 0-16,1 0 16,17 0-16,-36 0 15,1 0-15,0 0 78,-1 0-78,1 0 16,-1 0 0,1 0-16,0 0 15,-1 0 1,89-17 203,-71 17-219,107 0 15,-19 0-15,18 0 16,-35 17-16,-53-17 15,-35 0 1,-36 0 109,0 0-109,1 0-16,-1 0 15,0 0-15</inkml:trace>
  <inkml:trace contextRef="#ctx0" brushRef="#br0" timeOffset="11095.584">3986 4551 0,'0'-18'157,"-17"18"-157,-1 0 15,18-17 32,-18 17 94,1 0-126,-18 0 1,17 0 0,0 0 109,18 17-94,-17-17-15,-1 18-1,18-1 1,-18-17-1,18 18 17,0 0-17,-17 17 1,17-17 0,-18-1-1,18 1-15,0 17 16,0-17-1,0 17 1,0-17 0,0-1-16,0 1 15,18 0-15,-18-1 16,0 1 0,17-18-1,-17 18-15,18-1 31,0-17-31,-18 18 32,17 0-32,1-1 15,0-17 1,-18 18 15,17-18-31,-17 17 16,18-17-1,-1 18 1,1 0-16,-18-1 16,0 1-1,18 0-15,-18-1 32,0 1-1,0 17-16,0-17 1,0-1-16,0 1 16,-18-18-16,0 18 15,18-1 1,-17 1 0,17 0-1,-18-1 1,1 1-1,-1-18 1,0 0 15,1 0 1,-1 0-32,0 0 15,1 0-15,-19 0 16,19 0-1,-1 0-15,-17 0 32,17-18-17,1 18-15,-1 0 16,0-17-16,1 17 16,-1-18-1,0 18-15,1-18 16,-1-17-16,-17 35 15,35-18-15,-18 18 16,18-17 0,-17 17 15,17-18-15,17 1 140,1-19-156</inkml:trace>
  <inkml:trace contextRef="#ctx0" brushRef="#br0" timeOffset="12632.189">3828 4463 0,'53'0'172,"-36"0"-157,1 0-15,-1 0 16,1 0 15,0 0-15,-1 0 15,1 0-15,0 17-1,-1-17 1,1 0 0,-18 18-16,18 0 15,-1-18 1,1 17 0,0 1-1,-18-1 16,17-17-31,-17 18 16,18 0 0,-1-18 15,-17 17-15,18 1 30,-18 0 48,0-1-78,0 1-16,18 0 15,-18-1 1,0 1 109,0 0-109,-18-18 109</inkml:trace>
  <inkml:trace contextRef="#ctx0" brushRef="#br0" timeOffset="22440.84">6650 670 0,'35'88'78,"-35"-70"-78,0 0 15,0-1-15,18 1 16,-18 0-16,0-1 16,0 19-16,0-1 15,0 0-15,0-17 16,-18 17-16,18-17 16,0-1-16,-17 19 15,-1-19-15,18 1 16,0 0-1,0-1 1,-18-17 93,18-17-93,0-1 0,0 0-16,0-17 15,0 0 1,0 17-16,0-52 16,18 52-16,0-53 15,-18 36-15,0 0 16,17 17-16,1-17 15,-1 17 1,1 1-16,-18-1 16,18 0-1,-18 1 1,17 17 0,1 0-1,0 0 1,-18-18-1,17 18 17,1-18-32,0 18 31</inkml:trace>
  <inkml:trace contextRef="#ctx0" brushRef="#br0" timeOffset="23335.831">7179 582 0,'-18'35'78,"1"-35"-62,-1 18-16,18 0 16,-18-1-16,18 1 15,0 0 1,0-1 0,0 1-1,0-1 32,18-17-31,0 0-16,-1 0 62,19 0-62,-19 0 16,1 0-16,0 0 15,-18-17 1,17 17 0,-17-18-16,0 1 15,0-1 1,0 0 15</inkml:trace>
  <inkml:trace contextRef="#ctx0" brushRef="#br0" timeOffset="23992.015">7408 617 0,'0'36'31,"0"-19"-15,0 19 0,0-1-16,-17-18 15,-1 36-15,0-35 16,1 70-16,17-35 16,-35 0-16,17-18 15,0-17-15,1 17 16,17-17-1,-18 0-15,18-1 0,-18-17 16</inkml:trace>
  <inkml:trace contextRef="#ctx0" brushRef="#br0" timeOffset="24913.581">7532 935 0,'-18'18'63,"18"17"-63,0-18 15,-17 1-15,17 0 16,0-1-16,0 1 15,0 0 1,0-1 0,0 1 31,17-18-1,1 0-14,-1 0-17,1 18 1,0-18 15,-1 0-15,1 0-1,0 0 1,-1 0-16,-17-18 16,0 0-16,18 18 15,-18-17-15,18 17 16,-18-18 0,0 0-1,0 1 1,0-1-1,-18 0-15,18 1 16,-18-1 0,1 1-16,-1 17 15</inkml:trace>
  <inkml:trace contextRef="#ctx0" brushRef="#br0" timeOffset="25696.189">8008 829 0,'18'0'47,"-1"0"-31,1 0-16,0 0 15,-1 0-15,19 0 16,-1 0-16,-18-18 16,1 18-16,0 0 15,-1 0-15,-17-17 16</inkml:trace>
  <inkml:trace contextRef="#ctx0" brushRef="#br0" timeOffset="26216.421">7973 635 0,'17'0'31,"1"0"-15,17 0-16,1 0 16,17 0-16,-36 0 15,1 0-15,35 0 16,-36 0-16,1 0 15,0 0 1,-1 0 0</inkml:trace>
  <inkml:trace contextRef="#ctx0" brushRef="#br0" timeOffset="27568.428">9278 476 0,'0'36'16,"0"-1"-1,0-18-15,0 19 16,0-1-16,0-17 16,0-1-16,-18 19 15,18-1-15,-17-18 16,17 1-16,-18 17 15,1-17-15,17 17 16,-18-17-16,0-18 16,1 35-1,-1-35 1,0 18-16,1 0 31,-19-18-31,19 17 16,-1-17-1,0 0 1,1 0 0,-18 0-16,17 0 15,18-17 17,0-1-17,0-17 1,0 17-1,0 0-15,18 1 16,-1-1-16,18 0 16,-17-17-16,17 17 15,-35 1 1,18 17 0,0 0-16,-1 0 62,1 0-62,17 35 16,-17 0-1,0-17-15,-1 0 16,1 17-16,-1-17 16,1-18-1,0 17-15,-18 1 16,17 0-16,-17-1 15,18-17 1,-18 18 0,18-18-16,-1 0 15,1 0 48,0 0-48,-1 17-15,1-17 16</inkml:trace>
  <inkml:trace contextRef="#ctx0" brushRef="#br0" timeOffset="28247.701">9843 758 0,'17'0'94,"1"0"-94,-1 0 15,1 0-15,0 0 16,-1 0-16,19 0 16,-19 0-1</inkml:trace>
  <inkml:trace contextRef="#ctx0" brushRef="#br0" timeOffset="28672.118">9772 688 0,'18'0'15,"17"0"1,-17-18-16,34 18 16,-16-17-16,17 17 15,-36 0-15,1-18 16,0 0-16,-1 18 78</inkml:trace>
  <inkml:trace contextRef="#ctx0" brushRef="#br0" timeOffset="30088.352">10548 194 0,'35'0'16,"-35"18"-1,18-1-15,0 1 16,-18 0-16,17-18 16,-17 35-16,0-17 15,0 17 1,0-18 0,0 1-1,0 0 1,18-18 109,-18-18-94,0 0-15,0 1-16,0-1 15,18-17-15,-18 17 16,17 18 0,-17-17-16,0-1 15,18 18-15,-18-18 16,17 18-1,1-17-15,0 17 16,-18-18 0,17 18-1,-17-18-15,36 18 16,-19 0 0,-17-17-16,18 17 15,0 0-15,-18-18 16,17 18-16</inkml:trace>
  <inkml:trace contextRef="#ctx0" brushRef="#br0" timeOffset="31176.494">11201 194 0,'-18'35'62,"0"-17"-46,1 17-16,17 1 16,-35-19-16,17 36 15,-17-35-15,35 35 16,-53-18-16,35 18 15,-17-36-15,17 19 16,-17 17-16,17-36 16,-17 1-16,35 0 15,0 34-15,-18-52 16,18 36-16,-17-19 16,17 1 15,-18-18-16,0 35-15,1-17 16,17 17 0,-18-17-1,0 0-15,18-1 16</inkml:trace>
  <inkml:trace contextRef="#ctx0" brushRef="#br0" timeOffset="31680.684">11183 600 0,'0'17'16,"0"1"-16,0 0 16,0-1-16,0 19 15,0-1 1,-18 18 0,18-36-16,0 1 15,0 0-15,0-1 16,0 1-1</inkml:trace>
  <inkml:trace contextRef="#ctx0" brushRef="#br0" timeOffset="32511.45">11359 600 0,'0'17'16,"0"19"-1,0-19 1,0 19-1,0-19-15,0 1 16,0-1-16,0 1 16,0 0-1,18-18-15,-18 17 16,18-17 31,-1 0-32,-17 18 1,18-18 0,0 0 62,-1 0-63,1 0-15,0 0 16,-18-18 0,17 18-16,1-17 15,-18-1 17,0 0-32,0 1 15,0-1 1,0 1-1,0-1 1,-18 0 0</inkml:trace>
  <inkml:trace contextRef="#ctx0" brushRef="#br0" timeOffset="33536.379">11730 547 0,'-18'0'63,"1"17"-63,17 1 15,0 0 1,-18-1-16,0 1 15,18 0-15,0-1 16,0 1-16,0 0 16,0-1-1,0 1 1,0-1 0,18-17 15,-18 18-31,18 0 31,-1-18 0,-17 17-15,18-17 46,17 0-62,-17 0 16,17 0 0,-35-17-16,18 17 15,-1 0-15,-17-18 16,0 0 15,0 1-31,0-1 16,0 1-1,0-1 1,0 0-16,0 1 16,0-1-1,-17 18-15</inkml:trace>
  <inkml:trace contextRef="#ctx0" brushRef="#br0" timeOffset="33591.562">11836 617 0,'-18'0'0,"18"-17"15,-18 17 1</inkml:trace>
  <inkml:trace contextRef="#ctx0" brushRef="#br0" timeOffset="34575.839">11430 617 0,'0'-17'62,"0"-1"-46,18 18 0,-1 0 46,1 0-46,-18 18-1,18-18-15,-18 17 16,17-17-16,1 18 16,-18 0 15,17-18-31,1 0 47,-18 17-16,0 1-15,0 0 15</inkml:trace>
  <inkml:trace contextRef="#ctx0" brushRef="#br0" timeOffset="40640.09">6773 4851 0,'-17'-159'172,"-1"124"-156,-17-1-16,35 19 15,-18-19-15,1 36 16,-1 0-16,0 18 172,1 0-157,-1-1 1,18 1 15,-18-18-15,18 18-16,0-1 15,0 1 1,0 0 0,0-1-1,0 1 1,0 0-16,0-1 16,0 18-1,0-17 16,0 0-15,0-1-16,18 1 16,0-18-1,-18 18-15,0-1 16,17 1-16,1 17 16,0-17-1,-1-18 1,-17 17-16,18-17 15,-18 18-15,17 0 16,1-1 0,0-17-16,-18 18 15,0 0-15,17-18 16,-17 17-16,18-17 16,0 18-1,-18 17 1,17-17-1,-17 35 32,0-36-47,0 1 32,0 0-32,-35-18 15,17 17 1,1-17-1,-19 18 1,19-18 0,-1 0-1,1 0 1,-1 0 0,0 0-16,-17 0 31,17 0 16,1 0-32,-1 0 1,18-18 0,-18 18 46,18-17-46</inkml:trace>
  <inkml:trace contextRef="#ctx0" brushRef="#br0" timeOffset="41712.675">7197 4463 0,'0'17'79,"0"1"-64,0 0-15,0-1 16,0 1-16,-18 17 15,18-17-15,0-1 16,0 19-16,-18-1 16,18 0-16,0-17 15,0 0-15,0-1 16,0 1 0,0-1-16,0 1 15,0 0-15,0-1 16,0 1-16,0 17 15,0-17-15,0 17 16,18 18-16,0-18 16,-1 1-16,-17 17 15,0-18-15,18-35 16,-18 35-16,18-35 16,-18 18-16,17-1 15,-17 1-15,18-18 16,0 18 15,-1-18 0,1 17 1,-18 1-17,17-18-15,-17 18 16,18-18-1</inkml:trace>
  <inkml:trace contextRef="#ctx0" brushRef="#br0" timeOffset="43383.759">7602 4886 0,'0'-18'94,"0"1"-78,18-19-16,-18 19 15,0-1 1,18 1-16,-18-1 16,0 0-16,17 1 15,-17-1-15,18 18 16,-18-18-16,0 1 16,0-1-1,0 0-15,18 1 16,-18-1-1,0 0 1,17 18 140,-17 18-140,0 0 0,0-1-16,0 54 0,18-36 15,-18 71-15,0-71 16,0 1-16,0-19 15,17 36-15,-17-35 16,0 35-16,0-36 16,0 1-1,0 0-15,0-1 16,0 1-16,0 0 16,0-1-16,0 1 15,0-1-15,0 1 16,0 0-1,0-1 1,0 1 0,-17-18 77,-1 0-77,1 0 0,-1-18-16,0 18 15,1 0-15,-1 0 16,0 0 0,36 0 124,0 0-140,17 0 16,-17 0-1,17 0-15,-18 0 16,1 0 0,0 0-1,-1 0 1,1 0 62,0 0-78,-1 0 16,19 0-16,-19 0 15,1 0-15,0 0 16,-18-17 78</inkml:trace>
  <inkml:trace contextRef="#ctx0" brushRef="#br0" timeOffset="43944.13">7990 4974 0,'18'0'16,"0"0"-16,17 0 15,-17 0-15,-1 0 16,19 0-16,-1 0 16,18 0-16,-36 0 15,1 0-15,0 0 16,17 0-16,-17 0 16,-1 0-16,-17-17 15</inkml:trace>
  <inkml:trace contextRef="#ctx0" brushRef="#br0" timeOffset="44440.288">8273 4745 0,'0'0'0,"0"18"16,0-1-16,0 1 15,0-1-15,0 19 16,0-19-16,0 1 15,0 17-15,0 1 16,0-1-16,0-18 16,0 1-16,0 17 15,0-17-15,0 0 16,0-1-16,0 1 31</inkml:trace>
  <inkml:trace contextRef="#ctx0" brushRef="#br0" timeOffset="45808.341">9013 4639 0,'0'0'0,"0"18"0,0-1 15,0 1-15,0 17 16,0-17 0,0 17-16,0-17 15,0 35-15,0-18 16,0 0 0,-17-17-16,17 0 15,0-1-15,-18 1 31,18-1-31,-17-17 16,17 18 0,-18-18-16,18 35 15,-18-35-15,18 18 16,-17-18-16,17 18 16,-18-18-16,0 17 15,-17 1-15,17 0 16,1-18-1,-1 17-15,1-17 16,-19 0 62,36-17-62,0-1-16,-17 0 15,-1 18-15,18-17 16,0-1-16,0 0 16,-18 1-16,18-1 15,0 0 1,18 1 15,0 17-31,-18-18 16,17 18-1,-17-17 1,18 17-16,0-18 16,-1 18-16,1 0 15,-1 0 1,1 0 0,0 0-1,-1 0 1,1 0-1,0 18-15,-1-18 16,-17 17 0,36 1-16,-36-1 15,17-17-15,1 18 16,-1-18-16,1 18 16,-18-1-1,18-17-15,-1 18 16,-17 0-16,18-1 15,17-17-15,-17 18 16,35 0 0,-35-1-16,-1-17 0,1 18 15,-1-1 1,1-17 0,0 0-1</inkml:trace>
  <inkml:trace contextRef="#ctx0" brushRef="#br0" timeOffset="46632.099">9454 4621 0,'18'0'31,"0"36"-16,-18-19-15,17 1 16,19 35 0,-19-18-16,19-17 0,-36 35 15,17-36-15,-17 1 16,18 0 0,-18-1-16,0 1 15,17 17-15,-17 0 16,0 18-16,0-35 15,0 17-15,0 18 16,0-35-16,0 35 16,0-36-16,0 1 15,0 17-15,0 1 16,0-19-16,0 1 16,-17 0-1,-1-1 1,18 1-16,-17-1 15,-1 1-15,0 0 16</inkml:trace>
  <inkml:trace contextRef="#ctx0" brushRef="#br0" timeOffset="67335.522">21149 2875 0,'18'18'62,"-18"17"-46,0 0-16,17 71 16,-17-53-16,18-18 15,-18 18-15,0-17 16,18-19-16,-18 1 16,0 35-1,0-89 188,17 1-203,1 18 16,-18-19-16,18-17 16,-1 36-1,1-19-15,-1 1 16</inkml:trace>
  <inkml:trace contextRef="#ctx0" brushRef="#br0" timeOffset="68024.327">21308 3193 0,'0'0'0,"17"0"16,-17 17-16,18-17 31,0 0-31,17 53 47,-17-53-31,-1 0-16,1 35 15,0-17 1,-1-18-16,-17 18 16,18-18-1,-18 17 1</inkml:trace>
  <inkml:trace contextRef="#ctx0" brushRef="#br0" timeOffset="68807.945">21696 3034 0,'0'0'0,"0"18"16,-18-18-16,-17 35 15,35-18 1,-18 1-16,18 17 16,-17-35-16,17 18 15,-18-18-15,18 18 16,0-1 0,0 1-16,0 0 15,18-18 1,-18 17-16,0 1 15,17-18 1,1 0 15,0 17-31,-1-17 110,1 0-79,-1 0-15,1 0-1,0-17 1,-18-1-16,17 18 15,-17-17 1,0-19 0,18 36-16,-18-17 15,0-1-15,0-17 16,0 17 0</inkml:trace>
  <inkml:trace contextRef="#ctx0" brushRef="#br0" timeOffset="69439.551">21908 3140 0,'0'0'0,"0"53"15,0-18-15,0-17 0,0 34 16,0-16 0,0-19-16,0 1 15,0 0-15,17-18 16,-17-18 109,0 0-125,0 1 16,0-1-16</inkml:trace>
  <inkml:trace contextRef="#ctx0" brushRef="#br0" timeOffset="70311.474">21925 3263 0,'18'0'31,"-1"0"-31,1 0 16,0 0 15,-18 18-31,17-18 16,1 0-16,0 0 15,-1 0 1,1 0-16,0-18 16,-1 18-16,1-35 15,17 17 1,-35 1-16,18-1 15,-1 0 1,-17 1-16,18 17 141,-18 17-126,0 1 1,0 0-16,0-1 16,18 1-16,-18 0 15,0 17-15,0-18 31,0 1-15,17-18-16,-17 18 16,0-1-1,18-17-15,0 0 94,-1 0-78,-17-17-16,35 17 15,-17 0 1,0-18-16,-1 18 0,1-18 16,0 18-16,-18-17 15,17 17 1,-17-18-1,0 1 1,0-1 0,0 0-1,0 1 17</inkml:trace>
  <inkml:trace contextRef="#ctx0" brushRef="#br0" timeOffset="70808.133">22454 3157 0,'0'0'0,"0"-17"16,0-1 31,-17 36 31,-1 17-62,18 0-1,-18-17-15,18 0 16,0-1-16,0 1 16,-17-1-16,17 1 15,0 0-15,0-1 16,17-17 15,1 0 47,-18 18-62</inkml:trace>
  <inkml:trace contextRef="#ctx0" brushRef="#br0" timeOffset="71600.801">22384 3422 0,'17'35'0,"-17"-17"31,0 0-15,18-1-16,-18 1 31,18-18-15,-1 0 62,1 0-31,0 0-32</inkml:trace>
  <inkml:trace contextRef="#ctx0" brushRef="#br0" timeOffset="72847.483">22737 3210 0,'0'18'16,"0"0"-1,17-1 1,-17 1-16,0-1 16,0 1-16,0 0 15,18-1-15,-1-17 16,-17 18-16,0 0 16,18-1-1,0-17 63,17 0-62,-17 0 0,17 0-1,0 0-15,-17-17 16,17 17-16,-17-18 15,-1 0-15,1 18 16,-18-17 0,0-1-1,0 0 17,0 1-17,0 34 110,0 19-109,0-19-16,0 36 15,0-17-15,0-19 16,35 19-16,-35 34 16,18-52-16,0 35 15,-18-18-15,35 0 16,-17 18-16,-18-35 16,0 35-16,17-36 15,-17 1 1,0 0 62,-17-18-62,-1 0-1,0 0 1,1 0-1,-1-18-15,18 0 16,-18 18 0,18-17-1,-17 17-15,17-18 32,0 0-32,0 1 15,0-1-15,0 0 16,0 1-16</inkml:trace>
  <inkml:trace contextRef="#ctx0" brushRef="#br0" timeOffset="72920.728">23072 3687 0,'17'-36'16,"-34"72"-16,52-72 0,-17 19 16,17-1-16,-35 0 15,18 18-15</inkml:trace>
  <inkml:trace contextRef="#ctx0" brushRef="#br0" timeOffset="82016.608">19138 5221 0,'0'-18'31,"0"1"1,0-1-1,0 1-15,0-1 15,-17 18-16,17-18 1,-18 1 0,18-1-1,-18 0 1,18 1 15,-17 17-31,-1 0 16,0 0-1,1 0 17,-1 17-1,0-17-15,18 18-1,-17-18-15,-1 18 16,1-18 15,17 17-31,-18-17 16,0 18-1,1 0-15,17-1 16,0 1 15,0 17-15,0-17-1,0-1 1,0 1-16,-18 0 16,18-1-1,0 1-15,0 0 16,18-1-16,-18 1 16,17-18-16,-17 18 15,0-1-15,18 1 16,-18-1-16,18 1 15,-1 0 1,1-1 0,-18 1-16,0 0 15,17-18-15,1 17 16,-18 1 0,0 0 15,0-1-31,0 1 94,-18-18-79,1 0 1,17 17-1,-35-17-15,17 0 16,0 0 15,1 0 1,-1 0-17,0-17 16</inkml:trace>
  <inkml:trace contextRef="#ctx0" brushRef="#br0" timeOffset="83456.922">18662 5556 0,'18'0'79,"-1"0"-64,-17 18-15,18-18 16,0 0-1,-1 18-15,1-1 32,-1-17-17,-17 18-15,18-18 16,0 17-16,-1-17 16,19 18-1,-19-18-15,19 0 16,-19 0-1,1 0 1,-1 0-16,1 0 31,0 0 16,-1 0-16,1 0-15</inkml:trace>
  <inkml:trace contextRef="#ctx0" brushRef="#br0" timeOffset="84056.927">19385 5415 0,'18'0'63,"-1"0"-63,1 0 15,17 0-15,-17-17 16,17 17-16,1 0 15,34-18-15,89 18 16,-106 0-16,158 0 16,-122 0-16,-36 0 15,-1 0-15,-34 0 32</inkml:trace>
  <inkml:trace contextRef="#ctx0" brushRef="#br0" timeOffset="85560.959">20902 4886 0,'0'-18'0,"0"1"156,-18 17-156,18-18 16,-17 18-16,-18 0 16,17-18-16,0 18 15,1 0-15,-1 0 16,-17 18 46,35 0-46,-18-1 0,18 1-1,0 0-15,-18-1 16,18 1-1,0 0 1,0-1 0,0 1-16,0-1 15,0 1 1,0 0-16,18-1 16,0-17-1,-18 36-15,17-36 16,-17 17-16,18-17 15,0 18 1,-1-18 0,1 0-1,0 0 1,-18 18 0,17-1-1,1-17 1,-18 18 31,17-18-47,-17 17 15,0 1 17,0 0-32,0-1 15,0 1 16,-17-18-31,-1 0 16,1 0-16,-1 0 16,0 0-16,-17 0 15,17 0-15,1 0 16,-1 0-16</inkml:trace>
  <inkml:trace contextRef="#ctx0" brushRef="#br0" timeOffset="86536.197">21449 4939 0,'-18'0'47,"18"35"-32,-17-35-15,17 18 16,-18-1-16,0 19 16,18-1-16,-35-17 15,35 17-15,-35 0 16,17-17-16,1 35 15,-19-18-15,-17 0 16,36 1-16,-19-1 16,19-17-16,-19 34 15,19-16-15,17-19 16,0 1 0,-18 35-16,1-35 15,17-1-15,-18 1 16,18-1-16,-18 19 15,1-36 1,-1 17-16,18 1 0,-18-18 16,18 18-16</inkml:trace>
  <inkml:trace contextRef="#ctx0" brushRef="#br0" timeOffset="87256.595">21325 5380 0,'18'0'15,"-18"18"1,0 17-1,0-18-15,0 1 16,0 17 0,0 1-16,0-19 15,0 1-15,0 0 16,0 17-16,0-18 16,0 1-16,0 17 15,0-17-15,0 0 16,0-1-1</inkml:trace>
  <inkml:trace contextRef="#ctx0" brushRef="#br0" timeOffset="88255.425">21625 5380 0,'-17'18'125,"17"-1"-125,0 1 16,0-1-16,-18 1 16,18 0-16,0-1 15,0 1-15,0 0 16,0-1-16,0 1 15,0 0-15,0-1 16,0 1 15,0-1 1,0 1 30,35-18-15,-35-18-31,18 18-16,0 0 15,-18-17 1,17 17-16,1-18 15,-1 18 1,-17-17 0,0-1-1,18 18 1,-18-18-16,18 18 31,-18-17-31,0-1 31,0 0-31,0 1 16</inkml:trace>
  <inkml:trace contextRef="#ctx0" brushRef="#br0" timeOffset="88840.371">21749 5468 0,'0'18'110,"0"-1"-110,0 1 15,0 0-15,0-1 16,0 1-16,0 0 15,0-1-15,0 1 16,0-1-16,0 1 16,0 0-1,0-1 1,0 1-16,0 0 16,0-1-1,0 1-15,0 0 16,0-1-1,0 1-15,-18-1 16,0 1 0,18 0-1,-17-1-15,17 1 16,-35 0-16,17-1 16,0-17 15,1 0-16,-1 0 17</inkml:trace>
  <inkml:trace contextRef="#ctx0" brushRef="#br0" timeOffset="89879.825">21431 5662 0,'0'18'31,"0"-1"-15,0 1 0,0 0-1,0-1 1,0 1-1,0 0-15,0-1 16,0 1-16,0-1 16,0 1-1,0 0 1,0-1 15,0 1 0,0 0-15,0-1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5:42:33.7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12435 4763 0,'0'-36'203,"0"19"-171,0-1 155,-17 18-46,-1 0-63,1 0-63,-1 0 32,0 0 16,18 18-48,-17-18 1,-1 0-16,18 17 31,0 1 1,-18-18-32,18 18 15,0-1 1,0 1-1,0-1 17,0 1-32,0 0 31,0-1-15,0 1-16,18-18 15,0 18-15,-18-1 16,17 1 15,-17 0-31,18-18 31,-18 17-31,18-17 16,-18 18-16,0-1 16,17 1-16,1 0 15,-18-1 1,0 1-16,17 0 15,-17-1 1,18-17 0,-18 18-16,0 0 15,0-1 1,0 1 0,0-1 15,-18 1-16,1-18 1,-1 18 0,1-18-1,-1 0 1,0 0 0,1 0-1,-1 0 1,0 0-1,1 0 1,-1 0 15,0 0 1,1 0-17</inkml:trace>
  <inkml:trace contextRef="#ctx0" brushRef="#br0" timeOffset="1064.057">12735 4957 0,'18'0'47,"-18"17"-16,0 1-15,0 17 15,0-17-31,-18-1 0,18 1 16,-17 0 0,17-1-16,-18 19 15,0-19-15,18 36 16,-17-18-16,-1 1 15,0 17-15,1-18 16,-1-17-16,1 17 16,-19 0-1,36-17-15,0-1 16,-17-17-16,17 36 16,0-19-1,-18-17-15,18 18 16,-18-18-16,18 18 15,0-1 1,-17-17-16,17 18 47,0-1-31</inkml:trace>
  <inkml:trace contextRef="#ctx0" brushRef="#br0" timeOffset="2070.913">12771 5362 0,'0'0'0,"0"18"15,17-18 1,1 18 15,-18-1-15,0 1-16,17 17 16,-17-17-16,0-1 15,0 1-15,0 0 31,0 17-31,0-17 0,0-1 16,0 18-16,0 1 16,0-1-1,0-17-15,0-1 16,0 1-16,18-18 31</inkml:trace>
  <inkml:trace contextRef="#ctx0" brushRef="#br0" timeOffset="4007.36">13053 5345 0,'-18'0'297,"18"17"-281,-17 1-1,17 0 1,0-1 15,0 1-31,0-1 16,0 1 15,0 0-31,0-1 16,0 1 15,0 0-15,17-18-1,1 17 48,-18 1-48,17-18 1,1 0 15,0 0-15,-1 0 0,1-18-1,-18 1 1,18 17-1,-18-18 1,0 0 0,0 1-1,0-1 1,0 0 15,0 1 0,0-1-15,0 1 31,17 17 62,1 0-109,-18 17 16,0 1 0,0-1-16,18 19 15,-18-19 1,0 1-1,0 0 1,0-1-16,0 1 31,0 0-31,0-1 32,0 1-32,0-1 15,0 1 1,0 0-1,0-1 1,0 1-16,0 0 16,-18-1-1,0 1-15,18 0 16,0-1-16,-17-17 16,17 18-1,-18-18 1,0 0 46,1 0-62</inkml:trace>
  <inkml:trace contextRef="#ctx0" brushRef="#br0" timeOffset="4687.122">13458 5292 0,'18'0'62,"70"0"-62,-70 0 16,17 0-16,-17 0 15,0 0-15,17 0 16,-18 0-16,1 0 16,0 0-16,-1 0 47</inkml:trace>
  <inkml:trace contextRef="#ctx0" brushRef="#br0" timeOffset="5272.074">13670 5045 0,'0'17'16,"0"1"-16,0 0 16,0 17-1,0 18-15,0-18 16,0-17-16,0-1 16,0 19-16,0-1 15,0-17-15,0 17 16,0-17-16,0-1 15,0 1-15,0-1 16,0 1 0,0 0-1,0-1 1,0 1 15</inkml:trace>
  <inkml:trace contextRef="#ctx0" brushRef="#br0" timeOffset="6551.849">14799 4974 0,'0'-17'47,"0"-1"-16,0 0-31,0 1 31,0-1-31,0 0 16,0 1 0,0-1-16,0 0 15,-18 18 1,18-17 0,-17-1-1,-1 1-15,0 17 31,1-18-31,-1 18 0,-17-18 16,17 1-16,1 17 16,-1 0-16,0 0 15,1 0 32,-19 35-31,1 0-1,35-17-15,-17-1 16,-1 1-16,18 17 16,0 1-1,0-1 1,0 0 0,0-17-16,18-1 15,-18 1-15,17-18 16,1 35-16,-1-17 15,-17 0 1,36-1-16,-36 1 16,35 0-16,-35-1 15,18 1-15,-1 17 16,1-17 0,0 17-16,-1-17 15,-17-1 1,0 1-16,0 0 15,18-18-15,-18 35 16,0-17 0,0-1-16,0 1 15,0-1 1,0 1 0,-18 0-1,1-18 1,-1 0-1,0 0-15,18 17 16,-35-17-16,0 0 16,17 0-1,-35 0-15,18 0 16,17-17-16,1 17 16,17-18-1,-18 18 1,18-18-16,-18 1 15</inkml:trace>
  <inkml:trace contextRef="#ctx0" brushRef="#br0" timeOffset="7607.877">14958 5239 0,'17'0'125,"-34"0"187,17 17-296,0 1 0</inkml:trace>
  <inkml:trace contextRef="#ctx0" brushRef="#br0" timeOffset="7871.248">14958 5221 0,'0'0'0,"-18"0"63,18 18-63,0 17 15,-17-35-15,17 18 16,0 17 0,0-17-1,17-18 17</inkml:trace>
  <inkml:trace contextRef="#ctx0" brushRef="#br0" timeOffset="8807.857">15540 4763 0,'18'0'16,"-18"17"-1,0 18 1,0-17 0,0 17-16,0-17 15,0 0-15,0 17 16,0 0-16,0 0 16,-18-17-16,0 35 15,1-18-15,17 1 16,0-19-16,-18 18 15,0-17-15,18 0 16,0-1-16,-17 1 16,17 0-16,-18-1 15,18 1 1,-18 0 0,18-1-16,-17-17 0,-1 18 15,0 0-15,1-1 16,-1-17-1,1 0 1,17 18-16,0-1 16,-18-17-16,0 0 78,1-17-78,-1 17 15,18-18-15,-18 18 16,1-17-16,-1-1 16,18 0-1,0 1-15,0-19 16</inkml:trace>
  <inkml:trace contextRef="#ctx0" brushRef="#br0" timeOffset="9359.18">15187 5256 0,'0'-17'15,"18"17"-15,-1-18 0,1 18 16,0-18 0,-18 1-1,17 17 17,1 0-17,0 17 1,17-17-1,-18 18-15,-17 0 16,36-18-16,-19 17 31,-17 1-15,18-18-16,0 18 16,-1-1-16,-17 1 15,0 0-15,36-1 16,-19 1-1,1 0-15,0 17 16,-18-18 0,35 1-16,-35 0 15,17-18 1</inkml:trace>
  <inkml:trace contextRef="#ctx0" brushRef="#br0" timeOffset="14615.21">21449 5503 0,'0'18'94,"0"0"-94,-18-1 15,18 1 1,0 0-16,0-1 16,0 18-1,0-17 1,0 0 0,0-1-16,0 1 15,0 0 1,0 17-1,0-17 1,0 17-16,0-18 16,0 1-1,0 0-15,0-1 16,0 1 31,0 0-32,0-1-15,0 1 16,0 0 0,-17-54 171,-1 19-171,18-19-16,-18 19 15,18-36-15,-17 18 16,-1-1-16,18 19 16,0-1-16,0-17 15,-18-1-15,18 19 16,0-1-16,0-17 16,0 17-16,0 1 15,0-1-15,0 0 31,0 1 157,0-1-172,18 18 62,-18-18-16,18 1-46,-1 17-1</inkml:trace>
  <inkml:trace contextRef="#ctx0" brushRef="#br0" timeOffset="15279.442">21396 5398 0,'18'0'94,"-18"17"-78,0 1-16,0 17 15,0-17 1,0 17 0,17-35-16,-17 18 15,0 17 1,0-17-1,0-1-15,0 1 16,0-1-16,0 1 16,0 17-1,0-17-15,0 0 16,0-1-16,0 1 16,0 0-1,0-1-15,0 1 47,0-1 31,0 1-78,0 0 16,0-1-1,0 19 1,0-19 0,-17-34 109,-1-1-125</inkml:trace>
  <inkml:trace contextRef="#ctx0" brushRef="#br0" timeOffset="18968.251">6403 5539 0,'0'17'16,"18"-17"-1,-1 0 1,1 0 0,-1 0-1,1 0 1,0 0-1,-1 0-15,19-17 16,-19 17 0,19 0-1,-19 0-15,1 0 16,17 0-16,-17 0 16,17 0-1,-17 0-15,-1 0 16,19 0-1,-1 0 1,-17 0 0,-1 0-1,1 0-15,-1 0 16,19 0 0,-19 0-16,19 0 15,-19 0 1,1 0-16,0 0 15,17 0-15,18 0 16,-36 0 0,19 0-16,17 0 15,0 17 1,17-17 0,-35 0-16,1 0 15,17 0-15,-36 0 16,71 0-16,-35 0 15,88 0-15,-123 0 16,88 0-16,-71 0 16,-17 0-16,35 0 15,0 0-15,-36 0 16,36 0-16,-18 0 16,1 0-16,17 0 15,-18 0-15,0 0 16,18 0-16,-18 0 15,-17 0-15,88 0 32,-18 0-32,-53 0 15,1 0-15,-1 0 16,0 0-16,0 0 16,-17 0-16,0 0 15,-1 0-15,1 0 16,0 0 31,-1 0-47,19 0 15,-19 0 1,1 0-16,17 0 16,0 0-16,-17 0 15,0 0-15,-1 0 16,19 0-16,-1 0 15,-17 0-15,17 0 16,0 0-16,-17 0 16,-1 0-16,1 0 15,0 0-15,-1 0 16,1 0 0,0 0-1,-1 0 1,1 0-16,17 0 15,-17 0-15,-1 0 16,1 0-16,0 0 16,87 0 31</inkml:trace>
  <inkml:trace contextRef="#ctx0" brushRef="#br0" timeOffset="20704.013">18644 6033 0,'36'0'31,"-1"0"-31,-17 0 16,34 17-16,-34-17 15,35 0 1,-18 18-16,-17-18 16,105 17-16,-87 1 15,-1-18-15,18 0 16,-18 0-16,-17 0 15,35 0-15,-18 0 16,-17 0-16,35 0 16,-18 0-16,35 0 15,1 0 1,17 0-16,-35 18 16,-18-18-16,53 0 15,18 0-15,-17 0 16,-1 17-16,35-17 15,-52 0-15,140 0 32,-140 0-32,-36 0 0,18 0 15,0 0-15,35 0 16,18 0-16,-53 0 16,-18 0-16,71 0 15,-35 0-15,-36 0 16,18 0-1,17 0-15,-34 0 0,140 0 16,-141 0 0,1 0-16,17 0 15,17 0-15,-35 0 16,18 0-16,-17 0 16,-19 0-16,1 0 15,0 0 1,-1 0-16,1 0 15,-1 0 1,1 0 0</inkml:trace>
  <inkml:trace contextRef="#ctx0" brushRef="#br0" timeOffset="32391.811">22296 5574 0,'17'0'110,"18"0"-95,-17 0 1,0 0-16,-1 0 16,1 0-16,0 0 15,-1 0-15,1 0 16,0 0-16,-1 0 15,-17 18-15</inkml:trace>
  <inkml:trace contextRef="#ctx0" brushRef="#br0" timeOffset="33071.576">22172 5380 0,'0'0'0,"18"0"31,-1 0-15,1 0-1,0 0-15,-1 0 0,1 0 16,17-18-16,-17 18 16,17-17-16,18 17 15,-35 0 1,-1 0-16</inkml:trace>
  <inkml:trace contextRef="#ctx0" brushRef="#br0" timeOffset="35351.151">23019 5027 0,'0'-18'47,"0"1"47,17 17-94,-17-18 15,0 1-15,0-1 16,0 0 0,0 1 15,0-1 0,0 0-15,-17 18 15,-1 0 16,18-17-32,-18 17-15,1 0 32,-1 0-17,1 0 1,-1 17-16,0-17 31,18 18-31,-17-18 47,17 18-31,0-1-1,0 1 17,-18 0-32,18-1 31,0 1-16,0-1-15,0 1 16,0 0 0,18-1-1,-18 1 1,17 0 0,-17-1 30,36 36-30,-36-35-16,17-18 16,-17 35-16,0-17 31,0-1-15,0 1-1,0 0 16,0-1 1,-17-17-32,-19 0 31,19 0-31,-1 0 16,0 0-16,1 0 15,17 18 16,-18-18 16</inkml:trace>
  <inkml:trace contextRef="#ctx0" brushRef="#br0" timeOffset="36847.108">23230 5186 0,'0'17'78,"0"1"-78,0 0 16,-17 17-16,-1 0 15,1-17-15,-1 17 16,0 1-16,-17 16 15,17-34-15,1 17 16,17-17 0,-36 17-16,36-17 15,-17 0-15,17-1 16,-18 1 0,18-1-16,-18 1 0,1 0 15,17-1-15,0 1 16,-18-18-16,1 53 15,17-35-15,-18-1 16,0 1 0,18-1-1,-17 1-15,17 0 16,0-1 0</inkml:trace>
  <inkml:trace contextRef="#ctx0" brushRef="#br0" timeOffset="37424.022">23160 5592 0,'18'0'47,"-18"17"-47,0 1 16,0 17-16,0-17 15,0-1-15,0 19 16,0-19-16,-18 1 15,18 0-15,0-1 16,0 1-16,0-1 16,0 1-1,0 0 17,0-1-17</inkml:trace>
  <inkml:trace contextRef="#ctx0" brushRef="#br0" timeOffset="38511.133">23389 5539 0,'-17'0'156,"17"17"-140,-18 19-1,0-19 1,18 1-16,-17 17 16,-1-17-16,18-1 15,-18 19-15,18-1 16,0-17-1,0-1 17,0 1-17,18 17 17,0-35-17,-18 18 1,17-18-16,1 0 78,0 0-62,-1 0-1,1 0-15,-18-36 16,17 36-1,1-17 1,0 17-16,-18-18 16,17 18-1,-17-17 1,0-1-16,0 0 16,0 1-1,0-1 16,0 0-31,0 1 16</inkml:trace>
  <inkml:trace contextRef="#ctx0" brushRef="#br0" timeOffset="39071.489">23460 5627 0,'0'17'94,"17"1"-79,1 17-15,-18 1 16,0-19-16,0 36 16,0-35-16,0 17 15,0-17-15,0-1 16,0 1-16,0 0 16,0-1-16,0 1 15,0 0 1,0 17-1,-18-17-15,18-1 16,0 1-16,-17-1 16,17 1-1,-18-18-15,0 18 32,1-18-17,-1 0 79,18-18-78,-17 0-16</inkml:trace>
  <inkml:trace contextRef="#ctx0" brushRef="#br0" timeOffset="40759.102">22543 4939 0,'0'53'31,"0"-36"-15,0 19 0,0-19-16,0 19 15,0-1 1,0-17 0,0 17-16,-18-18 15,18 1-15,0 17 16,-18 1-16,18-19 15,0 1-15,-17 17 16,17-17 0</inkml:trace>
  <inkml:trace contextRef="#ctx0" brushRef="#br0" timeOffset="42311.751">22719 5062 0,'0'-17'15,"0"-1"32,0 0-31,-18 1 15,18-1-15,0 1-16,-17 17 15,17-18 1,0 0 0,0 1 15,17 17 31,1 0-15,-18 17-31,0 1 15,18 0-15,-18-1-1,0 1-15,0-1 32,0 1-17,0 0 1,0-1-16,-18 1 15,0 17 1,1-17 0,17 0-16,-18-1 15,0 1-15,1-1 16,17 1 0,-18-18-16,18 18 15,0-1 16,0 1-31,-18-18 16,18 18 0,0-1-1,0 1 1,0 0-16,0-1 16,-17 1-1,34 0 16,1-1 1,0-17-17,-1 0 17,1 0-17,17 0 1,1 0-1,-19-17-15,1 17 16,-1 0 0,-17-18-16,0 0 31,0 1-15,0-1-1,0 0 16,0 1-31,0-1 16,0-17 0,0 17-1,0 0-15,-17-34 16</inkml:trace>
  <inkml:trace contextRef="#ctx0" brushRef="#br0" timeOffset="48112.023">811 6597 0,'0'-35'140,"0"17"-124,0-17 0,0 17-1,0 0-15,0 1 16,18-1-16,0 1 16,-18-1-1,17 0 1,1 1-1,0 17 1,-1 0 0,-17-18-1,18 18 32,-1 0-31,1 0-1,0 18-15,-1-18 16,-17 17 0,18 1-16,-18 0 15,18-18 1,-18 17-16,17 1 16,-17-1-16,0 1 15,18 0-15,-18 17 16,0-17-1,0-1-15,0 1 16,0 0 0,0-1-16,0 1 0,0 17 15,0-17 1,0-1-16,0 1 16,-18-18-16,18 18 15,0-1-15,-35 19 31,35-19-15,0 1-16,-18-18 16,18 18-16,0-1 15,-17-17 1,17 18-16,0-1 31,-36-17 32,19-17-32,17-1 31,-18 18-62,18-17 16,0-1 0,0 0-1,0 1-15,0-1 16,18 18 0,-18-18-1,17 18 63,1 0-62,0 0-16,-1 18 16,1-18-16,17 18 15,-35-1-15,18-17 16,0 36-16,-1-36 15,-17 17-15,18-17 16,0 35 0,-1-35-16,1 0 31,-18 18-15,17-18-1,1 0 32,0 18-47,-1-18 31,-17 17-15</inkml:trace>
  <inkml:trace contextRef="#ctx0" brushRef="#br0" timeOffset="50743.258">282 7726 0,'18'0'94,"-1"0"-78,-17-18-16,36 18 15,-19 0-15,19 0 16,-1 0-16,-17 0 16,35 0-16,-36 0 15,18-17-15,18 17 16,-35 0-16,0 0 16,35 0-16,-36 0 15,1 0-15,35 0 16,-36-18-16,19 18 15,-19 0-15,19 0 16,-1 0 0,0 0-16,0 0 15,-17 0-15,17 0 16,1 0-16,69 0 16,-52 0-16,-17 0 15,17 0-15,-36 0 16,1 0-1,-4040 0-15,8114 0 16,-4056 0-16,-36-18 16,35 18-16,-17 0 15,17-17 1,-18 17 0,19 0-16,-19 0 15,1 0-15,17 0 16,18 0-16,0 0 15,-35 0-15,17 0 16,18 0-16,-18 0 16,-17 0-16,52 0 15,-52 0-15,0 0 16,52 0 0,-34 0-16,-19 0 15,1 0-15,-1 0 16,19 0-1,-19 0 1,1 0-16,0 0 16,-1 0-16,19 0 15,-1 0-15,18 0 16,-36 0-16,19 0 16,17 0-1,-18 0-15,0 0 16,18 0-16,-18 17 15,1-17-15,-19 0 16,19 0-16,-19 0 16,1 0-16,17 0 15,-17 0 1,17 0-16,-17 0 16,-1 0-1,1 0-15,17 0 16,-17 0-16,17 0 15,71 18-15,-71-18 16,124 18-16,-53-18 16,-18 17-16,71-17 15,35 0-15,-53 0 16,88 18-16,-35-18 16,18 0-16,-53 0 15,105 0 1,-34 0-16,-107 0 15,-52 0-15,17 0 16,35 0-16,-87 0 16,52 0-1,-35 0-15,17 0 16,-52 0-16,17 0 16,-17 0-16,17 0 15,-17 0-15,17 0 16,-17 0-16,-1 0 15,1 0-15,17 0 16,-17 0-16,17 0 16,-17 0-16,17 0 15,36 0 1,-19 0-16,-34 0 16,17 0-16,-17 0 15,17 0-15,-17 0 16,35 0-16,-18 0 15,0 0-15,1 0 16,-19 17 0,1-17-16,0 0 0,-1 0 15,1 18-15,0-18 16,-1 0-16,1 0 16,35 18-16,-36-1 15,19-17 1,34 0-1,36 0 1,-71 18-16,54 0 16,34-18-16,-52 17 15,-36-17-15,71 18 16,-71-18-16,53 0 16,-53 0-16,1 0 15,52 0-15,-35 0 16,17 0-16,19 0 15,-37 18-15,-16-18 16,-1 0-16,-17 0 16,-1 0-16,19 0 15,-19 0-15,1 0 16,17 0-16,-17 0 16,17 0-16,-17 0 15,88 0-15,-54 0 16,37 0-16,16 17 15,107-17-15,-106 0 16,141 0-16,-35 0 16,17 0-16,-106 0 31,107 18-31,-195-18 16,-17 0-1,-18-35 16</inkml:trace>
  <inkml:trace contextRef="#ctx0" brushRef="#br0" timeOffset="54271.52">10319 7938 0,'35'0'94,"0"17"-79,1-17-15,17 0 16,17 0-16,36 0 16,0 0-16,-71 0 15,53 0 1,18 0-16,-35 0 16,-18 0-16,-1 0 15,-16 0-15,-19 0 16,89 0-16,-88 0 15,35 0-15,0 18 16,-18-18-16,-17 0 16,34 0-16,-16 17 15,52-17 1,-53 0-16,1 0 16,16 0-16,-16 0 15,-1 0-15,141 0 16,-140 18-16,52-18 15,35 18-15,-52-18 16,17 17 0,36-17-16,-54 0 0,36 0 15,-53 0-15,-18 0 16,53 0-16,36 18 16,-54-18-16,89 0 15,-106 0-15,88 0 16,-106 0-16,71 0 15,-35 0 1,88 18-16,-107-18 16,19 0-16,-18 0 15,53 0-15,-71 0 16,0 0-16,18 0 16,-35 0-16,17 0 15,18 17-15,35-17 16,-52 0-16,69 0 15,-69 0-15,52 0 16,-35 0-16,17 0 16,19 0-16,-37 0 15,-16 0-15,-1 0 16,124 18 31,-124-18-47,71 0 0,-71 0 15,0 0-15,1 0 16,-1 0-16,0 0 16,71 0-16,35 0 15,18 0-15,-36 0 16,19 0-16,-107 0 16,194 0-1,-17 0-15,-53 0 0,-36 0 16,89 0-1,-124 0-15,176 0 16,-140 0 0,-71 0-16,17 0 15,-34 0-15,-19 0 16,19 0-16,-19 0 16,1 0-16,-1 0 15,1 0-15,35 18 16,-35-18-16,35 0 15,-36 0-15,54 0 16,-36 0-16,71 0 16,-71 0-16,177 0 15,-89 0-15,71 0 16,-17 0-16,70 0 16,-106 0-16,106 0 15,-141 0-15,35 0 16,-106 0-16,71 17 15,-71-17-15,0 0 16,18 0 0,-35 0-16,17 0 0,-17 0 15,-1 0 1,1 0 0,0 0-1,-1 0-15,1 0 16,0 0-16,-1 0 15,1 0-15,17 0 16,18 0-16,-18 0 16,54 0-16,-36 0 15,88 0-15,17 0 16,36 0-16,-52 0 16,16 0-16,36 0 15,18 0-15,-53 0 16,35 0-16,-124 0 15,-52 0-15,0 0 16,-1 0 0,1 0-16,-1 0 0,1 0 15,0 0 1,-1 0-16,1 0 16,0 0-16,17 18 15,0-18-15,-17 17 16,35-17-1,0 0-15,-18 0 16,-17 0 0,-1 0-16,19 0 15,-1 0-15,-18 0 16,1 0-16,17 0 16,-17 0-1,17 0-15,18 18 16,-35 0-16,17-18 15,18 0-15,18 17 16,-36-17-16,35 18 16,-52 0-16,17-18 15,-17 0-15,17 0 16,53 0-16,-35 0 16,-17 0-16,-19 0 15,1 0-15,0 0 235,-1 0-204,1 0-16,-1 0-15,19 0 94,-19 0-78,1 0-16,0 0 15,-1 0 17</inkml:trace>
  <inkml:trace contextRef="#ctx0" brushRef="#br0" timeOffset="75335.507">3034 6227 0,'18'0'47,"-18"17"-15,0 18-17,17-35-15,-17 53 16,0-35-16,18 17 15,-18-17-15,0 17 16,0-17-16,0-1 16,0 1-1,0 0 1,0 52 15,0-52-31,17-18 16,-17 18-16,0-1 31,0 1 63,0 0-94</inkml:trace>
  <inkml:trace contextRef="#ctx0" brushRef="#br0" timeOffset="77039.683">3316 6368 0,'0'-18'16,"0"0"0,0 1-16,0-1 15,0 0-15,0 1 16,0-1 0,0 1-1,0-1-15,18 0 31,-18 1 1,17 17-17,1-18 1,0 18 0,-1 0 15,1 0 0,0 0 0,-1 18 1,1-18-17,-18 17-15,0 1 16,0 0-1,0-1 1,0 1 0,0-1-1,0 1-15,-18 0 16,1-1 0,17 1-1,-18 0 1,18-1-1,-18 1 1,18 0 0,0-1-1,0 1 1,0-1 0,0 1-1,0 0 1,0-1-1,0 1 17,18-18-17,-18 18 48,18-18-48,-18 17-15,17-17 16,1 0 15,0 0 32,17 0-48,-18 0 1,1 0 0,0 0-16,-1 0 15,-17-17 48,0-1-48,0 0 17,0 1-17,0-1 1,-17 18 0,-1-18-1,0 18 1,1 0 15,17-17-15,-18 17-1,18-18-15,-35 18 16,35-17-16,-18 17 16</inkml:trace>
  <inkml:trace contextRef="#ctx0" brushRef="#br0" timeOffset="78487.48">4004 6191 0,'0'-17'78,"0"-1"-62,-18 18 93,18-18-109,-17 18 31,-1 0 32,0 0-47,1 0-1,-1 18-15,18 0 63,0-1-48,0 1 1,0 0 0,0-1-1,0 1 1,0-1-16,0 1 15,35 0-15,-35-1 16,18 1 15,0-18-31,-18 18 32,17-1-17,-17 1-15,18-18 16,-18 18-16,18-1 15,-1-17-15,-17 18 16,18-18 0,-18 17-16,0 1 31,0 0-15,0-1 15,0 1-16,0 0 17,-18-18-17,1 0 1,-1 0 0,0 0-1,-17 0 1,17 0 78,1 0-79</inkml:trace>
  <inkml:trace contextRef="#ctx0" brushRef="#br0" timeOffset="79487.308">2963 6914 0,'18'0'31,"17"0"-15,-17 0-1,0 0-15,70 0 16,-35 0-16,17 0 16,36 0-16,70 0 15,-34 0-15,104 0 16,-69 0-16,35 0 15,-107 0-15,72 0 16,-107 0-16,36 0 16,-53 0-16,-18 0 15,1 0-15,17-17 16,-18 17-16,-35-18 16</inkml:trace>
  <inkml:trace contextRef="#ctx0" brushRef="#br0" timeOffset="80567.916">3775 7038 0,'0'18'47,"0"17"-31,0-18-1,0 36-15,0-35 16,0 0-16,0 17 16,0 0-1,0-17-15,0 0 16,0-1-16,0 1 16,0-1-16,0 1 15,17-18 1,-17 18 15,18-18 94,-18 17-94,0 19-15,0-19 0,0 1-1,0 17 32,0-17-31,0-1-1</inkml:trace>
  <inkml:trace contextRef="#ctx0" brushRef="#br0" timeOffset="82479.773">4198 7038 0,'0'-18'125,"0"1"-94,-18 17 31,-17 17-15,18-17-31,-1 18-16,0-18 16,1 18-16,17-1 15,-18-17 1,0 0 15,18 18-15,0-1-1,0 1-15,0 0 16,0-1 0,0 19-1,0-19 1,0 1-1,0 0-15,18-1 32,0 1-1,-1-18 16,1 0-32,0 0 1,-1 0 0,1 0-16,-1 0 15,1 0-15,0 0 16,-18-18-16,17 1 16,-17-1 30,0 0-30,0 1 0,0-1-1,0 0 17,0 1-17,0-1 1,18 18 187,-18 18-187,0 17-1,18-35-15,-18 18 16,17 17-16,-17-17 15,0-1-15,0 19 16,0-1-16,0-18 16,18 1 15,-18 0 0,0-1-15,-18-17-1,18 18 1,-17-18 0,17 18-16,-18-1 15,0-17 1,18 18 0,-17-18-16,-1 0 93,0 0-93</inkml:trace>
  <inkml:trace contextRef="#ctx0" brushRef="#br0" timeOffset="85663.876">6456 6350 0,'17'88'78,"-17"-53"-78,0 1 15,0 17-15,0-18 16,0 18-16,0 0 16,0-36-16,18 1 15,-18 0 1,0-1-16,0 1 15,0 0 1,0-1 0,0 1-1</inkml:trace>
  <inkml:trace contextRef="#ctx0" brushRef="#br0" timeOffset="86998.819">6650 6473 0,'0'-35'78,"0"18"-62,18-1 0,-1 0-1,-17 1 1,18 17-16,-18-18 15,0 0 1,17 18 0,1 0 46,0 0-62,-18 18 16,17-18-16,1 18 15,-18-1 1,18-17 0,-1 0-16,-17 18 15,18-18 17,-18 18-32,0-1 15,0 1 1,0-1-1,0 1 1,0 0-16,0 17 16,-18-35-16,18 18 15,-17 17-15,17-17 16,-36-1-16,19 19 16,-1-36-1,18 35-15,-18-35 16,18 17-16,-17-17 15,17 18 1,-18 0 0,18-1-16,0 1 15,0 0 17,0-1-17,0 1-15,0 0 31,18-18-15,-18 17-16,17-17 31,-17 18-15,18-18 0,-18 17-16,18-17 31,-1 0-31,1 0 15,0-17-15,-1 17 16,1 0 0,-18-18-16,18 18 15,-18-17 17,0-1-17,0 0 1,0 1-1,0-1 1,0 0-16,0 1 16,0-1-1,0 0-15,-18 18 16,18-17-16,0-1 16,-18 1-16,1-1 15,17-17 1,-18-1-1,0 36-15</inkml:trace>
  <inkml:trace contextRef="#ctx0" brushRef="#br0" timeOffset="88383.421">7214 6368 0,'-17'0'203,"17"17"-203,-18 1 15,18 0-15,-18-18 16,18 17-16,0 1 16,0-1-1,0 1 1,0 0-1,0-1-15,18 1 32,-18 17-17,18-35 1,-18 18-16,0 0 16,35-18-16,0 17 15,-35 1 1,18 0-16,-18-1 15,18-17 1,-18 18-16,17-18 31,-17 17-31,0 1 32,0 0-1,0-1-16,0 1 17,0 0-32,0-1 31,-17 1-15,-19-18-1,19 0 1,-1 0-16,0 0 15,1 0-15,-1 0 16,0 0 0,1 0-1</inkml:trace>
  <inkml:trace contextRef="#ctx0" brushRef="#br0" timeOffset="89511.175">7179 6368 0,'18'0'110,"-1"-18"-110,1 18 15,0 0 1,-1 0-16,-17-18 16,18 18-16,-18-17 15,18 17-15,-1 0 32,1 17-1,-18 1-16,17-18 1,-17 18 0,0 17-1,0-17 1,0-1-16,0 1 16,0-1-1,0 1 16,0 0-15,0-1-16,0 1 47</inkml:trace>
  <inkml:trace contextRef="#ctx0" brushRef="#br0" timeOffset="90559.168">6403 7144 0,'0'0'0,"18"0"31,-1 0-16,1 0 1,35 0-16,-36 0 16,72 0-16,-36 0 15,88 0-15,-106 0 16,71 0-16,-36 0 16,36 0-16,0-18 15,-53 18-15,-18 0 16,71 0-16,-88 0 15,17 0 1,18 0-16,-18 0 16,0 0-16,-17 0 15,0 0-15,17 0 16,18 0-16,-36 0 16,1 0-1</inkml:trace>
  <inkml:trace contextRef="#ctx0" brushRef="#br0" timeOffset="91327.223">6809 7267 0,'0'0'0,"0"36"16,0-19 0,0 1-16,0-1 15,0 19 1,0-19-16,0 1 15,0 35-15,0-35 16,0-1-16,0 18 16,0-17-1,0 0 1,0-1 0</inkml:trace>
  <inkml:trace contextRef="#ctx0" brushRef="#br0" timeOffset="92303.476">7126 7338 0,'0'-18'47,"0"1"-32,0-1 1,0 0 15,-35 36 110,17 0-110,18-1-31,-17 1 16,-1-1-1,0-17-15,18 18 16,0 0-16,0-1 31,0 1 1,0 0-17,0-1 1,18-17-1,-18 18-15,18-18 32,-1 18-1,1-18-15,-1 0-1,1 0 1,0 0 15,17 0-15,-17-18-1,-18 0 1</inkml:trace>
  <inkml:trace contextRef="#ctx0" brushRef="#br0" timeOffset="92847.294">7214 7373 0,'18'0'31,"0"35"-15,-18 1 0,0-19-1,0 1 1,0 0-16,0-1 15,0 18-15,0-17 16,0 17 0,0 1-1,0-19 1,-18-17 0,18 18-1,-18-18-15,18 18 16,-17-18 15,17 17-31,-36-17 16,19 0-1,-1 0-15,0 0 16,1 0 0</inkml:trace>
  <inkml:trace contextRef="#ctx0" brushRef="#br0" timeOffset="94575.567">8149 6579 0</inkml:trace>
  <inkml:trace contextRef="#ctx0" brushRef="#br0" timeOffset="95102.834">8132 6615 0,'0'0'0,"0"17"15,0 1-15,-18 0 16,18-1-16,0 1 16,-18-18-16,1 17 15,17 19-15,0-19 16,-18 1-16,18 35 16,-18 0-16,18-36 15,0 1 1,0 0-16,0 17 15,0-17-15,0-1 16,0 19-16,0-19 16,0 1-16,0-1 15,0 1-15,0 0 16,0-1-16,0 19 16,0-19-16,18 1 15,-18 0-15,18-1 16,-18 1-16,17 0 15,1-1-15,0 1 16,-1-1 15,1 1-31,-18 0 16,17-18 0,-17 17-16,18 1 15,-18 0 1,18-1 15,-1-17-31,-17 18 31</inkml:trace>
  <inkml:trace contextRef="#ctx0" brushRef="#br0" timeOffset="95935.618">8449 6773 0,'0'18'31,"0"0"-31,18-1 15,-18 19-15,0-19 16,0 1-16,0 35 16,0-36-16,0 36 15,0-35-15,0 0 16,0-1-16,0 18 16,0-17-1,0 0 1,0-1-16,0 1 15,0 0 1,17-1 0,-17 1-1,0 0 63</inkml:trace>
  <inkml:trace contextRef="#ctx0" brushRef="#br0" timeOffset="96583.771">8661 7003 0,'17'0'47,"19"0"-31,-1 0-1,-17 0-15,-1 0 16,1 0-16,17-18 16,-17 0-1,-1 18 1,1 0-1</inkml:trace>
  <inkml:trace contextRef="#ctx0" brushRef="#br0" timeOffset="97175.747">8749 6826 0,'0'0'0,"18"18"15,-18 0-15,17-1 16,-17 1-1,0-1 1,18 1 0,-18 0-16,0-1 15,0 1-15,0 0 16,17-18-16,-17 35 16,18-17-1,-18-1-15,0 1 16,0-1-1,0 1 1,0 0 0,0-1 93</inkml:trace>
  <inkml:trace contextRef="#ctx0" brushRef="#br0" timeOffset="97894.639">9402 6650 0,'0'0'0,"17"35"16,-17-17-16,0-1 16,0 19-16,0 17 15,0-36-15,0 1 16,0 17-16,0 0 15,0 1 1,0-19-16,0 1 16,-17 0-16,17-1 15,-18 1 1,18 0-16,-18-18 16,18 17-1,-17 1-15,17-1 16,-18-17-16,0 18 15,1-18-15,-1 0 16,18 18-16,-18-18 31,-17 0-15,18 0 15,-1 0-15,18-36-1,-18 36-15,18-17 16,0-1 0</inkml:trace>
  <inkml:trace contextRef="#ctx0" brushRef="#br0" timeOffset="98351.152">9225 6967 0,'18'0'16,"-1"0"15,1 0-15,-18 18-16,18 0 15,-1-18-15,-17 17 16,18-17-16,0 18 15,-1 0 1,1-1-16,0-17 16,-18 18-16,17-18 15,1 35-15,-1-35 16,-17 18 0,18-18 15,0 17 16,-1-17-32</inkml:trace>
  <inkml:trace contextRef="#ctx0" brushRef="#br0" timeOffset="99143.807">9701 6615 0,'0'0'0,"0"17"15,18 1-15,0 17 16,-18-17-16,17-1 15,-17 36-15,18-17 16,0-1-16,-18 18 16,0-18-16,17-17 15,-17 35-15,0 0 16,18-36-16,-18 36 16,0-35-16,0 17 15,0 0-15,-18-17 16,18 0-16,0-1 15,-17 1-15,17 0 16,-36 17 0,36-18-1,-17 1 1,-1 0 0,0-18-1,1 17 1</inkml:trace>
  <inkml:trace contextRef="#ctx0" brushRef="#br0" timeOffset="106767.611">18468 6720 0,'0'89'63,"0"-54"-47,0-17-1,18-18-15,-18 35 16,0-18-1,0 1 1,0 0 0,0-1-16,0 1 15,0 0-15,0-1 16,0 1-16,0 0 16,0-1-16,0 1 15,0-1 1,0 1 15</inkml:trace>
  <inkml:trace contextRef="#ctx0" brushRef="#br0" timeOffset="107390.68">18803 6791 0,'0'-18'172,"0"1"-156,0-1-16,0 0 16,0-17-1,0 18 16,0-1-31,18 18 32</inkml:trace>
  <inkml:trace contextRef="#ctx0" brushRef="#br0" timeOffset="108231.987">18821 6650 0,'17'0'32,"1"0"-32,-18 18 15,18-18-15,-1 17 16,1 1-1,0-1 1,-18 1 0,0 0-16,0-1 15,17 1-15,-17 17 47,0-17-47,0 0 16,-17-1-1,17 1-15,-18-1 16,0 1 0,18 0-1,-17-1 1,17 1 0,-18-18-16,18 18 15,0-1 1,0 1-1,0 0 1,0-1 31,0 1-16,18-18 32,-1 17-63,1-17 31,0 0-15,-1 0-16,1 0 15,-1 0 1,1 0-1,17 0 1,-35-17 47,0-1-48,0 1 1,0-19-1,0 19 1,-17-1-16,17 0 16,0 1-16,-18-1 15,18 0-15,-18 18 16,18-17-16,-17 17 16,-1-18-1,18 1-15</inkml:trace>
  <inkml:trace contextRef="#ctx0" brushRef="#br0" timeOffset="108934.821">19491 6615 0</inkml:trace>
  <inkml:trace contextRef="#ctx0" brushRef="#br0" timeOffset="109647.189">19491 6615 0,'-18'0'0,"1"0"15,-1 17 1,0 1-16,1-18 31,-1 18-31,1-18 16,17 17 0,0 1-1,0-1-15,0 1 16,17 0-1,-17-1-15,0 1 16,0 0 0,18-1-16,-18 1 15,0 0 1,17-18-16,-17 17 16,0 1-16,18-18 15,0 35-15,-18-17 16,17-18-1,-17 17 1,18-17-16,-18 18 16,18-18-1,-1 35 1,-17-17 62,0 0-47,0-1-15,-53-17 31,36 0-32,-1 0-15,0 0 16,1 0-16,-1 0 31</inkml:trace>
  <inkml:trace contextRef="#ctx0" brushRef="#br0" timeOffset="110735.32">18468 7373 0,'0'0'0,"18"0"0,-1 0 16,1 0 0,17 0-16,-17 0 15,88 0-15,-89 0 16,71 0-16,-52 0 16,34 0-16,-34 0 15,16 0-15,-34 0 16,70 0-16,36 0 15,-54 0-15,-34 0 16,17 0-16,-18 0 16,0 0-16,18 0 15,18 0-15,-36 0 16,18 0-16,-18 0 16,-17 0-16,35 0 15,-18 0-15,0 0 16,-17 0-1,-1 0-15</inkml:trace>
  <inkml:trace contextRef="#ctx0" brushRef="#br0" timeOffset="111431.143">19121 7549 0,'0'18'31,"0"0"-31,0-1 16,0 1-16,0 0 15,17-1-15,-17 19 16,0-1-16,0-18 15,0 1-15,0 0 16,0 17-16,0-17 16,0-1-1,0 1-15,0 0 63,18-18-32</inkml:trace>
  <inkml:trace contextRef="#ctx0" brushRef="#br0" timeOffset="113038.488">19509 7497 0,'0'-18'31,"0"0"-16,-36 18 110,19 36-109,-1-36 0,-17 17-16,17 1 31,18-1-31,0 1 47,0 0-32,0-1 1,0 1-16,0 0 16,0-1 15,0 1-15,0 0-16,18-18 15,-1 17 16,19-17 1,-19 0-17,1 0-15,0 0 16,-1 0-16,-17-17 16,18-1 15,0 18-31,-18-18 15,0 1 1,0-1 0,0 0-1</inkml:trace>
  <inkml:trace contextRef="#ctx0" brushRef="#br0" timeOffset="113583.3">19562 7549 0,'0'18'32,"0"0"-17,0-1-15,17 19 16,-17-19-1,0 19-15,0-19 16,0 18 0,0-17-16,0 0 15,0-1 17,0 1-17,-17 0 16,17-1-31,-18-17 16,18 18 0,-18-18-16,1 0 47,17 18-16</inkml:trace>
  <inkml:trace contextRef="#ctx0" brushRef="#br0" timeOffset="114567.587">20197 7373 0,'17'0'63,"1"0"-48,35 0 1,-36 0-16,19 0 16,17 0-16,-18 0 15,0 0-15,18 0 16,-18 0-16,-17 0 16,35 0-16,-35 0 15,-1-18-15,1 18 16</inkml:trace>
  <inkml:trace contextRef="#ctx0" brushRef="#br0" timeOffset="116039.484">21590 6756 0,'0'-18'78,"0"0"-47,-18 18-15,18-17-16,-17-1 16,-1 1 15,18-1-16,-18 18 1,1 0-16,-1 0 16,18-18-1,-17 18-15,-1 0 16,0 0-16,1 0 31,-19 18-15,19 0-1,17-1-15,-18 1 16,0-18-16,18 17 16,-17 1-1,17 0-15,0-1 16,0 1 0,0 0-1,0-1 1,0 1-1,0 0 1,0-1 0,17 1-16,1-18 15,-18 17 1,18-17-16,17 18 31,-35 0-15,18-18-16,-1 0 15,1 17-15,-18 1 16,18-18 0,-18 18-1,17-1-15,1-17 16,-1 18 15,-17 0-15,0-1-1,0 1 1,-17-18 0,-1 17-1,-17-17 1,17 0-16,-17 18 16,0-18-16,-18 0 15,18 0-15,-1 0 16,36-18-16,-17 18 15,-1 0 1,0 0 0</inkml:trace>
  <inkml:trace contextRef="#ctx0" brushRef="#br0" timeOffset="117103.523">21149 7338 0,'18'0'47,"-1"0"-32,19 0-15,-1 0 16,-17 0-16,17 0 16,0 0-16,18 0 15,18 0-15,34 0 16,-87 0-16,17 0 15,-17 0-15,0 0 16,-1 0-16,1 0 16,-1 0-1,1 0 17,0 0 30,17 0-62,-17 0 16,-1 0-1,1 0-15,17 0 16,-17 0 0</inkml:trace>
  <inkml:trace contextRef="#ctx0" brushRef="#br0" timeOffset="117903.682">21290 7585 0,'0'17'0,"0"1"16,18-18-16,-18 35 15,17-17 1,1 17-16,-18-17 16,0-1-1,0 19-15,0-19 16,0 1-16,0 17 15,18 1-15,-18-19 16,0 1-16,0 0 31,0-1-31,0 1 32,17-18-32,-17 17 15</inkml:trace>
  <inkml:trace contextRef="#ctx0" brushRef="#br0" timeOffset="118582.44">21749 7585 0,'0'-18'63,"0"0"-48,-18 18 1,18-17 0,-18 17 15,1 0 0,-1 0-15,1 0-16,-1 0 15,0 0 1,1 17-16,-19-17 31</inkml:trace>
  <inkml:trace contextRef="#ctx0" brushRef="#br0" timeOffset="119071.567">21519 7602 0,'0'0'0,"0"18"16,0 0 0,0-1-1,0 1 1,0 0-16,0-1 0,0 1 16,0-1 15,0 1-16,0 0 1,18-18 15,0 0 1,-1 0-17,1 0 1,0 0-16,17 0 31,-17 0 47,-1-18-62,1 0-1,-18 1-15,17 17 16,-17-18-16,18 1 16,0-1 15</inkml:trace>
  <inkml:trace contextRef="#ctx0" brushRef="#br0" timeOffset="119175.914">21766 7638 0,'0'-18'15,"0"36"-15,0-54 0,0 19 16</inkml:trace>
  <inkml:trace contextRef="#ctx0" brushRef="#br0" timeOffset="119727.757">21766 7585 0,'36'0'63,"-19"17"-48,-17 1 1,0 17 0,18-17-16,-18 17 15,0-17 1,0-1-1,0 1-15,0 0 16,0-1 0,0 1-1,0 0 1,-18-1 0,18 1-1,-17 0 32,-1-1-47,0-17 16,1 18-1,-19-18 1,19 18 0,-1-1-1,1-17-15,-1 18 16</inkml:trace>
  <inkml:trace contextRef="#ctx0" brushRef="#br0" timeOffset="150480.013">12471 6562 0,'-88'-36'343,"-1"19"-343,1-1 16,35 18-16,18 0 16,0 0-16,-71 0 15,71-18-15,-54 18 16,36 0-16,36 0 16,17 18 46,0 35-46,0-35-1,0 17-15,0-17 16,0-1-16,0 1 16,0 0-16,17-1 15,1 18 1,0-17-16,-18 0 15,0-1-15,17 1 16,-17 0-16,18-18 16,0 17-16,-1 1 15,1 0 1,-18-1 0,35 1-16,-35-1 15,18-17-15,17 18 16,-35 17-1,18-35-15,-1 0 16,1 0 0,-18 18 15,18-18-15,-1 18 30,-17-1-30,0 1-16,0 0 16,0-1-1,0 1-15,0 17 16,-17-17 0,-1-1-1,0 1-15,1-18 16,-1 18-16,0-18 15,-17 0-15,18 17 16,-1-17-16,-17 18 16,-1-18-1,19 0-15,-19 0 16,19 0 0,17-18 46</inkml:trace>
  <inkml:trace contextRef="#ctx0" brushRef="#br0" timeOffset="151510.936">12912 6703 0,'-18'53'46,"0"-36"-30,1 19-16,-19-1 16,1 35-16,0-52 15,17 17-15,1 36 16,-19-53-16,36 70 16,-35-53-16,17 0 15,1 1-15,-36 17 16,53-1-16,-35-16 15,17-19-15,-17 19 16,35-1-16,-36 18 16,19-36-1,-36 36-15,35-35 0,1 17 16,-1-35-16,-17 36 16,17-36-16,-17 17 15,17 1-15,0-1 16,1 19-16,-1-36 15,18 17 1</inkml:trace>
  <inkml:trace contextRef="#ctx0" brushRef="#br0" timeOffset="152498.219">12876 7285 0,'0'0'0,"0"18"16,0-1-16,0 18 15,-17-17-15,17 35 16,0-35-16,0 17 15,0-17-15,0-1 16,0 1-16,0 17 16,0-17-1,0-1-15,0 1 16,0 0-16,0-1 16,0 1-16,0 0 15,0-1 1,0 18-1,0-17 1,0 0 0,0-1 31,0-34-1</inkml:trace>
  <inkml:trace contextRef="#ctx0" brushRef="#br0" timeOffset="153543.193">13159 7303 0,'0'-18'62,"-18"18"-31,-17 0 79,17 35-95,-17-35 1,0 35 0,17-17-1,18 0 1,0-1 0,0 1-1,0 17-15,0-17 16,0 0-1,0-1 1,0 1-16,0-1 31,0 1-15,18-18 62,-1-18-62,18 1-16,-17-1 15,0 18 1,-18-17-16,35 17 16,-17-18-1,-18 0 1,0 1-1,17 17-15,1 0 32,-18-36-32</inkml:trace>
  <inkml:trace contextRef="#ctx0" brushRef="#br0" timeOffset="154087.005">13212 7373 0,'17'0'47,"1"18"-15,-1-18-17,-17 35-15,18 0 16,-18 1-1,0 16 1,0-34-16,0 35 16,18-35-16,-18-1 15,0 1-15,0 0 16,0-1-16,0 1 16,17-1-1,-17 1 1,0 0-1,0-1 1,-17-17-16,-1 18 16,0-18-1,1 18-15,-1-18 16,18 17-16,-17-17 16,-1 0 46,-17 0-46</inkml:trace>
  <inkml:trace contextRef="#ctx0" brushRef="#br0" timeOffset="155767.583">22331 7408 0,'0'-17'109,"17"17"-93,1 0 0,0 0-1,-1 0 1,1 0-1,-18-18-15</inkml:trace>
  <inkml:trace contextRef="#ctx0" brushRef="#br0" timeOffset="155855.374">22419 7373 0</inkml:trace>
  <inkml:trace contextRef="#ctx0" brushRef="#br0" timeOffset="156799.52">22243 7250 0,'17'0'78,"1"0"-78,0 0 15,-1 0-15,1 0 16,17 0-16,-17 0 16,17 0-1,-17 0 1,-1 0-1,1 0 1,0 0-16,-1 0 31,1 0-15</inkml:trace>
  <inkml:trace contextRef="#ctx0" brushRef="#br0" timeOffset="158791.637">22878 6738 0,'0'18'0,"0"-1"15,0 19 1,0-19-16,0 1 16,0 17-16,0-17 15,0-1-15,0 1 16,0 0-1,0-1 1,0 1-16,0 0 16,0-1-1,0 1 1,17 0-16</inkml:trace>
  <inkml:trace contextRef="#ctx0" brushRef="#br0" timeOffset="159943.472">22983 6791 0,'18'-18'140,"35"18"-140,-18 0 16,-17-17-16,35 17 15,-18-18-15,0 18 16,18-18-16,0 18 16,-35 0-16,0 0 15,-18 18 48,0 0-63,0-1 15,0 1 1,0 0 0,0-1-1,0 1-15,-18-18 16,18 18-16,-18-1 16,18 1-16,0-1 15,-17 1-15,17 17 31,-18-17-15,18 0-16,-18-1 16,18 1-16,0 0 15,0-1-15,0 1 16,0-1 0,0 1-16,0 0 31</inkml:trace>
  <inkml:trace contextRef="#ctx0" brushRef="#br0" timeOffset="160503.332">23142 6950 0,'18'0'16,"17"0"0,-17 0-16,17 0 15,-17 0-15,-1 0 16,19 0-16,-19 0 16,1 0-1,-18 17 63,35-17-62,-17 0 0</inkml:trace>
  <inkml:trace contextRef="#ctx0" brushRef="#br0" timeOffset="161039.114">23671 6738 0</inkml:trace>
  <inkml:trace contextRef="#ctx0" brushRef="#br0" timeOffset="162399.625">23671 6738 0,'0'-18'141,"-35"18"93,17 18-234,1-18 16,17 18-16,-18-18 16,18 17 30,0 1-30,-17 0-16,17-1 31,0 1 1,0 0-17,0-1 16,17-17 32,1 18-63,-1-18 16,1 17-1,0-17 1,-18 18-16,17 0 15,-17-1 17,18-17-17,-18 18 17,18-18-32,-18 18 15,0-1 1,17-17-1,-17 18-15,0 0 16,0-1 15,0 1-31,0-1 16,-17 1 0,17 0-1,-18-1 1,18 1-1,-18-18 1,18 18 0,-17-18-1,-1 17 1,18 1-16,-18-18 16,1 0-1,-1 0-15,1 0 16,-19 0-16,1 0 15,17 0 1,1 0 15,-1 0-15,18-18 15</inkml:trace>
  <inkml:trace contextRef="#ctx0" brushRef="#br0" timeOffset="163526.862">22878 7479 0,'0'0'0,"35"18"0,0-18 15,0 0-15,18 0 16,-17 0-16,52 0 16,-35 0-16,-18 0 15,0 0-15,-17 0 16,0 0-16,17 0 16,-17 0-16,-1 0 15,1 0-15,17 0 16,-17 0-1,-1-18 1,1 18-16,0 0 31,-1 0-31,1 0 0,0 0 16,-1 0-16,1 0 16,-1 0-1,1 0-15,0 0 16,-1 0-16,1 0 15,0 0 1,-1 0 47,-34 0 15</inkml:trace>
  <inkml:trace contextRef="#ctx0" brushRef="#br0" timeOffset="164423.838">23160 7726 0,'0'35'47,"0"0"-31,18 18-1,-18-17 1,0-1-16,0-17 15,0-1-15,0 18 16,0-17-16,0 17 16,0-17-1,0 0 1,0-1 0,0 1-1</inkml:trace>
  <inkml:trace contextRef="#ctx0" brushRef="#br0" timeOffset="165543.056">23583 7691 0,'-17'0'94,"-1"0"-63,0 0 16,1 0-47,-1 0 15,0 0-15,1 17 16,-1-17 0,0 0-16,18 35 15,-17-35-15,17 18 16,-18-18-16,18 18 16,0-1-16,0 1 15,0 0 1,0-1-1,0 1-15,0 0 32,18-1-1,-18 1-15,17 0-1,1-18 32,0 0-31,-1 0-1,1 0 17,0-18-1,-1 18-16,-17-18-15,0 1 16,0-19 0,18 19-1</inkml:trace>
  <inkml:trace contextRef="#ctx0" brushRef="#br0" timeOffset="166183.69">23548 7743 0,'18'0'31,"-1"0"-16,-17 18 1,18 0 0,-18-1-16,0 1 15,0 0-15,0-1 16,0 1-16,0 17 16,0-17-1,0 0 1,0-1-1,0 1-15,0-1 16,-18 19 0,18-19-1,-17-17 1,17 18-16,-18-18 16,0 0-16,18 18 15,-17-18 1,17 17-1,-18-17-15,0 0 16,1 0 0,17 18-1,-18-18-15,0 0 16,-17 0 0,18 0-1</inkml:trace>
  <inkml:trace contextRef="#ctx0" brushRef="#br0" timeOffset="169015.1">13547 7126 0,'17'0'32,"1"0"30,0 0-62,-1 0 16,19 0-16,-19 0 15,1 0-15,-1 0 16,19 0-16,-19 0 16,1 0-1</inkml:trace>
  <inkml:trace contextRef="#ctx0" brushRef="#br0" timeOffset="169063.764">13776 7126 0</inkml:trace>
  <inkml:trace contextRef="#ctx0" brushRef="#br0" timeOffset="169807.741">13688 7003 0,'0'17'15,"0"19"1,0-19-16,0 1 16,0-1-16,0 19 15,0-19-15,0 1 16,0 17-16,0 1 15,17-36-15,-17 35 16,0-17 0,0-1-1,0 1 1,18-18 15,-18 17-15</inkml:trace>
  <inkml:trace contextRef="#ctx0" brushRef="#br0" timeOffset="173063.586">14270 6579 0,'0'18'78,"0"0"-78,0-1 16,0 1-16,0 0 15,0 17-15,0-18 16,0 1-16,0 17 16,0-17-1,0 17-15,0-17 16,0 0-1,0-1-15,0 1 16,0-1 31,0 1 31</inkml:trace>
  <inkml:trace contextRef="#ctx0" brushRef="#br0" timeOffset="174390.523">14482 6720 0,'0'-17'31,"0"-1"-31,0 1 15,17 17 1,-17-18-16,18 0 16,-18-17 15,17 35-31,-17-18 16,18 18-16,-18-17 15,18-1 1,-1 18-1,1 0 48,0 0-32,-18 18-15,17-1-1,1-17 1,-18 18-16,0 0 16,0-1-1,0 1 1,0 0-16,0-1 16,-18 1-16,1 17 15,-1-17 1,-17 17-16,35 0 15,-18-35-15,-17 36 16,17-36-16,18 17 16,-17-17-1,17 18 17,0-1-17,0 1 1,0 0-1,0-1 17,0 1-17,0 0-15,17-18 32,1 17-32,-1-17 31,1 0-16,0 0 1,-1 0-16,1 0 16,0 0-1,-1 0 1,1-17-16,0 17 31,-18-18-15,17 18-1,-17-18 1,0 1 15,0-1-31,0 0 16,-17 1 0,-1-1-1,18 1 1,-18 17-16,1-18 15</inkml:trace>
  <inkml:trace contextRef="#ctx0" brushRef="#br0" timeOffset="175863.441">15275 6597 0,'0'-18'62,"-17"18"1,-19 0-16,19 0-32,-1-17 1,0 17 15,1 0-31,-1 0 31,1 0 1,-19 0-17,19 17 1,-1-17 0,0 0-16,18 18 15,-17-18-15,17 18 16,0-1-1,0 1 1,0 0 15,0-1-31,0 1 16,0-1 0,17 1-1,-17 0 1,18-18-16,-18 17 15,18 1 1,-18 0 0,17-18-16,1 0 15,-18 17-15,0 1 16,18-18-16,-18 18 16,17-18-1,-17 17 1,0 1-1,0-1 17,0 1 15,-17 0-16,-1-18-16,-17 0-15,17 0 16,-35 0-16,0 0 16,36 17-1,-1-17 32,0-17-31,1 17-16</inkml:trace>
  <inkml:trace contextRef="#ctx0" brushRef="#br0" timeOffset="176767.465">14305 7250 0,'18'0'16,"17"0"-1,18 0-15,88-18 16,-106 18-16,195 0 16,-160-18-16,89 18 15,-36 0-15,-52 0 16,-36 0-16,71 0 16,-71 0-16,-17 0 15,0 0-15,-1 0 16,1 0-16,0 0 15,-1 0-15,1 0 16</inkml:trace>
  <inkml:trace contextRef="#ctx0" brushRef="#br0" timeOffset="177695.559">14817 7408 0,'0'18'16,"0"0"-1,0-1 1,0 1-16,0 17 15,0-17-15,0-1 16,17 36-16,-17-17 16,0-19-16,0 1 15,0 0-15,0-1 16,0 1-16,0-1 16,0 1-16,0 0 31</inkml:trace>
  <inkml:trace contextRef="#ctx0" brushRef="#br0" timeOffset="178705.419">15222 7391 0,'0'-18'16,"-17"18"-16,-1 0 62,0 0 32,-34 0-94,16 18 16,19-18-1,-1 35-15,0-35 16,18 18 0,0-1-1,0 1 1,0 0-16,0-1 31,0 1-15,0-1 15,18 1-31,0-18 16,-18 18-1,17-18 32,1 0-31,0 0-1,-1 0-15,18 0 16,-17 0 15,0-18-31,-1 0 31,-17 1 1,0-1-17,0 1 1,0-1 0</inkml:trace>
  <inkml:trace contextRef="#ctx0" brushRef="#br0" timeOffset="179248.227">15222 7444 0,'18'0'47,"-18"17"-31,18 19-1,-18-1 1,0-18 0,0 1-16,0 0 15,0-1-15,0 19 16,0-19-1,0 1 1,0 0 0,0-1-16,0 1 31,-18-18-15,18 17-1,-35-17-15,17 18 16,0-18-1,1 18-15,-1-18 16,18 17 0,-17-17 31,-1 0-1</inkml:trace>
  <inkml:trace contextRef="#ctx0" brushRef="#br0" timeOffset="179935.003">15857 7161 0,'0'18'94,"0"0"-47</inkml:trace>
  <inkml:trace contextRef="#ctx0" brushRef="#br0" timeOffset="180231.505">15857 7197 0,'0'17'78,"0"1"-62,0 0-1,0-1 1,0-34 78</inkml:trace>
  <inkml:trace contextRef="#ctx0" brushRef="#br0" timeOffset="180544.039">15857 7197 0,'0'17'78,"0"1"-63</inkml:trace>
  <inkml:trace contextRef="#ctx0" brushRef="#br0" timeOffset="180886.68">15857 7179 0,'0'18'63,"-17"-1"-47,17 1-1,0 0 16,17-18 32,1 0-47,0 0 15,-18-18-31,0 0 15,0 1 1</inkml:trace>
  <inkml:trace contextRef="#ctx0" brushRef="#br0" timeOffset="181238.847">15893 7197 0,'0'17'78,"0"1"-62,0-36 156,-18 18-141,18 18-16</inkml:trace>
  <inkml:trace contextRef="#ctx0" brushRef="#br0" timeOffset="181293.541">15875 7232 0</inkml:trace>
  <inkml:trace contextRef="#ctx0" brushRef="#br0" timeOffset="182839.701">16581 6756 0,'0'53'16,"0"-36"0,0 19-1,0-19-15,0 18 16,0-17-16,0 35 15,-18-35-15,0-1 16,18 19-16,0-19 16,-17 1-16,17 17 15,-18-17-15,18-1 16,0 1-16,-18-18 16,18 18-16,0-1 15,-17 1-15,17 0 16,-18-1-16,18 1 15,-18 0-15,18-1 16,-17-17-16,-18 18 31,17-18-15,18 17 0,-18-17-1,1 0 1,-1 0-1,18 18 1,-18-18-16,1 0 16,-1-18-1,18 1 17,-18-18-17,18 17 1,0 0-1,0 1-15,0-1 16,0 0-16,0 1 16,0-1-1,18 0-15,0 18 16,-18-17-16,0-1 16,17 18-1,-17-18-15,18 18 94,0 0-94,-1 0 16,1 0-1,0 18 1,-1 0-16,-17-1 15,35-17-15,-17 18 16,0 17-16,17-17 16,-35 0-16,35-1 15,-35 1-15,18 0 16,0 17 0,-1-35-16,1 0 15,-18 17 1,17-17-1,1 18 1,-18 0 0,18-18-16,-1 17 15,1-17 1,0 0 0,-18 18-16</inkml:trace>
  <inkml:trace contextRef="#ctx0" brushRef="#br0" timeOffset="197799.459">952 8167 0,'18'-35'156,"-18"17"-156,18 0 16,17 1 0,0-1-1,-17 0 1,0 18 31,-18 18-32,17-18 1,1 0 0,-18 18-1,0-1-15,0 1 16,18 0-16,-18-1 15,0 1 1,0-1-16,0 1 16,0 0-1,0-1-15,-18 1 16,0-18 0,1 35-16,-1-35 15,0 18 1,1-18-16,17 18 15,-18-1-15,0-17 16,1 0 0,17 18-1,17-18 173,1 0-188,0-18 15,-1 18 1,1 0-16,0 0 16,-1 0-16,1 0 15,0 0-15,-1 0 47,1 0-31,-18 18-1,17-18 17,-17 17-17,0 1 1,0 0 0,0-1-1,18-17 1,-18 18-16,0 17 15,0-17 1,0 17 0,-18-35-1,18 18-15,-17 0 16,17-1 0,-18 1-16,1-18 15,-1 17-15,0 1 16,1-18-1,-1 0-15,-17 18 16,17-18 0,-17 17-16,17-17 15,0 0-15</inkml:trace>
  <inkml:trace contextRef="#ctx0" brushRef="#br0" timeOffset="201694.914">300 9137 0,'17'0'47,"-17"18"-32,18-18-15,0 0 16,-1 0-1,1 17 1,0-17 0,35 0-16,17 0 31,-35 0-31,18 0 0,-17 0 16,-19 0-16,107 0 15,-89 0-15,53 0 16,-35 0-16,-18 0 15,1 0 1,17 0-16,-18 0 16,-17 0-16,34 0 15,-16 0-15,-19 0 16,1 0-16,17 0 16,-17 0-16,0 0 15,17 0-15,18 0 16,0 0-16,-18 0 15,0 0-15,18 0 16,18 0-16,-36 0 16,71 0-16,-71 18 15,71-18-15,-53 0 16,17 0-16,-34 18 16,69-18-16,-34 0 15,17 0-15,36 17 16,-54-17-16,-17 0 15,106 0-15,-124 0 16,53 0-16,-35 0 16,-17 18-16,52-18 15,-35 0-15,0 17 16,35-17 0,-35 18-16,17 0 0,-34-18 15,87 0-15,-52 17 16,17 1-1,-18 0-15,-34-18 16,52 17-16,-35-17 16,17 0-16,-34 18 15,69-18-15,-69 0 16,-1 0-16,18 0 16,0 0-16,-18 0 15,71 0-15,-71 0 16,106 0-16,-88 0 15,88 0-15,-105 0 16,122 0-16,-87 18 16,35-18-16,88 0 15,-124 17-15,-34-17 16,122 0-16,-69 0 16,140 0-16,-53 0 15,36 0-15,-36 0 16,71 0-16,-106 0 15,89 0-15,-36 0 16,17 0-16,-52 0 16,106 0-16,-124 0 15,18 0-15,-36 0 16,89 0 0,-54 0-16,107 0 15,-124 0-15,88 0 16,-35 0-16,1 0 15,-19 0-15,0 0 16,-88 0-16,142 0 16,-107 0-16,18 0 15,-52 0-15,105 0 16,-124 0-16,159 0 16,-105 18-16,88-18 15,-124 0-15,176 0 16,-193 0-16,158 0 15,-35 0-15,-53 0 16,18 0-16,35 0 16,-123 0-16,158 0 15,-35 0-15,53 35 16,-71-17-16,71-18 16,-35 17-16,-36 1 15,71 0-15,-106-18 16,159 17-16,-123-17 15,34 0-15,-34 0 32,70 0-32,-106 0 0,106 0 15,-71 0-15,-35 0 16,36 18-16,-72-18 16,-34 0-16,35 0 15,-53 0-15,-18 0 16,0 0-16,18 0 15,-35 0-15,35 0 16,0 0-16,17 0 16,18 0-16,36 0 15,-89 0-15,53 0 16,36 0-16,-54 0 16,19 0-16,105 0 15,-124 0-15,18 0 16,-35 0-16,18 0 15,-36 0-15,89 0 16,-89 0-16,0 0 16,18 0-16,-35 0 15,70 0-15,-70 18 16,17-18-16,0 0 16,18 0-16,-35 0 15,70 0 1,-53 0-16,36 0 15,-36 0-15,18 0 16,17 0-16,-34 0 16,70 0-16,-36 0 15,-35 0-15,71 0 16,-70 0-16,16 0 16,1 0-16,-35 0 15,17 0-15,-17 0 16,17 0-16,0 0 15,71 17-15,-70-17 16,52 18-16,-35-18 16,17 0-16,-34 0 15,16 0-15,-16 0 16,70 0-16,-89 17 16,107-17-16,-19 0 15,1 0-15,-70 0 16,17 0-16,-36 0 15,1 0-15,17 0 16,-17 0-16,17 0 16,-17 0-16,35 0 15,-18 18 1,0-18-16,18 0 16,18 0-16,-36 0 15,18 0-15,17 0 16,36 0-16,-53 0 15,18 0-15,-36 0 16,71 0-16,-36 0 16,-17 0-16,-18 0 15,-17 0 1,0 0-16,-1 0 16,1 0-1,17 0-15,-17 0 16,35 18-16,-18-18 15,-17 0-15,35 0 16,-18 0-16,0 0 16,-17 0-16,0 0 15,-1 0-15,18 0 16,18 0-16,36 0 16,87 0-16,-123 0 15,35 0-15,-35 17 16,-35-17-16,-1 0 15,1 0 1,0 0 0,17 0 62,71 18-63,-71-18 1,-17 0-16,-1 0 16,1 0-16</inkml:trace>
  <inkml:trace contextRef="#ctx0" brushRef="#br0" timeOffset="204215.793">3387 7955 0,'0'35'78,"0"-17"-62,0 17-1,0-17-15,0 0 16,0-1 0,0 19-16,0-19 0,0 1 15,0 17-15,0-17 16,0-1-16,0 1 16,0 0 15,0 17-16,17-17 1,-17-1 0,0 1 46,0 17-46,0-17-1</inkml:trace>
  <inkml:trace contextRef="#ctx0" brushRef="#br0" timeOffset="205159.438">3510 7990 0,'18'0'62,"17"0"-62,-17 0 16,-1-17-16,1 17 15,0-18-15,-1 18 16,1 0 0,0 0 46,-1 18-31,-17-1-31,0 1 16,0 0-16,0-1 16,0 1-16,0 0 15,0 17-15,0 0 16,0 0 0,0-17-16,0 0 15,18 17-15,-18-17 16,0-1-16,0 1 15,0 17-15,0-17 16,17-1 0,-17 1-16,18-18 31,-18 18-31</inkml:trace>
  <inkml:trace contextRef="#ctx0" brushRef="#br0" timeOffset="205711.755">3563 8273 0,'18'0'31,"17"-18"-15,0 18 0,18 0-16,-18 0 15,-17-18-15,17 1 16,-17 17-16,0 0 16,-1 0-1</inkml:trace>
  <inkml:trace contextRef="#ctx0" brushRef="#br0" timeOffset="207110.902">4180 7920 0,'0'-18'125,"-17"18"-94,-1 0 31,18-17-46,-17 17-16,-1 0 47,18 17-32,-18-17-15,1 18 32,17 0-17,-18-1 1,18 1 0,0-1-1,0 1 1,18 0-1,-18-1 1,17 1 0,-17 0-1,18-18 1,-18 17-16,35 1 31,-17 0-15,-1-1-1,-17 1 1,18-18 0,0 0-1,-18 17 1,0 1-16,0 0 16,17-18-1,-17 17-15,0 1 16,0 0-1,0-1-15,0 1 32,0 0-32,0-1 0,0 1 15,0-1 32,-17-17-16,-1 0-31,0 0 16,1-17 0,-1 17-16,1-18 15,-1 18 1,0-17-16</inkml:trace>
  <inkml:trace contextRef="#ctx0" brushRef="#br0" timeOffset="208111.32">3263 8643 0,'35'0'31,"-17"0"-31,17 0 16,1 0-16,70 0 16,-71 0-16,124 0 15,-54 0-15,-16 0 16,-1 0-16,35 0 16,-87 0-16,52 0 15,-35 0-15,17 0 16,18 0-16,-35 0 15,-17 0-15,-19 0 16,1 0-16,-1 0 16,1 0-1,0 0 79,-1 0-78,1 0-1</inkml:trace>
  <inkml:trace contextRef="#ctx0" brushRef="#br0" timeOffset="208926.933">3810 8802 0,'18'17'16,"-1"19"-1,-17-19 1,0 19 0,0-19-16,0 19 15,0-19 1,0 18-16,0-17 15,0 17-15,0-17 16,0 17-16,0-17 16,0 0-16,0-1 15,0 1 1,0 0-16</inkml:trace>
  <inkml:trace contextRef="#ctx0" brushRef="#br0" timeOffset="209935.801">4198 8855 0,'0'-18'0,"0"0"62,-18 18-15,18-17-47,-17 17 16,-1 0 78,-17 0-79,17 17 1,18 1-1,-17 0 1,-1-1 0,18 1-16,0 0 15,0-1-15,0 19 32,0-19-17,0 1 1,0-1-1,0 1 17,18-18-32,-1 0 15,1 0 1,0 0 0,-1 0-16,1 0 15,-1 0-15,19 0 16,-19-18-1,1 1 17,-18-1-32,0 1 15,0-1 1</inkml:trace>
  <inkml:trace contextRef="#ctx0" brushRef="#br0" timeOffset="210502.685">4269 8855 0,'17'17'31,"-17"1"-15,18 0-1,-18-1-15,0 1 16,0 0-16,0-1 16,0 1-16,0-1 15,0 1-15,0 0 16,0-1-16,0 1 15,0 0 1,0-1 0,0 1-1,0 0 1,0-1-16,0 1 47,-18-18-16,1 0-15,-1 18-16,0-18 15,-17 17 1,17-17 31,18-35-16</inkml:trace>
  <inkml:trace contextRef="#ctx0" brushRef="#br0" timeOffset="211776.421">6138 8149 0,'18'0'16,"-18"18"0,18-1-1,-1 19-15,-17-19 16,0 19 0,18-19-16,-18 1 15,18 35 1,-18 0-16,0-36 15,0 1-15,0 0 16,0-1-16,0 1 16,17-18-1,-17 18-15,0-1 16</inkml:trace>
  <inkml:trace contextRef="#ctx0" brushRef="#br0" timeOffset="212790.81">6332 8132 0,'36'0'78,"-1"0"-62,-17 0-16,17 0 15,-18 0-15,1 0 16,0 0 46,-18 17-46,0 18 0,17-17-1,-17 17-15,0-17 16,0 0-16,0 17 15,0-17 1,0 17-16,0-18 16,0 1-1,0 0-15,0-1 32,0 1-17,0 0 16</inkml:trace>
  <inkml:trace contextRef="#ctx0" brushRef="#br0" timeOffset="213367.735">6438 8396 0,'0'-18'16,"35"1"0,1 17-16,-1 0 15,-17 0-15,-1 0 16,19 0-16,-36-18 16,17 18-1,1 0 63,0 0-62</inkml:trace>
  <inkml:trace contextRef="#ctx0" brushRef="#br0" timeOffset="214647.509">7003 8149 0,'17'-17'0,"1"17"15,-18-18 1,0 0 0,0 1-1,0-1 17,0 0-17,0 1 1,-18 17-16,1-18 15,-1 18 1,0 0 62,-17 53-62,17-35-16,1-1 15,17 1-15,-18-18 16,18 18-16,0-1 16,0 1-1,0-1 1,0 1 0,0 0-1,0-1-15,0 1 16,0 0-1,0-1-15,18-17 16,-18 18-16,17 0 16,1-1-1,-18 1 1,18-18-16,-18 17 16,17-17-16,-17 18 15,18-18 1,-18 18-16,18-1 15,-18 1 17,17-18-17,-17 18-15,0-1 16,18 1 0,-18 0-1,0-1 1,0 1-1,0 0 1,0-1 0,-18-17-1,1 18-15,-1-18 16,-17 0-16,17 0 16,-17 0-16,17 0 15,-35-18-15,18 18 16,17 0-16,1 0 31</inkml:trace>
  <inkml:trace contextRef="#ctx0" brushRef="#br0" timeOffset="214712.222">6756 8590 0</inkml:trace>
  <inkml:trace contextRef="#ctx0" brushRef="#br0" timeOffset="-213945.21">6191 8872 0,'0'0'0,"36"0"16,-1 0-16,18 0 15,17 0-15,18 0 16,107 0-16,-54 0 16,-53 0-16,106 0 15,-124 0-15,36 0 16,-53 0-16,-18 0 16,-17 0-16,0 0 15,17 0-15,-17 0 16,-1 0-1,1 0-15,0-17 16,-1-1 0,1 18-1,-1 0-15,1 0 32,0 0-17,-1 0-15,1 0 16,0 0-1</inkml:trace>
  <inkml:trace contextRef="#ctx0" brushRef="#br0" timeOffset="-212157.228">6932 9402 0</inkml:trace>
  <inkml:trace contextRef="#ctx0" brushRef="#br0" timeOffset="-197928.904">6720 8978 0,'0'18'47,"18"-18"-47,-18 17 15,0 19-15,0-19 16,0 1 0,0 0-16,0-1 15,0 1-15,0 17 16,0 1-1,0-19-15,0 1 16,0 35-16,0-36 16,0 1-1,0 0 1,0-1 0</inkml:trace>
  <inkml:trace contextRef="#ctx0" brushRef="#br0" timeOffset="-197041.443">7091 8943 0,'-18'0'187,"1"0"-171,-1 18 0,-17-18-1,35 17-15,0 1 16,-18-1-16,0 1 16,18 0-1,-17-18-15,17 17 16,0 1-16,0 0 15,0-1 1,0 1 0,0 0 15,17-18-31,-17 17 0,0 1 16,18-18-16,0 18 31,-1-18 0,1 0-31,0 0 16,-1 0-1,1 0 1,-1 0-16</inkml:trace>
  <inkml:trace contextRef="#ctx0" brushRef="#br0" timeOffset="-196865.853">7126 9084 0</inkml:trace>
  <inkml:trace contextRef="#ctx0" brushRef="#br0" timeOffset="-196465.525">7126 9084 0,'18'53'63,"-18"-35"-48,17-1-15,-17 1 0,0 35 16,0-18-1,0-17 1,0-1 0,0 1-16,0 0 15,0-1 1,0 1-16,0 0 16,0-1 15,-17-17-16,17 18 17,-18-18-17,0 0 1</inkml:trace>
  <inkml:trace contextRef="#ctx0" brushRef="#br0" timeOffset="-195066.367">7126 8996 0,'18'0'63,"-18"17"-48,0 1 1,17 0-1,-17-1 1,0 1 0,0 0-1,0-1 1,0 1 0,0 0-1,0-1 1,0 1-1,0 0 1,0-1 0,0 1 15,0-1-15,0 1 15,0 0 0,-17-18-31,-1 0 16,18 17-1,0 1 1,-18-18 0,18 18-16,-17-18 31,17 17-31,-18 1 31,18 0-15,-17-18-16,-1 0 31,0 0 47,1 0-62,17-18 62,-18 18-78,0-18 47,1 18-32,17-17 1,-18 17-16</inkml:trace>
  <inkml:trace contextRef="#ctx0" brushRef="#br0" timeOffset="-194929.413">6932 9349 0</inkml:trace>
  <inkml:trace contextRef="#ctx0" brushRef="#br0" timeOffset="-193865.365">7990 8202 0,'0'18'31,"-17"-1"-15,17 1-16,-18 17 16,18-17-16,-17 0 15,17 17-15,-18-18 16,18 36-16,-18-17 16,18-19-16,0 107 15,0-89-15,0 0 16,0 18-16,-17 18 15,17-54-15,0 36 16,0-17 0,35 34-1,-17-35 1,-18 1 0,35-36-16,-35 17 15,0 1-15,35-18 16,-17 0-1,-18 18 48,70-1-63,-52-17 16</inkml:trace>
  <inkml:trace contextRef="#ctx0" brushRef="#br0" timeOffset="-193193.627">8290 8502 0,'18'18'16,"-18"-1"-16,0 1 16,0 0-16,0 17 15,0-18 1,0 19-16,0-19 16,0 19-16,0-1 15,0 0 1,0-17-1,18-1 64,-18 1-64,0 0-15,0-1 16,0 1-1,0 0-15,0-1 16,0 1 0,0 0-1</inkml:trace>
  <inkml:trace contextRef="#ctx0" brushRef="#br0" timeOffset="-192602.163">8431 8643 0,'18'0'32,"0"0"14,-1 0-30,19 18-16,-19-18 16,19 0-1,-19-18 1,1 18-16,-1 0 16</inkml:trace>
  <inkml:trace contextRef="#ctx0" brushRef="#br0" timeOffset="-192137.621">8573 8520 0,'0'35'15,"0"18"1,0-36-16,0 19 16,0-1-16,0-17 15,0 17-15,0-17 16,0-1-16,0 18 15,0-17 17,0 0-32,0-1 31</inkml:trace>
  <inkml:trace contextRef="#ctx0" brushRef="#br0" timeOffset="-191369.548">9013 8378 0,'0'0'0,"18"18"16,-18 0-16,0-1 15,0 19 1,0-1-16,0-17 16,0-1-16,0 19 15,0-19-15,-18 18 16,1-17 0,17 0-16,0-1 15,-18-17-15,18 36 16,-17-19-1,17 1 1,-18-18-16,18 18 16,-18-18-16,1 0 78</inkml:trace>
  <inkml:trace contextRef="#ctx0" brushRef="#br0" timeOffset="-190897.983">8908 8749 0,'-18'-71'47,"36"142"-47,-36-177 15,18 88 1,0 1-16,35 17 15,-35-18-15,18 18 32,-18-17-17,18 17 1,-1 0 0,1 0-16,-18 17 15,17-17 1,1 18-16,-18-1 15,18 1-15,-18 0 16,17-18 0,-17 17-16,18 19 15,0-36 1,-18 17-16,17-17 16,-17 18-16,18-18 15,0 18-15,-18-1 16,17-17-16,-17 18 15,18-18 1,-18 17 15</inkml:trace>
  <inkml:trace contextRef="#ctx0" brushRef="#br0" timeOffset="-190345.148">9402 8326 0,'0'0'0,"17"0"15,18 52-15,1 1 0,34-17 16,-34 34-16,-1-34 15,-18-1-15,1 141 16,0-158-16,-1 70 16,1-35-16,-18 0 15,0-36 1,0 36-16,0-35 16,0 17-16,0-17 15,-18 0-15,18-1 16,0 1-16,-17 0 15,17-1-15,-18-17 16</inkml:trace>
  <inkml:trace contextRef="#ctx0" brushRef="#br0" timeOffset="-185794.01">18609 8308 0,'0'53'31,"0"0"-31,-18-18 16,18-17-16,-17 88 15,-1-71-15,18 0 16,-18 0 0,18-17-16,0 0 15,0-1-15,-17 1 16,17 0-16,0-1 16,0 1 15,0-1-31,17-17 15</inkml:trace>
  <inkml:trace contextRef="#ctx0" brushRef="#br0" timeOffset="-184914.078">18891 8343 0,'18'0'78,"-18"18"-63,18-18-15,-18 17 16,0 1-16,0 0 16,0-1-16,0 1 15,0 0-15,0 17 16,0-17-16,0-1 15,0 19-15,0-19 16,0 36 0,0-35-16,0-1 15,0 19-15,0-19 16,0 19 0,17-36-16,-17 17 15,0 1-15,18-1 16,-18 1-1,0 0 48</inkml:trace>
  <inkml:trace contextRef="#ctx0" brushRef="#br0" timeOffset="-184369.769">18821 8714 0,'17'0'15,"19"0"1,-19 0-16,19 0 16,-19 0-16,18-18 15,-17 18-15,17 0 16,-17-18-1,0 18 17</inkml:trace>
  <inkml:trace contextRef="#ctx0" brushRef="#br0" timeOffset="-183865.091">18768 8396 0,'17'0'16,"19"0"-16,-19 0 15,19 0 1,-19 0-16,1 0 16,0 0-16,34 0 15,-16 0-15,-19 0 16,1 0 0,0 0-16,-18-18 46</inkml:trace>
  <inkml:trace contextRef="#ctx0" brushRef="#br0" timeOffset="-182713.261">19491 8396 0,'0'-18'47,"0"1"-16,0-1 16,-18 18 0,1 0-31,-1 0-1,-17 0 1,35 18 0,-18-18-16,18 17 15,0 1 1,-17-18 0,17 18-16,0 17 31,0-17-16,0-1-15,0 1 32,0 0-32,17-18 15,1 17-15,-18 1 16,17 0-16,-17-1 16,18 1-1,-18-1 1,18 1-16,-1 0 15,-17-1 1,0 1 0,18-18-16,-18 18 15,0-1 1,18 1-16,-18 0 16,0-1-1,0 1 1,0-1 15,0 1-31,-18-18 16,18 18-1,-18-18-15,1 0 16,-1 0-16,0 0 16,1 0-16,-18 0 15,17 0 1,0 0-1,1 0 1,17-18 0</inkml:trace>
  <inkml:trace contextRef="#ctx0" brushRef="#br0" timeOffset="-181889.524">18503 9084 0,'18'0'0,"-1"0"16,1 0-16,17 0 15,1 0-15,-19 0 16,124 0 0,18 0-16,35 0 15,-123 0-15,88 0 16,-107 0-16,19 0 16,-53 0-16,35 0 15,-18 0-15,-18 0 16,1 0-16</inkml:trace>
  <inkml:trace contextRef="#ctx0" brushRef="#br0" timeOffset="-181186.179">19191 9172 0,'0'36'0,"0"-1"16,0 0-1,0-17-15,0 17 16,0-17-16,0-1 15,0 1-15,18-18 16,-18 35-16,0 0 16,0-17-1,0 0 1,0-1 0,0 1-16,0 0 46</inkml:trace>
  <inkml:trace contextRef="#ctx0" brushRef="#br0" timeOffset="-180282.172">19509 9155 0,'-18'0'78,"0"0"-62,1 0 15,17 17-31,-18-17 16,0 0-16,18 18 15,0 0-15,0-1 16,0 1 0,0-1-1,18-17 1,-18 18-1,0 0 1,18-1 0,-1-17 15,-17 18-31,18-18 31,0 0-31,-1 0 31,1 0-15,0 0 0,-1 0-1,-17-18-15,0 1 16,0-1 0,18 0-1</inkml:trace>
  <inkml:trace contextRef="#ctx0" brushRef="#br0" timeOffset="-179783.002">19597 9243 0,'0'17'94,"17"19"-79,-17-19 1,0 1-16,0 0 16,0-1-16,18 1 15,-18 0 1,0-1-1,0 1-15,0-1 32,0 1-17,0 0-15,-18-1 16,1-17 15,-18 18-15,17-18-1,0 0 17,18-18 30,0-17-62</inkml:trace>
  <inkml:trace contextRef="#ctx0" brushRef="#br0" timeOffset="-179105.242">19967 9084 0,'36'0'47,"-19"0"-47,18-18 15,1 1 1,-19 17-1,19 0-15,-19 0 16,1 0-16,17 0 16,-17 0-16,-1 0 15,1 0-15,0 0 16,-1 0-16,1 0 31,0 0-15,-18-18-1</inkml:trace>
  <inkml:trace contextRef="#ctx0" brushRef="#br0" timeOffset="-179020.964">20338 9031 0</inkml:trace>
  <inkml:trace contextRef="#ctx0" brushRef="#br0" timeOffset="-177722.134">21096 8467 0,'0'-18'31,"-18"18"63,1 0-94,-1-18 15,-17 18-15,17 0 16,1 0-16,-1 0 15,0 0 1,18 18 31,-17 0-31,-1 17-1,18-17 1,-18-1-16,18 1 15,0 0-15,0-1 16,0 1 0,0-1-1,0 1 1,0 0 0,18-18-1,-18 17-15,0 1 16,18 0-1,-1-1 1,1-17 0,-18 18-1,0 0 1,18-1 15,-18 1 0,0-1-15,0 1 15,-18-18-15,0 18-16,1-18 16,-1 0-1,-17 0-15,17 0 16,-17 0-16,0 0 15,-18 0-15,35 0 16,-17 0-16,17 0 16,36 0 109</inkml:trace>
  <inkml:trace contextRef="#ctx0" brushRef="#br0" timeOffset="-176897.884">21449 8502 0,'0'0'0,"-18"35"16,18-17-1,-17 17 1,-19-17-16,36-1 16,-17 36-16,17-35 15,-18 17-15,18 1 16,-35 34-16,17-35 16,18 1-16,-35-19 15,17 36-15,18-18 16,-17-17-1,-1 0-15,0 17 0,-17-17 16,17 17 0,1-35-16,-1 35 15,0-35 1,18 18-16,0 0 31,-17-18-31,17 17 16,-18-17-1,18 18 1,35-36 78</inkml:trace>
  <inkml:trace contextRef="#ctx0" brushRef="#br0" timeOffset="-176297.385">21467 8943 0,'17'35'16,"1"-17"-16,-18 17 15,0-17-15,0-1 16,0 1-16,0 0 15,0-1 1,0 19-16,0-19 0,0 1 16,0 0-1,0-1 1,0 1 0,0-1 15</inkml:trace>
  <inkml:trace contextRef="#ctx0" brushRef="#br0" timeOffset="-175145.54">21713 8855 0,'-17'0'15,"17"17"-15,0 19 16,-18-36-16,1 17 16,17 1-16,0 0 15,0-1-15,0 1 16,0-1 0,0 1 15,17-18 16,-17 18-47,18-18 15,-1 0 1,1 0 15,0 0-15,-18-18-16,17 0 15,-17 1 1,18-1-16,-18 1 16,0-1-16,0 0 15,0 1-15,0-1 16,18 53 125,-18-17-141,17 0 15,-17-1-15,0 1 16,0-1-16,0 19 15,0-1 1,0-17-16,0-1 16,0 1-16,0 0 15,0-1-15,0 1 16,0 0 0,0 17-1,0-18 1,-17-17-1,-1 0 1,18 18 0,-18-18 31,1 0-32,17-18 1</inkml:trace>
  <inkml:trace contextRef="#ctx0" brushRef="#br0" timeOffset="-174617.283">22137 9137 0,'35'0'78,"-17"-18"-78,17 1 16,0 17 0,-17 0-1,-18-18-15,18 18 16,-1 0-16</inkml:trace>
  <inkml:trace contextRef="#ctx0" brushRef="#br0" timeOffset="-174137.673">22119 8925 0,'18'0'47,"-1"0"-32,1 0-15,0 0 16,-1 0-16,1 0 15,0 0 1,-1 0 0,1 0 15,-18-17-15</inkml:trace>
  <inkml:trace contextRef="#ctx0" brushRef="#br0" timeOffset="-172809.723">22737 8484 0,'0'18'47,"0"0"-47,0 35 16,0-36-16,0 1 16,0 17-16,0 0 15,0-17-15,0 0 16,0 17-16,0-17 15,0 17 1,0-18 0,0 1-16,0 0 15,0-1 1,0 1 0,0 0-1,0-1 1</inkml:trace>
  <inkml:trace contextRef="#ctx0" brushRef="#br0" timeOffset="-171681.443">22983 8431 0,'0'0'0,"0"18"0,0 0 16,0-1-1,0 1-15,0 0 16,0-1-16,0 1 16,0 17-1,0-17-15,0-1 16,0 1-16,0 17 16,0-17-16,0 0 15,0-1-15,0 1 16,0 0 15,0-1-15,18 1 15,0-18 31,-1 0 17,1 0-64,0 0 63,-1 0-62,1 0 15,-18-18-15,18 1-1,-18-1 1,0 0 15,0 1-15,0-1 0</inkml:trace>
  <inkml:trace contextRef="#ctx0" brushRef="#br0" timeOffset="-171506.359">23036 8625 0,'0'0'15,"-17"0"-15,-1 0 32,18 18-32,-18-18 15,18 18-15,0-1 31</inkml:trace>
  <inkml:trace contextRef="#ctx0" brushRef="#br0" timeOffset="-170193.456">23477 8484 0,'0'-17'125,"-35"17"-125,17 0 15,1 0 1,-1 0 0,1 0-1,17 17 32,0 1-47,0 0 16,0-1-1,0 1 1,0 0-16,0-1 16,17-17-1,1 18-15,-1-18 16,-17 35-1,18-35-15,0 0 16,-18 18-16,17-1 31,-17 1-31,18-18 16,-18 18 0,18-1-1,-18 1 16,0 0-31,0-1 16,0 1 15,0-1-15,0 1 0,-18-18-16,0 0 15,1 0 1,-1 0-16,0 0 31,-17 0-31,18 0 16,17-18-1</inkml:trace>
  <inkml:trace contextRef="#ctx0" brushRef="#br0" timeOffset="-169345.121">22772 9119 0,'17'0'15,"1"0"-15,17 0 16,-17 0-16,17 0 16,18 0-16,-18 0 15,-17 0-15,53-17 16,-36 17-16,0-18 15,18 18-15,-18 0 16,-17-18-16,17 18 16,-35-17-1,18 17 1,0 0 0,-1 0-1,1 0 1</inkml:trace>
  <inkml:trace contextRef="#ctx0" brushRef="#br0" timeOffset="-168761.176">23001 9296 0,'0'35'16,"0"-17"-16,0 17 16,0-17-1,0-1-15,0 1 16,0-1-16,0 1 15,0 0 1,0-1 15</inkml:trace>
  <inkml:trace contextRef="#ctx0" brushRef="#br0" timeOffset="-168025.221">23266 9243 0,'-36'0'0,"19"17"16,-1 1 0,1-18-16,17 18 15,-36-18-15,36 35 16,0-17-1,0-1 1,0 1 0,0 0-16,18-1 31,0-17-15,-18 18-1,17-18 1,1 0 15,-1 0-15,1 0 15,0 0 0,-18-18-31</inkml:trace>
  <inkml:trace contextRef="#ctx0" brushRef="#br0" timeOffset="-167626.392">23283 9402 0,'0'-89'78,"0"178"-78,0-160 94,18 89-94,-18-1 15,0 1-15,0 17 16,0-17-16,0 17 31,0-17-15,0-1-16,0 1 15,0 17-15,0-17 16,0 0 0,-35 17 31,17-35-47,-17 0 15,17-18 1,1 18-16,-1 0 15,0-17-15</inkml:trace>
  <inkml:trace contextRef="#ctx0" brushRef="#br0" timeOffset="-164848.659">12171 8290 0,'0'-17'156,"0"-1"-125,-18 18 16,1 0 31,-1 0-62,18 18 0,-18-18-16,1 17 15,17 1-15,-18-18 16,0 18-16,1 17 16,-1-35-16,18 17 15,-18-17-15,18 18 16,0 0-1,0-1-15,0 1 16,0 0 0,0-1-16,0 1 31,18-18-31,0 18 0,-18-1 16,17 1-16,1 0 15,0-1 1,-1 1-1,1-1 17,0-17-17,-18 18-15,0 0 16,0-1-16,17-17 16,-17 18-1,0 0 1,0-1 15,-17-17-15,17 18-16,-18-18 15,-17 0 1,17 0-16,0 0 16,-17 0-16,17 0 15</inkml:trace>
  <inkml:trace contextRef="#ctx0" brushRef="#br0" timeOffset="-164757.856">11977 8749 0,'0'-18'31</inkml:trace>
  <inkml:trace contextRef="#ctx0" brushRef="#br0" timeOffset="-164025.922">12594 8326 0,'0'17'15,"0"1"1,-17-1-16,17 19 16,0-19-16,-18 19 15,0-1-15,18 18 16,-17-35-16,-1 17 16,0 18-16,1 0 15,-19-36-15,36 36 16,0 18-16,-17-36 15,-1 18-15,18-18 16,0-17 0,-17 17-16,-1-35 15,18 18 1,0-1-16,0 1 16,0 0 62</inkml:trace>
  <inkml:trace contextRef="#ctx0" brushRef="#br0" timeOffset="-163529.274">12665 8767 0,'0'17'0,"0"1"16,0-1-16,0 1 15,0 0-15,0-1 16,0 19-16,0-19 16,0 19-16,0-19 15,0 18-15,0-17 16,0 0-16,0-1 15,0 1 1,17-18 47</inkml:trace>
  <inkml:trace contextRef="#ctx0" brushRef="#br0" timeOffset="-162714.057">12982 8731 0,'-17'0'78,"-1"0"-47,18 18-31,0 0 16,0-1-16,0 1 15,-18-1 1,18 1-16,-17 0 15,17-1 1,0 1-16,17-18 31,1 0-15,-18 18 0,35-18 46,-17 0-46,0 0 15,-1-18-15,-17 0-1,18 18 1,-18-17-1,17-1 1,-17 0 0,0 1-1</inkml:trace>
  <inkml:trace contextRef="#ctx0" brushRef="#br0" timeOffset="-162225.927">13070 8784 0,'18'0'31,"-18"18"1,18-1-32,-18 1 15,0 0-15,0-1 16,0 19-16,0-19 15,0 1-15,0 0 16,0-1-16,0 1 16,0-1-1,0 19 1,0-19 0,0 1-16,0 0 15,0-1 1,-36 1-1,19 0 1,-1-18 0,18 17-16,-17-17 15,-1 0-15,0 0 47,18-17-16,0-1-31,0 0 16,0 1 0</inkml:trace>
  <inkml:trace contextRef="#ctx0" brushRef="#br0" timeOffset="-161657.031">13423 8925 0,'18'0'15,"-1"0"-15,1-17 0,0 17 16,-1 0-16,1 0 16,17 0-16,-17 0 15,0 0-15,-1 0 16,19 0-16,-1 0 16,0 0-1,18 0 1,-18 0-16,1 0 15,69 0-15,-69 0 16,-19 0-16,1 0 16,0 0-16</inkml:trace>
  <inkml:trace contextRef="#ctx0" brushRef="#br0" timeOffset="-161137.294">13776 8749 0,'0'0'0,"0"35"16,0 0-16,0 18 15,0-17-15,0-1 16,0 18-16,0-18 16,0 0-16,0 1 15,0-19-15,0 1 16,0 0-1</inkml:trace>
  <inkml:trace contextRef="#ctx0" brushRef="#br0" timeOffset="-159873.103">14534 8378 0,'0'18'16,"0"0"0,0-1-1,0 1-15,0 35 16,0-18-16,0 1 16,0 16-16,0 1 15,0-35-15,0 0 16,0-1-16,0 19 15,0-19-15,0 1 16,0-1 0,0 1-1</inkml:trace>
  <inkml:trace contextRef="#ctx0" brushRef="#br0" timeOffset="-159106.045">14693 8361 0,'18'0'15,"-18"-18"-15,17 18 16,1 0-16,0 0 16,-1 0-1,1 0 1,0 0 62,-18 18-62,0-1-16,0 1 15,0 17 1,0-17-16,0 17 16,17-17-16,-17 35 15,0-35-15,0-1 16,0 1-16,-17-1 15,17 1-15,0 0 16,-18-1-16,18 1 16,0 0-16,0 17 31,0-17-31,0-1 16,0 1-16,0-1 31</inkml:trace>
  <inkml:trace contextRef="#ctx0" brushRef="#br0" timeOffset="-158609.897">14711 8625 0,'0'0'0,"17"0"0,1 0 15,17 0 1,1-17-16,-19 17 15,1-18-15,0 18 16,-1 0-16</inkml:trace>
  <inkml:trace contextRef="#ctx0" brushRef="#br0" timeOffset="-157489.657">15434 8326 0,'0'-18'46,"0"0"-46,-18 18 32,1 0-17,-1-17 1,0 17 31,1 0-32,-1 0 1,1 35-16,-1-35 16,18 18-16,-18-18 15,18 17-15,-17 1 16,17-1 0,0 1-1,0 0 1,0-1-16,0 1 15,0 17 1,17-17 0,-17 0-16,18-1 15,0-17-15,-18 18 16,17-18-16,1 18 31,-18-1-15,17 1-16,1-1 15,-18 1 1,0 0 0,18-1-1,-18 19 1,0-19 0,0 1-1,0 0 1,0-1-1,-18-17 1,0 0-16,1 18 16,-18-18-1,17 0-15,0 0 16,-35 0-16,36 0 16,-1 0-1,0 0 1,1 0-1,17-18-15</inkml:trace>
  <inkml:trace contextRef="#ctx0" brushRef="#br0" timeOffset="-156585.629">14499 9084 0,'35'0'32,"-17"0"-32,35 0 15,-18 0-15,53 0 16,107-35-16,-160 17 15,106 18-15,-88 0 16,17 0-16,36 0 16,-53 0-16,-35 0 15,17 0-15,-17 0 16,17 0 0,-17 0-1,17-18 1,-17 18-1,-1 0 1,1 0 0,-1 0-16,1 0 31,0 0-15,-1 0-1,1 0 1</inkml:trace>
  <inkml:trace contextRef="#ctx0" brushRef="#br0" timeOffset="-155889.804">15028 9119 0,'0'0'0,"0"18"0,0 0 16,0-1-1,0 1-15,0 0 16,0-1-16,0 1 15,0 17-15,0-17 16,0-1-16,0 36 47,0-35-31,0 17 46,0-17-46</inkml:trace>
  <inkml:trace contextRef="#ctx0" brushRef="#br0" timeOffset="-154841.322">15346 9137 0,'-18'0'203,"18"18"-203,-17-1 16,-1 1 15,18 0-15,0-1-1,0 1 1,18-18 0,-18 17-1,17 1 1,-17 0 15,18-18-31,-1 0 47,-17 17 31,18-17-62,0 0-1,-1 0 1,1 0 0,0 0-16,-18-17 62,0-1-62,0 0 16</inkml:trace>
  <inkml:trace contextRef="#ctx0" brushRef="#br0" timeOffset="-154282.455">15452 9190 0,'0'-18'47,"0"36"-47,0-53 31,0 17-15,0 36 62,17 17-62,-17-17-1,18-1-15,0 1 16,-18 17-16,0-17 16,0-1-1,0 1-15,17 0 16,-17-1-1,0 1-15,0 0 16,0-1 0,0 1-16,0-1 15,0 1 1,-17-18 0,17 18-16,0-1 15,-18-17-15,0 18 16,1-18-16,-19 18 15,19-18 17,-19 0-32,19 0 15,-1 0 1,18-18 0,-35 0-16,35 1 15,0-1-15</inkml:trace>
  <inkml:trace contextRef="#ctx0" brushRef="#br0" timeOffset="-153354.36">15963 9031 0,'0'18'203,"18"-18"-203,-1 0 31,-17-18-15</inkml:trace>
  <inkml:trace contextRef="#ctx0" brushRef="#br0" timeOffset="-152985.131">16016 9013 0,'-35'-52'78,"17"52"-78,71 52 16,-106-87 15,36 35 126</inkml:trace>
  <inkml:trace contextRef="#ctx0" brushRef="#br0" timeOffset="-152330.457">16986 8484 0,'0'36'0,"0"-19"15,-17 36-15,17-18 16,-18 124-16,0-124 16,18 18-16,-17 0 15,-19 18-15,36-36 16,-35 89-16,35-107 15,-35 19-15,17 16 16,-35 1-16,36-53 16,-1 36-16,-17-19 15,17-17 1,0 0 46,-17-17-46,0-1-16,0-17 16,17 17-1,0 0-15</inkml:trace>
  <inkml:trace contextRef="#ctx0" brushRef="#br0" timeOffset="-151849.355">16598 9119 0,'18'0'16,"-36"0"-16,89-17 0,-36-1 15,-17 18 1,17 0-16,-17 0 16,-1 18 15,1-1-16,0 1-15,-1 0 16,-17-1 0,18 1-16,-1 0 15,1-18-15,0 17 16,-18 1 0,17-18-1,1 17-15,-18 1 16,0 0-1,0-1-15,18-17 16,-18 18-16,17 17 16,1-35 15,-18 18-31,18-18 16</inkml:trace>
  <inkml:trace contextRef="#ctx0" brushRef="#br0" timeOffset="-151226.28">16334 8961 0,'0'17'16,"17"1"15,1-18-31,-18 17 16</inkml:trace>
  <inkml:trace contextRef="#ctx0" brushRef="#br0" timeOffset="-150241.509">16510 9260 0,'18'-17'94,"-18"-1"-78,17 1-1,1-19 1,0 36 0,-1-17-1,1-1 1,-1 18 0,1 0-1,-18-18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5:48:32.70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952 9631 0,'0'35'125,"0"0"-125,0-17 16,-17 0-16,17-1 16,0 1-16,-18 0 15,18 17-15,-17-35 16,17 18-16,0-1 16,0 1-1,0-1 16,17-17 94,1 0-109,-1 0 0,19 0-1,-19 0-15,1 0 16,0 0-16,-1 0 16,-17-17 46,0 34 126,0 19-173,0-19 1,0 1-16,0 17 15,0-17-15,0 0 16,0-1 0,0 1-16,18-18 140</inkml:trace>
  <inkml:trace contextRef="#ctx0" brushRef="#br0" timeOffset="767.052">2628 9931 0</inkml:trace>
  <inkml:trace contextRef="#ctx0" brushRef="#br0" timeOffset="1046.477">3510 9966 0</inkml:trace>
  <inkml:trace contextRef="#ctx0" brushRef="#br0" timeOffset="1238.121">3828 9984 0,'17'0'63,"1"0"-48</inkml:trace>
  <inkml:trace contextRef="#ctx0" brushRef="#br0" timeOffset="3702.812">353 10636 0,'35'0'94,"0"0"-79,18-17-15,53 17 16,-35 0-16,17 0 16,35 0-1,-52 0-15,35 0 16,0 0-16,-36 0 16,36 0-16,17 0 15,-52 0-15,-53 0 16,34 0-16,-16 17 15,-1-17-15,71 0 16,-88 0-16,17 0 16,-18 0-16,19 0 15,-1 0-15,18 0 16,-18 0-16,0 0 16,-17 0-16,17 0 15,18 18-15,0-18 16,-18 0-16,54 18 15,-36-18-15,17 0 16,36 17-16,70 1 16,-105-18-16,105 0 15,-70 0-15,-18 0 16,1 17-16,34-17 16,18 0-16,18 0 15,-36 18 1,18-18-16,-35 0 15,71 18-15,-36-18 16,-35 17-16,88-17 16,-53 0-16,18 0 15,87 0-15,-157 0 16,69 0-16,-105 0 16,18 0-16,17 18 15,36-18-15,-54 0 16,36 0-16,70 0 15,-123 0-15,141 0 16,-70 0-16,17 0 16,18 18-16,-36-18 15,-88 0-15,124 17 16,-106-17-16,-18 18 16,1-18-16,17 0 15,-36 0-15,18 18 16,18-18-16,-17 0 15,-1 0-15,71 0 16,-71 0-16,53 0 16,36 0-1,87 0-15,-122 0 0,105 35 16,-124-35 0,36 0-16,0 0 15,35 0-15,35 17 16,1-17-16,34 0 15,-105 0-15,71 0 16,-89 0-16,0 0 16,-35 0-16,17 0 15,89 0-15,35 0 16,-53 0-16,89 36 16,34-19-16,-52-17 15,17 18-15,36 0 16,-124-18-16,88 17 15,-35-17-15,53 18 16,-70 0-16,140-1 16,-52 19-16,17-36 15,-18 0-15,-52 17 16,-53-17 0,105 0-16,-70 0 0,53 0 15,0 0-15,-106 0 16,36 0-16,-1 0 15,36 0 1,-53 0-16,35 0 16,-53 0-16,18 0 15,35 0-15,17 0 16,-52 0-16,106 0 16,-124 0-16,88 18 15,-35-18-15,18 0 16,-54 0-16,107 0 15,-124 0-15,88 0 16,-52 0-16,87 0 16,-34 17-16,34 1 15,-123-18-15,89 0 16,34 0-16,-123 0 16,89 0-16,17 0 15,-106 0-15,106 0 16,-71 0-16,36 0 15,-36 0-15</inkml:trace>
  <inkml:trace contextRef="#ctx0" brushRef="#br0" timeOffset="3918.029">22172 11183 0,'0'0'0,"71"0"0,158 0 16,-35 0-16,-53 0 15,18 0-15,35 0 16,-124 0-16,107 0 16,-71 0-1,-36 0-15,36 0 16,-53 0-16,18 0 0,-36 0 15,124 0 1,-107 0-16,37 0 16,16 0-16,-69 0 15,123 0-15,-36 0 16,-88 0-16,53 0 16,-70 0-16,0 0 15,17 0-15</inkml:trace>
  <inkml:trace contextRef="#ctx0" brushRef="#br0" timeOffset="4126.223">24765 11183 0,'-18'18'156</inkml:trace>
  <inkml:trace contextRef="#ctx0" brushRef="#br0" timeOffset="6599.434">900 11289 0,'0'123'93,"0"-17"-77,0-53-16,0 18 16,0 17-16,-18-35 15,0-18-15,18 0 16,0 1 0,0-19-16,0 1 15,0 0 1,0-1-1,0 1 79</inkml:trace>
  <inkml:trace contextRef="#ctx0" brushRef="#br0" timeOffset="7742.236">1164 11342 0,'-17'17'344,"-1"19"-344,-17-19 15,35 19 1,0-19-16,-18 1 16,18 0 15,0-1-16,0 1 32,0-1-47,18-17 16,17 18 0,-17-18-1,-1 0 1,1 0-16,-1 0 31,1 0-15,0 0-16,-1-18 15,-17 1-15,18-1 16,0 1 0,-18-1-1,0 0 1,0 1-1,17 17 1,-17-18-16,0 0 16,0 1-16,0-1 15</inkml:trace>
  <inkml:trace contextRef="#ctx0" brushRef="#br0" timeOffset="7863.139">1288 11342 0</inkml:trace>
  <inkml:trace contextRef="#ctx0" brushRef="#br0" timeOffset="8222.338">1288 11359 0,'0'0'0,"0"18"16,0 17 0,0-17-16,0 35 15,0-18-15,0 0 16,0 18-16,0-17 15,0-1-15,0 0 16,0 1-16,0-19 16,0 36-16,0-35 15,0 17-15,0-17 16,0-1-16,0 19 16,0-19-1,-18-17-15,0 18 47,1-18-31,-36 0-16,18 0 15,17 0-15,0 0 16,1 0 15,-1 0-31,0 0 47</inkml:trace>
  <inkml:trace contextRef="#ctx0" brushRef="#br0" timeOffset="10439.218">970 9913 0,'18'18'47,"-18"-1"-32,17 1-15,-17 0 16,36-18-1,-19 0 1,1 0 0,0-18-16,-1 18 15,-17-18 1,18 18-16,0-35 0,-18 17 31,0 1-15,-18 17 31,0 0-32,1 0 1,-1 17 0,18 1-1,-18-18-15,18 18 16,0-1 15</inkml:trace>
  <inkml:trace contextRef="#ctx0" brushRef="#br0" timeOffset="10575.17">1058 9948 0</inkml:trace>
  <inkml:trace contextRef="#ctx0" brushRef="#br0" timeOffset="11342.22">1341 9948 0,'0'18'47,"0"0"-31,0-1-1,17-17 1,1 0 78,-18-17-79,0-1-15,0 0 32,-18 18-32,1 0 78,-1 18-63,18 0 1,0-1 0,18-17 15,-18-17 31,17 17-62,-17-18 16</inkml:trace>
  <inkml:trace contextRef="#ctx0" brushRef="#br0" timeOffset="11399.411">1358 9966 0</inkml:trace>
  <inkml:trace contextRef="#ctx0" brushRef="#br0" timeOffset="12206.593">1552 9931 0,'18'0'31,"-18"35"-15,17-35-1,-17 18-15,0-1 16,18-17 0,17 0 62,-35-17-78,18 17 15,-18-18 1,0 36 78,0-1-79,0 1 17</inkml:trace>
  <inkml:trace contextRef="#ctx0" brushRef="#br0" timeOffset="17245.882">3510 11060 0,'-17'0'250,"-1"17"-234,18 1 0,-18 0-16,18-1 15,0 1 1,-17-18-16,17 17 16,0 1-16,0 0 15,0-1 1,17 1-1,-17 0 1,0-1 0,18-17-1,0 36-15,-1-36 16,1 17-16,-1 1 16,1-1-16,0 1 15,-1 0-15,1-1 16,-18 1-1,0 0-15,18-1 16,-1-17 0,-17 18-16,0 0 31,0-1-31,0 1 31,-17-18 0,-1 0-15,0 0-16,-35 0 16,36 0-16,-18 0 15,35-18-15,-18 18 16,0 0 0,1 0-1,-1 0 48,18-17-48,-18-1-15</inkml:trace>
  <inkml:trace contextRef="#ctx0" brushRef="#br0" timeOffset="17974.811">3510 11060 0,'18'0'110,"-1"0"-95,1 17 1,0 1-16,-18 17 31,17-35-31,-17 35 16</inkml:trace>
  <inkml:trace contextRef="#ctx0" brushRef="#br0" timeOffset="18942.054">3969 11113 0,'0'52'47,"-18"-34"-31,0 17-16,18-17 15,0 17-15,-17 1 16,-1 16-16,18-34 16,-17 0-16,17 35 15,-18-18-15,18-17 16,-18 34-16,-17-16 16,35-19-16,0 1 15,0 0-15,0-1 16,0 1-16,0 0 15,0-1 17,-18-17-17,18 18 1,0 0-16,-17-1 31,17 1 0,0-1-15,0 1 0,0 0 15</inkml:trace>
  <inkml:trace contextRef="#ctx0" brushRef="#br0" timeOffset="19622.318">4039 11553 0,'0'36'31,"0"-1"-15,0 18 0,0-35-16,0-1 15,0 1-15,0 17 16,0-17-16,0-1 15,0 1-15,0 0 16,0-1-16,0 1 31,0 0-15,18-18 93</inkml:trace>
  <inkml:trace contextRef="#ctx0" brushRef="#br0" timeOffset="20175.171">4322 11448 0,'-36'0'109</inkml:trace>
  <inkml:trace contextRef="#ctx0" brushRef="#br0" timeOffset="20270.486">4269 11448 0,'-18'0'16,"0"0"15,18 17-31,0 1 16,0 17 0</inkml:trace>
  <inkml:trace contextRef="#ctx0" brushRef="#br0" timeOffset="20766.138">4233 11571 0,'0'0'0,"0"18"16,0-1-1,0 1-15,0 0 16,0-1-16,18 1 16,0-18 62,17 0-63,-17 0 1,-1 0-16,1-18 31,-18 1-15,17 17 0,-17-18-16,0 0 15,0 1 1,0-1-1,0 0 1,0 1 0,0-1-1,0 36 126</inkml:trace>
  <inkml:trace contextRef="#ctx0" brushRef="#br0" timeOffset="21134.875">4410 11765 0,'0'0'0,"0"18"0,0-1 15,0 1-15,0 0 16,0-1-16,0 1 16,0 0-1,0-1-15,-18 1 16,18 0 15,-18-18-15,1 17-1,-18-17 1,35 18-16,-18-18 94</inkml:trace>
  <inkml:trace contextRef="#ctx0" brushRef="#br0" timeOffset="31134.088">6879 11289 0,'0'0'0,"0"-18"15,0-17 32,0 17-31,0 1-1,0-1 1,0 0 0,0 1-16,0-1 31,-17 18 109,-1 18-140,0-18 16,18 17-16,-17-17 16,-1 18-16,0-18 31,18 18 16,0-1-32,0 1-15,0 0 16,0 17 0,0-17-16,18 17 15,0-18 1,-1 1-16,1 17 16,0-17-16,-1 17 15,1-35 1,-18 18-16,17-18 15,1 35 1,0-35-16,-18 18 16,17 17-1,-17-17 1,0-1 0,0 1-1,-17-18 63,-36 0-78,35 0 16,1 0-16,-1 0 31,0 0-15,1 0 62</inkml:trace>
  <inkml:trace contextRef="#ctx0" brushRef="#br0" timeOffset="31854.475">6615 11836 0,'17'0'31,"1"0"0,17 0-15,-17 0-16,-1 0 15,36 0-15,-17 0 16,-19 0-16,36 0 16,0 0-16,-35 0 15,-1 0-15,1 0 16,17 0-16,-17 0 15,0 0-15,-1 0 16,1 0-16,-1 0 16,1 0-1</inkml:trace>
  <inkml:trace contextRef="#ctx0" brushRef="#br0" timeOffset="32390.254">6862 11942 0,'0'17'15,"17"1"1,-17-1-16,0 19 15,0-19 1,0 19-16,0-19 16,0 19-16,0-1 15,0-18-15,0 19 16,0-19-16,0 19 16,0-1-16,0-17 15,0-1 1,0 1-1</inkml:trace>
  <inkml:trace contextRef="#ctx0" brushRef="#br0" timeOffset="33286.225">7144 11977 0,'0'17'125,"-18"1"-110,18 0 1,0-1 0,-18-17-16,18 18 15,0 0-15,0-1 16,0 1 0,0 0-16,0-1 15,18-17 1,0 0 15,-18 18-15,17-18 31,1 0-32,-18-18 1,18 18-16,-1-17 31,1 17-15,-18-18-16,0 0 15,0 1 1,0-1 0,18 18-16,-18-18 15</inkml:trace>
  <inkml:trace contextRef="#ctx0" brushRef="#br0" timeOffset="33702.609">7250 12012 0,'0'18'31,"0"-1"-15,17 1-16,1 0 15,-18 17-15,0 0 16,0 0 0,0-17-16,0 17 15,0-17 1,0 17-16,-18-17 16,18 17-1,-17 1 1,17-19-16,-18 1 15,0-1-15,1 1 16,-1 0 0,18-1-1,-18-17-15,1 0 47,17-17-31,0-19-1</inkml:trace>
  <inkml:trace contextRef="#ctx0" brushRef="#br0" timeOffset="34614.641">7761 11377 0,'0'18'32,"0"-1"-32,-18 1 15,18 17-15,-35 18 16,35 18-16,-35 35 15,17-53-15,1 35 16,17-53-16,-36 18 16,36-35-16,0 34 15,0-34-15,0 0 16,0-1-16,0 19 16,0-1-16,0 0 15,18-17 1,0-1-16,-18 19 15,35-19-15,-35 1 16,0 0 0,18-1-16,-1 1 15,1-18 17</inkml:trace>
  <inkml:trace contextRef="#ctx0" brushRef="#br0" timeOffset="35238.215">7990 11765 0,'18'18'16,"-18"17"0,0-17-16,0 17 15,0-17-15,0 35 16,0-18-16,0 18 15,0-36-15,0 1 16,0 0-16,0 35 16,0-36-16,0 1 15,0-1 1,0 1 0,0-36 77</inkml:trace>
  <inkml:trace contextRef="#ctx0" brushRef="#br0" timeOffset="35598.416">8096 11994 0,'0'0'0,"53"0"47,-35 0-47,17 0 16,-17 0-16,-1-17 16,1 17-16,0 0 15,-1 0 1,-17-18 15</inkml:trace>
  <inkml:trace contextRef="#ctx0" brushRef="#br0" timeOffset="36062.46">8255 11836 0,'0'0'0,"0"17"15,0 19-15,0-1 16,0 0-16,0-17 16,0-1-16,0 19 15,0-19-15,0 1 16,0 0-16,0 17 15,0-17 1,-18-18 0,18 17-1</inkml:trace>
  <inkml:trace contextRef="#ctx0" brushRef="#br0" timeOffset="36774.83">8978 11536 0,'0'0'0,"0"17"16,0 19-16,0-1 16,0 0-16,0-17 15,0 35-15,0-18 16,0 0-16,0 1 15,-17 34-15,17-34 16,-36 69-16,19-69 16,-1-19-16,-17 1 15,17 17-15,0-35 16,18 18-16,-17-18 16,17 17-16,-18-17 93,1 0-93,-1-17 16,0-1 0</inkml:trace>
  <inkml:trace contextRef="#ctx0" brushRef="#br0" timeOffset="37223.823">8696 12100 0,'0'-17'0,"0"-1"16,0 0-1,0 1 1,18 17-16,17-18 31,-17 18 16,-1 0-31,1 0-1,-1 18-15,19-1 16,-19 1 0,1 0-1,17-18-15,-35 17 16,18-17-16,0 18 15,-1 0-15,1-18 16,-1 17 0,1-17-16,0 0 109</inkml:trace>
  <inkml:trace contextRef="#ctx0" brushRef="#br0" timeOffset="38894.879">8273 12012 0,'17'0'16,"1"0"-1,0 0-15,-1-18 16,1 18-16,-1 0 16,36 0-16,-35 0 15,0 0-15,-1 0 16,19 0-16,-19 0 15,1 0 110,0 0-109,-1 0-16,1 18 16,-1-18-16,1 0 15</inkml:trace>
  <inkml:trace contextRef="#ctx0" brushRef="#br0" timeOffset="39829.992">9349 11430 0,'0'0'0,"35"35"0,0 71 15,0-88-15,18 88 16,-17 17-16,-19-88 16,19 1-16,-19 87 15,-17-52-15,35-36 16,-35 18-16,0 17 15,18 36-15,-18-53 16,0-35-16,-18 17 16,18 0-16,-17-17 15,-1 0-15,18 17 16,-17-35-16,-1 18 16,0-1 15,1 1-16,-1-18-15,0 17 16</inkml:trace>
  <inkml:trace contextRef="#ctx0" brushRef="#br0" timeOffset="42127.148">12577 11307 0,'0'-18'62,"0"0"-46,0 1 0,0-1-1,-18 18 1,18-18-1,0 1 1,-18 17 0,1 0 46,-1 0-46,-17 0-16,17 17 15,-17 1 1,-18 0-16,18-1 16,35 1-1,-18 0-15,0-18 16,18 17-16,0 1 16,0-1-16,0 19 31,0-19-31,18 1 15,-18 0 1,18-18-16,-18 17 16,0 19-16,35-36 15,-17 35-15,17-18 16,-18 1-16,1 0 16,0-1-16,-1-17 15,-17 36-15,18-36 16,-18 17-16,0 1 15,0 0-15,0-1 16,-35-17 78,-1-17-94,-69 17 15,69-18-15,1 18 16,17 0 0,1 0-1</inkml:trace>
  <inkml:trace contextRef="#ctx0" brushRef="#br0" timeOffset="43014.597">12030 11942 0,'17'17'32,"1"-17"-1,53 0-31,34 0 15,-52 0-15,18 0 16,88 0-16,-36 0 16,89 0-16,-53 0 15,105 0-15,-123 0 16,18 18-16,-106-18 16,-18 0-16,-17 0 15</inkml:trace>
  <inkml:trace contextRef="#ctx0" brushRef="#br0" timeOffset="43798.705">12559 12224 0,'0'0'0,"0"53"0,0-36 16,0 19-16,0 17 15,-18-18-15,18 0 16,0-17-16,0-1 16,0 1-16,0 0 15,0-1-15,0 1 16,0 17-1,0-17 1,0-1-16,0 1 16,0 0-1</inkml:trace>
  <inkml:trace contextRef="#ctx0" brushRef="#br0" timeOffset="44630.481">13035 12188 0,'-17'0'62,"-19"18"-46,19 0-16,-1-18 15,-17 17-15,35 1 16,-36 0-16,36-1 16,0 1-1,0 0 1,0-1 0,0 1-1,0 0 1,0-1-16,0 1 15,0-1 1,18-17 62,0 0-47,17 0-31,-17 0 16,17 0-16,-17 0 16,-1 0-16,1 0 15</inkml:trace>
  <inkml:trace contextRef="#ctx0" brushRef="#br0" timeOffset="45134.653">13088 12347 0,'0'18'109,"0"17"-93,0-17 0,0 17-16,0-17 15,0-1-15,0 1 16,0 0-16,0-1 15,0 19-15,0-19 16,0 1-16,-18-1 16,18 1-16,-35 0 15,18-1-15,17 1 16,-18-18-16,0 0 16,18 18-16,-17-18 15,-1 0-15,0 0 16,1 0-1,-1-18 17,18-17-17,0 17 1</inkml:trace>
  <inkml:trace contextRef="#ctx0" brushRef="#br0" timeOffset="46030.125">14217 12030 0,'18'0'15,"-1"0"32,-17 17-47,18-17 16,35 0-16,-18 0 16,18 0-16,-18 0 15,1 0-15,-19 0 16,18 0-16,-17 0 15,0-17-15,-1 17 16</inkml:trace>
  <inkml:trace contextRef="#ctx0" brushRef="#br0" timeOffset="46581.956">14464 11889 0,'0'0'0,"0"35"16,0 0-16,0-17 0,0-1 15,0 19-15,0-1 16,0 0 0,0-17-16,0 0 15,0-1-15,0 1 16,0-1-16,0 1 31,18-18-15,-18-35 93</inkml:trace>
  <inkml:trace contextRef="#ctx0" brushRef="#br0" timeOffset="47895.321">15381 11271 0,'-18'0'141,"1"0"-63,-18 0-78,17 18 16,0-18-1,18 18-15,-17-1 16,17 1-16,-18 17 16,18-17-1,0 17 1,0-17-16,0-1 16,0 1-1,0 0-15,0-1 16,0 1-16,0-1 15,18-17 1,-18 18-16,17-18 16,-17 18-1,0-1-15,18-17 16,0 0-16,-18 18 16,17-18-1,-17 18 1,18-18-16,-18 17 15,0 1-15,0 0 16,17-18 0,-17 17-16,0 1 31,0 0-31,0-1 47,-17-17-32,-18 0 1,17 0-16,0 0 16,-35 0-16,0-17 15,36-1-15,-1 18 16,1-18-16</inkml:trace>
  <inkml:trace contextRef="#ctx0" brushRef="#br0" timeOffset="47934.954">15099 11712 0,'0'0'0</inkml:trace>
  <inkml:trace contextRef="#ctx0" brushRef="#br0" timeOffset="48559.03">15011 11959 0,'17'0'0,"1"0"16,17 0-1,-17 0-15,35 0 16,-18 0-16,-17 0 16,88-17-16,-54 17 15,90 0-15,-19 0 16,-52 0-16,-54 0 15,36 0-15,-35 0 16</inkml:trace>
  <inkml:trace contextRef="#ctx0" brushRef="#br0" timeOffset="49429.925">15187 12136 0,'0'0'0,"0"17"0,0 1 16,0 17-1,0 0 1,0-17-16,0 17 16,0-17-1,0 0 1,0-1-1,0 1 1,0 0 0,0-1-16,18-17 15,-18 18 17,0-1-1</inkml:trace>
  <inkml:trace contextRef="#ctx0" brushRef="#br0" timeOffset="50782.423">15628 12065 0,'-18'0'63,"1"0"-32,-36 0 16,35 18-47,-17-18 15,17 0-15,18 17 16,-35-17 0,17 18-1,18 0 32,0-1-47,0 1 16,0-1-1,0 1 1,18-18-16,-18 18 16,0-1-1,18-17 17,-1 18-17,1-18 16,0 0-15,-1 0-16,1 0 16,0-18-16,-1 1 15,1 17 1,-18-18 0</inkml:trace>
  <inkml:trace contextRef="#ctx0" brushRef="#br0" timeOffset="51253.999">15610 12118 0,'18'53'62,"-18"-36"-46,0 1-16,0 17 15,0-17-15,0 0 16,0-1-16,0 19 16,0 17-1,0-18 1,0-18-1,-18 1 1,18 0-16,-17-18 16,17 17-16,-18-17 15,1 0 1,17 18 0,-18 0-1,0-18 32,1 0-47,-1-18 16,18 0-1,-18 1 1</inkml:trace>
  <inkml:trace contextRef="#ctx0" brushRef="#br0" timeOffset="52182.579">16387 11659 0,'0'0'0,"0"18"15,0 17-15,0-17 16,0 0-16,0 17 16,0 18-16,0 0 15,0-36-15,0 36 16,0-18-16,-18-17 15,18 17-15,-35 1 16,17-19-16,0 19 16,1-19-16,-1 1 15,-17-1-15,35 1 16,-18-18-16,1 0 16,17 18-16,-18-18 109,0 0-93,1-18-1,17-17-15,-18 35 16,18-18-16</inkml:trace>
  <inkml:trace contextRef="#ctx0" brushRef="#br0" timeOffset="52574.393">16140 12047 0,'17'0'16,"-17"-17"-1,0-1 1,18 18-16,0 0 31,-1 0-15,1 18 15,-18-1-31,35-17 16,-35 36-16,35-19 15,-35 1-15,18 0 16,-18-1-16,18-17 15,-1 18-15,-17-1 16,18 1 0,-18 0-1,0-1 1,0 1 31,0 0-32</inkml:trace>
  <inkml:trace contextRef="#ctx0" brushRef="#br0" timeOffset="56957.97">20249 11871 0,'-17'0'109,"-36"0"-93,0 0-16,35 0 15,1 0-15,-1 0 16,-17 0-16,17 0 16,1 18-16,-1-18 15,18 17 1,-18-17 0,1 18-16,-1 0 15,18-1-15,-18 1 16,18-1-16,-17-17 15,17 36 1,-18 17-16,18-18 16,0-17-1,0-1-15,0 1 16,0-1 0,0 1-1,0 0 1,18-1-1,-18 1 1,17-18-16,-17 35 16,36-35-1,-36 18-15,17 0 16,1-1-16,0-17 16,-18 18-1,17 0 1,-17-1-1,35-17-15,-35 18 16,18-18-16,0 0 16,-1 0-1,-17 17 1,18-17-16,0 0 31,-1 0-15,1 0-16,0 0 15,-18-17 1,17 17-16,1 0 16,-1-18-16,-17 1 15,18 17-15,0-18 16,-18 0 15,0 1-31,0-1 16,0 0-16,0-17 15,0 17 1,0 1-16,0-1 16,0 0-1,0 1 1,0-1-16,0 1 16,0-19-1,0 19 1,0-1-1,0 0-15,0-17 16,-18 17 0,0 1-16,18-1 15,0 1-15,0-1 16,-17 18 0</inkml:trace>
  <inkml:trace contextRef="#ctx0" brushRef="#br0" timeOffset="73918.914">18 12965 0,'17'0'32,"1"0"-32,0 0 15,-1 0 1,1 0-16,-1 0 16,36 0-16,0 0 15,-35 0-15,70 0 16,0 0-1,-35 0-15,-17 0 16,-19 0-16,36 0 16,-18 0-16,1 0 15,17 0-15,-18 0 16,-18 17-16,36-17 16,-17 0-1,17 0-15,-36 18 16,1-18-16,17 0 15,-17 0-15,-1 0 16,19 0 0,-19 0-16,36 0 15,-17 0 1,-19 0-16,36 0 16,0 0-16,35 0 15,36 18-15,17-18 16,-53 0-16,106 17 15,-159 1-15,53-18 16,-35 0-16,18 17 16,-36-17-16,71 18 15,-18-18-15,71 0 16,-36 0-16,-52 18 16,35-1-16,70-17 15,-140 0-15,122 18 16,-52-18-16,53 18 15,0-1-15,105 1 16,-123-18-16,89 18 16,-36-1-16,-53-17 15,-53 0-15,106 0 16,-123 0-16,34 18 16,1-18-16,-35 0 15,35 17 1,17-17-16,18 0 15,-53 18-15,36-18 16,-54 0-16,36 18 16,18-18-16,-54 0 15,-34 0-15,69 0 16,-34 0-16,88 0 16,35 0 30,935 0-46,-988 0 16,-53 0-16,-35 0 16,17 0-16,-52 0 15,35 0-15,0 0 16,-36 0-16,1 0 16,17 0-16,1 0 15,-19 0-15,19 0 16,-1 0-16,18 0 15,17 0-15,-34 0 16,140 0-16,0 17 31,18-17-31,18 0 0,17 0 16,-35 0 0,53 0-16,-17 0 15,105 53-15,-71-53 16,19 0-16,52 0 15,-124 18-15,142-18 16,-71 35-16,-88-35 16,106 18-16,141-18 15,-229 17-15,70 19 16,71-19-16,-88-17 16,-36 18-16,229 0 15,-299-1-15,194-17 16,-177 18-16,89 17 15,-106-35-15,35 0 16,-53 18-16,35 0 16,-123-18-16,18 0 15,87 17-15,-34-17 16,17 0-16,18 0 16,105 0-16,-123 0 15,89 0-15,-54 0 16,36 0-16,-36 0 15,1 18-15,-89-18 16,71 0 0,-36 0-16,-52 0 15,17 0-15,35 0 16,1 17 0,-1-17-16,-88 0 15,1 0-15,17 0 16,-18 0-16,0 0 15,18 0-15,0 0 16,-18 0-16,-17 0 16,17 0-16,1 0 15,16 0-15,-34 0 16,17 0-16,-17 0 16,17 0-16,1 0 15,16 0-15,19 18 16,17-18-16,36 0 15,-54 0-15,36 18 16,88-18-16,-159 0 16,1 0-16,17 0 15,-18 0-15,-17 0 16,-1 0-16,36 0 16,-18 0-16,-17 0 31,-18 17-16,18-17 1,-1 0-16,19 0 16,-19 0-16,71 0 15,36 0-15,-89 0 16,159 0-16,-70 18 16,-54-18-1,-35 0-15,18 0 0,-17 0 16,-19 0-16,36 0 15,-35 0-15,17 0 16,-17 0-16,17 0 16,-17 0-1,17 0 1,-17 0 0,-1 18-16,19-18 15,16 0-15,19 0 16,-18 0-16,53 0 15,-36 0-15,18 0 16,-35 0-16,53 0 31,-88 0-31,0 0 0,-1 0 78,18 0-78,-17 0 16,35 0-16,-35 0 16,17 17-16,18-17 15,-18 0-15,0 0 16,18 0-16,-35 0 16,0 0 93,-1 0-109,1 0 16,-1 0-1,1 0 48,17 0-63,-17 0 15,0 0 1,-1 0 0,1 0-1,0 0 32,-1 0-31,1 0-1,0 0 1,-1 0 0,1 0 15,-18 18-31,17-18 31,1 0-15,0 0 15,-1 0 0,1 0 0</inkml:trace>
  <inkml:trace contextRef="#ctx0" brushRef="#br0" timeOffset="130118.434">6509 1535 0,'35'0'0,"-17"17"16,-1-17-16,1 0 15,0 0 1,-1 0-1,1 0-15,17 0 16,0 0-16,36 0 16,-36 0-16,124 0 15,-18 0-15,141 0 16,-88 0-16,18 0 16,17 0-16,36 0 15,-124 0 1,212 0-16,-212 0 15,-106 0-15,18 0 16,-18 0-16,1 0 16,-19 0-16,19 0 15,-19 0-15,1-17 16,17 17-16,18 0 16,-35 0-16,17 0 15,53 0-15,36 0 16,-54 0-16,36 0 15,70 0-15,-105 0 16,105 0-16,-70 0 16,35 0-16,36-18 15</inkml:trace>
  <inkml:trace contextRef="#ctx0" brushRef="#br0" timeOffset="130159.08">10742 1517 0,'512'-18'16,"-371"18"-1</inkml:trace>
  <inkml:trace contextRef="#ctx0" brushRef="#br0" timeOffset="130422.458">11748 1482 0,'52'0'0,"-1110"35"0,2134-70 16,-1146 35-16,175 0 0,-52 0 16,-35 0-16,35 0 15,-36 0 1,19 0-16,17 0 16,-18 0-16,0 0 15,71 0-15,-71 0 16,54 0-16,-37 0 15,-16 0-15,-1 0 16</inkml:trace>
  <inkml:trace contextRef="#ctx0" brushRef="#br0" timeOffset="141774.385">14852 441 0,'0'-18'31,"0"1"-15,-18 17 124,-35 0-140,18 0 16,17 0-16,1 0 16,-1 0-16,1 17 15,-1-17 17,18 18-17,-18-18 1,18 18-1,0-1 1,0 1 0,0 0-1,0-1 1,0 1 0,18-1-16,0 1 15,-18 0-15,17-1 16,-17 19-16,18-1 15,-1-17-15,1 17 16,0 0-16,-18-17 16,17 17-16,-17-17 15,0 17-15,18-17 16,0-1-16,-18 19 16,0-19-16,0 1 15,0 17-15,0-17 16,-18-18 109,0 0-125,1-18 15,-54 0-15,54 18 16,-72 0-16,36-17 16,36 17-16,-1 0 15</inkml:trace>
  <inkml:trace contextRef="#ctx0" brushRef="#br0" timeOffset="142271.055">15028 829 0,'18'0'0</inkml:trace>
  <inkml:trace contextRef="#ctx0" brushRef="#br0" timeOffset="142567.047">15381 811 0,'0'0'16,"18"0"93</inkml:trace>
  <inkml:trace contextRef="#ctx0" brushRef="#br0" timeOffset="143998.833">15099 794 0,'0'17'47,"35"-17"-32,-17 0-15,-1 0 16,1 0 0,0 0-16,-1 0 15,19 0-15,17 0 16,-36 0 0,18 0-16,-17 0 15,0 0-15,-1 0 16,1 0 46,0 0-46,-1 0 0,1 0-1</inkml:trace>
  <inkml:trace contextRef="#ctx0" brushRef="#br0" timeOffset="145150.694">16281 723 0,'-36'0'140,"1"35"-140,0-17 16,-18 17-16,0-35 16,18 0-16,-71 36 15,71-19-15,-1-17 16,19 18-16,-1-18 16,18 18 46,0-1-62,0 1 16,0 0-1,0-1 1,18 1-16,-1-18 16,-17 17-16,18-17 31,17 36 0,-17-36-15,35 0-16,-36 0 15,1 0-15,0 0 16,-1 0 0,19 0-16,-19 0 15,1 0 1,0 0-1,-1 0 1,-17-18 0,36 18-16,16-18 15,-34 1-15,0 17 16,-1 0-16,1-18 16,0 18-16,-1 0 15</inkml:trace>
  <inkml:trace contextRef="#ctx0" brushRef="#br0" timeOffset="146110.396">16492 758 0,'0'18'15,"18"-18"1,0 18 0,-18 17-1,17-17 1,-17-1 0,18-17-16,0 0 46,-1 0-14,1 0 15,35 0-47,-36 0 15,1 0 1,0 0-16,17 0 15,-17 0-15,-1 0 16,1-17 0,-18-1-16,0 0 31,0 1-15,0-1-1,0 0 1,0 36 93,0 17-109,0-17 16,0 0-16,0-1 15,0 19-15,0-19 16,0 1-16,0 17 16,0-17-16</inkml:trace>
  <inkml:trace contextRef="#ctx0" brushRef="#br0" timeOffset="146326.632">16775 1129 0,'0'0'0,"-18"0"16,-17 0-1,17 0-15,0 0 16,1 0 0,-1 0 15,18-18-16</inkml:trace>
  <inkml:trace contextRef="#ctx0" brushRef="#br0" timeOffset="147446.376">17216 688 0,'0'18'16,"0"-1"0,0 1-1,0 17 1,0-17-16,0-1 15,0 19-15,0 17 16,0-18 0,0 0-16,0-17 0,0-1 15,0 1-15,0 0 16,0 17 78,0-17-79,0-1 1,0 1 0</inkml:trace>
  <inkml:trace contextRef="#ctx0" brushRef="#br0" timeOffset="148239.512">17251 723 0,'17'0'16,"1"0"-1,0 18 1,-18-1-16,0 1 16,17 0-16,-17-1 15,18-17-15,-18 18 16,18 0 0,-1-18 15,1 0 0,-18 17-15,18-17 15,-1-17-15,1-1-1,0 0-15,-1-17 16,1 17-16,-18 1 15,17-18-15,1 17 16,-18 0-16,18 18 94,-18 18-63,0 17-15,17 0-16,-17-17 15</inkml:trace>
  <inkml:trace contextRef="#ctx0" brushRef="#br0" timeOffset="148438.169">17568 1005 0,'0'-17'78</inkml:trace>
  <inkml:trace contextRef="#ctx0" brushRef="#br0" timeOffset="148918.267">17780 635 0,'0'18'0,"0"-1"15,18-17-15</inkml:trace>
  <inkml:trace contextRef="#ctx0" brushRef="#br0" timeOffset="149159.068">17815 1094 0,'0'-18'47</inkml:trace>
  <inkml:trace contextRef="#ctx0" brushRef="#br0" timeOffset="149718.426">17851 706 0,'17'0'15,"-17"35"1,18-35-1,-18 17 1,17 19 0,1-19-1,-18 1 1,18-18 0,-1 18-1,1-18 95,-18-18-110,18 0 15,-18 1-15,35-36 16,-35 35-1,18 1-15,-1-1 16,19 0-16</inkml:trace>
  <inkml:trace contextRef="#ctx0" brushRef="#br0" timeOffset="149861.907">18098 653 0,'0'0'47,"17"0"15,1 0-46,-18 35-16,17-17 15</inkml:trace>
  <inkml:trace contextRef="#ctx0" brushRef="#br0" timeOffset="150127.289">18168 794 0,'18'17'15,"-36"-34"-15,36 52 0,-18 0 16,17-17-1,-17 0 17,0-1 15</inkml:trace>
  <inkml:trace contextRef="#ctx0" brushRef="#br0" timeOffset="151206.376">18644 617 0,'-17'36'63,"-1"-19"-48,0 1-15,1 0 16,17-1-16,-18 1 16,18 17-16,-18-35 15,18 18-15,0-1 16,0 1-16,0 0 15,0-1-15,0 1 16,-17 0 0,17-1-16,0 1 15,0 0-15,0-1 16,0 1 0,0-1-16,0 1 15,17-18 1,1 0 78,0 0-94,-1 0 15,1 0-15,0-18 16,17 18-16,-17-35 15,-1 18-15,1-1 16,17 18-16,-35-18 16,18 1-16,-18-1 15,0-17 1,17 35 0,1-18-16,-18 0 0,0 1 15,0-1-15,0 0 16,0 1-1,0-1-15,18 18 16,-18-17 0,0 52 77,0-18-77</inkml:trace>
  <inkml:trace contextRef="#ctx0" brushRef="#br0" timeOffset="151406.038">18821 1058 0</inkml:trace>
  <inkml:trace contextRef="#ctx0" brushRef="#br0" timeOffset="153478.963">16916 1517 0,'0'35'15,"0"-17"-15,17 0 16,-17 17-16,18-35 16,-18 35-16,0-17 15,0 17-15,0-17 16,0 35-16,0-36 15,0 18-15,0-17 16,0 0-16,0-1 16,0 19-1,-18-19 1,18 1 0,0 0-1,18-18 48,0-18-63,-18 0 15,17 1-15,1-1 16,0 0-16,17-17 16,-35 17-16,35 1 15,-17-1-15,-1-17 16,1 35-16,0-35 15,-1 17 1,-17 0 0,18 18-16,-18-17 78,18 17-78,-1-18 31</inkml:trace>
  <inkml:trace contextRef="#ctx0" brushRef="#br0" timeOffset="154077.968">17127 1887 0,'0'0'0,"18"0"47,0 18-31,-1-18-16,1 0 15,-18 18 1,18-18-16,-18 17 16,35 1-16,-18-18 15,1 18 1,0-18-16,-18 17 15,17-17 1,-17 18 0,0-36 62,18 1-63</inkml:trace>
  <inkml:trace contextRef="#ctx0" brushRef="#br0" timeOffset="155110.403">17445 1764 0,'18'0'62,"-18"18"-62,17-1 16,-17 1-16,0-1 16,0 1-16,18 0 15,-18-1-15,0 19 16,17-19-16,-17 1 16,0 0-16,0-1 15,18-17-15,-18 18 16,0-53 109,0-1-110,0 1-15,0-18 16,0 35-16,0 1 16,0-18-16,0 17 31,0 0-31,0 1 16,0-1-16,0 0 15,0 1 1,0-1-16,0 0 15,0 1 17,18 17-17,-1 0 32,1 0-16,-18 35-31,18-35 16,-18 18-16,0-1 16,0 1-16,35-18 15,-35 18-15,0-1 16,0 1 0,0 0-1,0-1 16,-18 1 1,1-18 46,-1 0-31</inkml:trace>
  <inkml:trace contextRef="#ctx0" brushRef="#br0" timeOffset="155374.283">17709 1817 0,'0'0'0,"18"0"0,17 0 15,-17 0-15,0 0 16,35-18-16,-1 18 15,1 0 1,-35 0-16,17 0 16,1 0-16,-19 0 15</inkml:trace>
  <inkml:trace contextRef="#ctx0" brushRef="#br0" timeOffset="155573.948">18115 1711 0,'0'-18'16,"0"1"-16,0-1 16,0 0-16,0 1 15,0-1 1,0 1-1,-17-1-15</inkml:trace>
  <inkml:trace contextRef="#ctx0" brushRef="#br0" timeOffset="156189.994">18098 1570 0,'0'-18'31,"-18"1"-15,0 17 0,1 0-1,-1 0 1,0 0-16,1 17 15,-1-17 1,-17 18 0,35 0-16,0-1 15,-36-17-15,36 18 16,0-1-16,0 1 16,0 0-1,0-1 1,0 36-1,0-35 1,0 0-16,0 17 16,0-18-1,0 1 1,0 0-16,0-1 16,0 1-1,18-18 1,-18 18-16,18-1 15,-1-17 1,1 0-16,35 0 16,-35 0-1,17 0-15,-17 0 16,-1 0-16,18 0 16,-17 0-16,0 0 93,-18-17-93,0-1 16,0 0 0,0 1-1,0-1 1,0 0-1</inkml:trace>
  <inkml:trace contextRef="#ctx0" brushRef="#br0" timeOffset="157127.121">18433 1658 0,'-18'0'94,"0"0"-78,18 18-1,-17-18-15,-1 17 16,0 1 0,18 0-16,0-1 15,0 1-15,-17-18 16,17 18-16,0-1 16,0 1-1,0-1 1,17-17-16,36 36 62,-35-36-62,0 0 16,-1 0-16,1 0 16,0 0-16,-1 0 15,1 0 1,-1-18-1,-17 0-15,18 1 16,-18-1-16,0 1 16,18-1-16,-18 0 15,0 1-15,0-1 16,0-17-16,0-1 16,0 19-1,0-18-15,0-1 16,0 19-16,0-19 15,-18-17-15,0 36 16,1-1-16,17-35 16,-35 36-16,17-1 15,0 0-15,-17 1 16,17 17-16,1 0 16,-1 0-1,18 17 1,0 1-1,0 0 1,0-1 0,0 1-1</inkml:trace>
  <inkml:trace contextRef="#ctx0" brushRef="#br0" timeOffset="158078.309">18874 1588 0,'0'17'62,"0"18"-46,17-17-1,1 17 1,-18-17-16,0 0 16,0 17-16,18-35 15,-18 18-15,0-1 16,17 1-16,1-18 31,-1 0-15,1 0-1,17 0 1,-17 0 15,0-18-31,-18-17 16,17 35-16,-17-18 16,0-17-16,0 17 15,18 1-15,-18-1 47,18 18 0,-1 0-31,-17 35-16,0-17 15,18-18 1,-18 18-16,0-1 15,17-17 1,-17 18-16,36 0 16,-19-18-1,-17 17 1,36-17 0,-19 0-1,1 0 16</inkml:trace>
  <inkml:trace contextRef="#ctx0" brushRef="#br0" timeOffset="158550.38">19562 1605 0,'17'0'0,"-17"18"16,0-1 0,0 1-16,0 0 15,18 17 1,-18-17 0,0 17-16,0-17 15,0-1-15,0 1 16,0-1-1,-18-17 95</inkml:trace>
  <inkml:trace contextRef="#ctx0" brushRef="#br0" timeOffset="158998.883">19420 1588 0,'18'0'31,"0"0"-31,-1 0 31,19 0-31,-19 0 16,1 0-16,17 0 15,18-18-15,0 18 16,-35 0-16,-1 0 16,19-18-16</inkml:trace>
  <inkml:trace contextRef="#ctx0" brushRef="#br0" timeOffset="159814.612">20179 1482 0,'-18'0'15,"1"0"1,-1 0 0,0 0-16,-17 17 15,17-17-15,-17 18 16,0 0-16,17-1 15,1 1-15,-1-18 16,0 35-16,18-17 16,-17-18-1,17 35-15,0-17 16,0-1-16,0 1 16,0 0-16,0-1 15,0 1-15,0 0 16,0-1-1,0 1 1,17-1 0,19 1-1,-19 0 1,1-18-16,0 0 16,-1 17-16,18-17 15,-17 0 1,0 0-1,-1 0-15,19 0 16,-1-17 0,0-1-16,-17 0 15,-1-17-15,1 18 16,0-36 0,-1 35-1,-17-17-15,0 17 16,18 0-16</inkml:trace>
  <inkml:trace contextRef="#ctx0" brushRef="#br0" timeOffset="160182.835">20320 1588 0,'0'17'46,"18"-17"-46,-18 18 16,0-1-16,17-17 16,-17 18-16,0 0 15,18-18-15,0 17 16,-18 19 0,17-19-16,-17 1 15,0 0-15,18-18 16,-18 17-16,17-17 15</inkml:trace>
  <inkml:trace contextRef="#ctx0" brushRef="#br0" timeOffset="177238.038">11748 14305 0,'0'-17'109,"17"17"-93,1-18-16,-1 18 16,19-18-16,-19 18 15,1-17-15,17 17 16,-17 0-1,-18-18-15,18 18 16,-1 0-16</inkml:trace>
  <inkml:trace contextRef="#ctx0" brushRef="#br0" timeOffset="178030.681">11800 14270 0,'18'0'16,"0"0"-1,-1 0 1,1-18 0,0 18-16,-1 0 0,36-17 15,-18 17-15,-17 0 16,0 0-16,17 0 16,0 0-16,-17 0 15,0-18 1,17 18-16,-18 0 15,1 0-15,0 0 16,-18-18-16,17 18 16,1 0-1,0 0 48,-1 0-48,1 0 1,0 0 0</inkml:trace>
  <inkml:trace contextRef="#ctx0" brushRef="#br0" timeOffset="179359.614">11871 14323 0,'0'17'47,"0"1"-31,0 0 0,35-18-1,-35 17 1,18-17-16,17 0 15,-35 18-15,35 0 16,-17-18-16,0 0 16,-1 0-16,19 17 15,-36 1-15,35-18 16,-17 0 0,-1 18-1,-17-1 141,0 1-140,0-1-16,0 1 16,-17-18-16,17 18 15,-18-1-15,18 1 16,-18 0-16,18-1 16,-35 1-16,35 0 15,-18 17-15,1-35 16,-1 35-16,0-17 15,18-1 17,-17-17-1,17 18-31,0 0 16,0-1-1,0 1 1,0 0 46,0-1-46,35-17 15,-17 0-31,-1 0 16,1-17-16,35 17 15,-35 0 1,17 0-16,18 0 16,-36 0-16</inkml:trace>
  <inkml:trace contextRef="#ctx0" brushRef="#br0" timeOffset="179549.74">12330 14852 0,'35'0'31,"-17"0"-31,-71 0 0,106-18 141</inkml:trace>
  <inkml:trace contextRef="#ctx0" brushRef="#br0" timeOffset="180102.591">12594 14676 0,'18'0'47,"-1"0"-31,1-18-16,0 18 16,-1-18-16,1 18 15,0 0-15,-1 0 16,1 0-1,-18-17-15,18 17 16,-1 0 0,1 0-1</inkml:trace>
  <inkml:trace contextRef="#ctx0" brushRef="#br0" timeOffset="180670.479">12665 14464 0,'35'0'78,"-17"0"-63,-1 0-15,1 0 16,0 0-16,-1 0 16,36 0-16,-35 0 15,-1 0-15,1 0 16,0 0-16</inkml:trace>
  <inkml:trace contextRef="#ctx0" brushRef="#br0" timeOffset="181302.587">13194 14199 0,'0'36'31,"18"-36"-31,-18 17 15,0 36 1,0-18-16,17-17 16,-17 17-16,0 1 15,0-19-15,0 1 16,0 17-16,18 0 16,-18-17-1,0 0-15,0 17 16,0-17-16,0-1 15,0 1 1,0 0 0</inkml:trace>
  <inkml:trace contextRef="#ctx0" brushRef="#br0" timeOffset="182142.887">13264 14676 0,'18'0'125,"0"17"-110,-18 36 1,0-35-16,0-1 15,0 1-15,0 35 16,0-35-16,0-1 16,0 1-16,-18-18 15,18 18-15,-18-18 32</inkml:trace>
  <inkml:trace contextRef="#ctx0" brushRef="#br0" timeOffset="186181.852">13617 14340 0,'0'-17'219,"0"-1"-47,0 1-156,0-1-16,-17 0 15,17 1-15,0-19 16,0 19-1,0-1 1,0 0-16,17 18 78,1-17-62,0 17-1,-1 0 1,1-18-16,-1 18 16,1 0-1,0 0 1,-1 0 15,-17 18-15,0-1-1,18 1 1,-18 0-16,0 17 16,0-17-1,0 17 1,0-17 0,-18-1-1,1 1 1,17-1-16,-18-17 15,0 0 1,36 0 156,-18-17-156,18 17-16,-1 0 15,1 0 1</inkml:trace>
  <inkml:trace contextRef="#ctx0" brushRef="#br0" timeOffset="186638.371">13811 14323 0,'18'0'31,"-36"0"-31,54 0 16,-36 17 0,17-17-1,-17 18 1,18-18-16,-1 18 15,-17-1 1,0 1 0,18 0-1,-18 17 1,0-17 0,0-1-16,-18 36 15,18-35-15,0-1 16,-17 1-16,17 0 15,-18-1-15,-17-17 16,17 18 0,1 0-1,-1-18-15,0 17 16,-17 1-16,17-18 16,18 17-1,-17-17 32,17-35-16,0 18-15</inkml:trace>
  <inkml:trace contextRef="#ctx0" brushRef="#br0" timeOffset="189550.566">14534 14041 0,'0'-18'63,"0"0"-48,18 18 1,-18-17 0,0-1-1,0 0 32,0 1-31,-18 17 31,18-18-16,0 0-31,-17 18 16,-1 0-16,1-17 31,-1 17-31,0 0 15,-17-18-15,17 18 16,-17 0 0,17 0-1,1 0 1,-1 0 0,1 18-1,-1-18 1,18 17-1,-18 1-15,1 0 16,17-1 0,-18-17-16,18 36 15,-18-19 1,18 1-16,0 0 16,0-1-1,0 1 1,0-1-1,0 1-15,0 0 16,0-1 0,0 19-1,0-19-15,0 1 16,18-18-16,0 18 16,-18-1-16,17 1 15,1 0-15,0-18 16,-18 17-16,35-17 15,-35 18-15,17-18 16,19 17-16,-19 1 16,1-18-16,17 0 15,-35 18-15,18-18 16,0 17-16,-1-17 16,-17 18-1,18-18-15,-18 18 31,17-18-31,1 17 47,-18 1-31,0 0 0,0-1-16,0 1 15,0-1 1,0 1-16,-18-18 15,18 35-15,0-17 16,-17 0-16,17-1 16,-18 1-1,18 0-15,-17-18 16,17 17 0,-18-17-1,0 18 1,1-18 15,-1 17-31,18 1 31,-18-18-31,1 0 188,-89 0-79,-106-70-93,36 52-1,158 18-15,-17-18 16,-18 1 0,35 17-1,36 0 235,0 0-218,-18 17-17,17-17-15,1 18 16,0-18-1,-1 0-15,1 18 16,-1-1 0,-17 1-1,18-18 17,-18-18 139,18 18-155</inkml:trace>
  <inkml:trace contextRef="#ctx0" brushRef="#br0" timeOffset="198350.427">13070 14411 0,'36'-35'63,"-19"17"-48,1 18 1,0-18-16,-18 1 16,35-18-16,-17 17 15,-1 18 1,-17-18-16,18 1 15,-18-1 17,17 18-32,-17-18 15,0 1 1,0-1 0,18 18-16,-18-18 15,0 1 16,0-1 1,0 0-32,0 1 15,0-1 1,18 18 46,-18 18-46,0-1-16,0 1 16,0 17-1,0 1-15,0-1 16,0 0-16,0 71 16,0-88-16,0 70 15,0-53-15,0 0 16,0 1-16,0-1 15,0-17 1,17-18-16,-17 17 16,0 1-16,0 0 31,0-1 0,0 1 0,0-1-31,-17-17 79,17-17-79,-18 17 15,0 0 32,18-18-31,-17 18 390,-1 0-375,36 0 16,-1 18-16,1-18 1,-18 17-17,18-17 532,-1 0-547,1 0 31,0 0 1,-1 0-32,1 0 15,0 0 1</inkml:trace>
  <inkml:trace contextRef="#ctx0" brushRef="#br0" timeOffset="199766.64">13529 14693 0,'0'18'94,"18"-1"-78,-18 1-16,0 0 31,17-18-31,-17-18 109,-17 18-46,34 0 77,-17 18 204,18-18-328,-18 17-1,0 1-15,18-18 16,-18 18-16,0 17 16,0-17-16,0-1 15,0 1-15,0 0 16,0 17-16,0 0 15,-18-17 1,18 17-16,-18-35 16,1 35-16,17-17 31,-18-18 31,18-18 1</inkml:trace>
  <inkml:trace contextRef="#ctx0" brushRef="#br1" timeOffset="-197834.513">11818 4480 0,'0'18'0,"0"0"31,0-1-15,0 1-1,-18-1-15,18 1 16,-17 0-1,17-1 1,-18 1 0,18 0-1,-17-1-15,17 1 16,0 35 31,-18-53-32,18 18 1,0-1 0,0 1-1,0-1 1,0 1 0,0 0-1</inkml:trace>
  <inkml:trace contextRef="#ctx0" brushRef="#br1" timeOffset="-196537.696">11695 4939 0,'0'35'16,"0"-70"-16,-18 105 0,18-52 15,-18 17-15,18-17 16,0 17-16,-17-17 16,-1 0-16,18-1 15,-18 1 1,18-1-1,0 1-15,-17 17 16,17 18 0,0-17-16,0-1 15,-18 18-15,18 0 16,-18-18-16,1-17 16,17-1-16,0 36 15,0-35-15,0-1 16,0 1-16,0 0 15,0-1-15,0 1 16,0 17-16,0 1 16,0-19-16,0 1 15,0 17-15,0 0 16,0-17-16,0 0 16,0 17-16,0 18 15,0-35 1,0 34-16,0-16 15,17-1-15,-17 18 16,0-35-16,0 17 16,0 71-16,0-71 15,0 0-15,18 18 16,-18-18 0,0-17-16,0 35 15,0 0-15,0-18 16,0 18-16,-18-18 15,18 1-15,0-19 16,0 19-16,0-1 16,0-18-16,0 19 15,0-19-15,0 36 16,0 0-16,0-18 16,0-17-16,0 17 15,0 1-15,0-1 16,0 0-16,0-17 15,0 35-15,0-36 16,0 19-16,0-19 16,0 1-16,0 0 15,0 35-15,0-18 16,0-18-16,0 1 16,0 17-16,0-17 15,0 0-15,0-1 16,0 19-1,0-19 1,0 1-16,0-1 16,0 1-1,0 0 1,0-1 0,0 1-16,0 0 15,0-1-15,0 1 16,18 0-1,0 17-15,-18-17 16,17-1 0,-17 1-16,0-1 15,0 1-15,0 17 16,0-17-16,0 0 16,0-1-16,0 36 15,18-18-15,0-17 16,-1 17-16,-17-17 15,0 0 1,0-1-16,0 1 16,0 0-1,0-1-15,0 1 16,0-1 0,0 1-16,0 17 15,0 1-15,0-19 16,18 1-1,-18 0-15,0-1 16,0 1-16,0 0 16,0 17-1,0-18 1,0 1 0,0 0-1,0-1 1,0 1-1</inkml:trace>
  <inkml:trace contextRef="#ctx0" brushRef="#br1" timeOffset="-196114.788">11642 8943 0,'0'0'0,"0"18"15,-18 34 17,0-34-32,1 0 15,-1-18 1,-70 17-16</inkml:trace>
  <inkml:trace contextRef="#ctx0" brushRef="#br1" timeOffset="-196050.575">11483 9066 0</inkml:trace>
  <inkml:trace contextRef="#ctx0" brushRef="#br1" timeOffset="-189354.263">11483 9066 0,'-18'18'78,"18"0"-62,0-1-1,18-17-15,0 0 79,-1-17-33,-17-1-30,0 0-16,0 1 16,0-1-1,0 0-15,0 1 16,0-1 0,0 1-1,0-19 1,0 19-1,0-19 1,0 19 0,0-19-1,0 19 1,0-18 0,0 17 15,18 18-31,-18-18 47,17 18-32,1 0 1,-18-17-16,18-1 16,-1 18-1,-17-18 1,18 18-1,0 0-15,-1-17 16,1 17 47,-18-18-48,18 18 16,-18 18-15,17-18 0,-17 17-16,0 1 15,0 35-15,0-35 16,0 17-16,0 71 16,0-71-16,0 106 15,0-88-15,0-18 16,-17 1-16,-1 87 15,0-52-15,18-36 16,0 71-16,0 105 16,-17-34-16,17 70 15,0-106-15,-18 106 16,0-71-16,18 89 16,-17-107-16,-1 107 15,18-194-15,-35 34 16,35 1-16,0-70 15,0-1-15,0 18 16,0-18 0,0-17-16,0 17 15,0-17-15,0-1 16,0 1-16,0 17 16,0-17-16,0-1 15,0 36-15,0-35 16,17 0-16,-17-1 15,18-17-15,-18 18 16,18-1-16,-1-17 16,-17 18-1,18 17-15,17-35 16,-35 36-16,0-19 16,18 1-16,0 0 15,-1-1-15,1 19 16,-18-1-16,18-35 15,-18 17-15,0 19 16,17-36 0,1 17-16,-1 1 15,-17 0 1,18-1-16,0-17 16,-18 18-1,17 0-15,-17-1 16,18-17-1,-18 18 1,0-1-16,18 1 16,-1 0-16,1-1 15,0 1-15,-1 0 16,1-18-16,-18 17 16,17-17-16,1 18 15,0 0-15,-1-1 16,1 1-1,0-1-15,17 1 16,-35 0-16,35-1 16,-17 1-16,17 35 15,-17-53-15,-1 18 16,19-1-16,-19 1 16,36-18-1,-17 18-15,-19-1 16,18-17-16,-17 0 15,0 0-15,-1 0 16,1 0 0,0 18-1,-1-1-15,1-17 16,0 0 0,34 0-16,-34 0 0,17 0 15,18 0 1,0 0-16,-18 0 15,18 0-15,-35 0 16,0 0-16,-1 0 16,1 0-1,0 0-15,-1 0 16,19-17 15,-19 17-31,36 0 16,-35-18-16,17 18 15,-17-17-15,-1 17 16,1 0-16,-18-18 16,18 18-16,-18-18 15,17 18 1,1-17-16,-1-1 16,19 18-1,-19-18-15,1 18 16,0-17-1,-1 17-15,1 0 16,0-18-16,-1 18 16,1 0-1,17 0-15,-17 0 16,-18-18 0,17 18 15,-17-17-16,18-1-15,0 18 16,-18-18-16,17 18 16,-17-17-16,18 17 15,17 0-15,-35-18 16,36 18-16,-36-17 31,0-1-31,17 18 16,-17-35-16,18 17 15,-18-17-15,17 17 16,-17 0-16,18 1 16,0-36-16,-1 53 15,1-35-15,-18 17 16,18-17-16,-18-1 31,17 19-31,-17-18 16,0-18-1,0 17-15,0-17 16,0-52-16,0 87 16,0-17-16,0-18 15,0 17-15,0-52 16,0 35-16,0 36 16,0-19-16,0-69 15,0 69-15,0 1 16,0-18-16,0 18 15,0 17-15,0-35 16,0 36-16,0-19 16,0 1-16,0 0 15,18 17-15,-18-35 16,0 18-16,0 17 16,18 18-16,-18-35 15,0 17-15,0 1 16,17-1-16,-17-17 15,0 17 1,0 1 0,0-19-16,0 19 15,0-19-15,0 19 16,0-1 0,0-17-16,0 17 15,0 1-15,-17-1 16,17-17-16,0 17 15,0-35-15,-18 35 16,18 1-16,0-1 16,-18 1-16,18-19 15,-17 19-15,17-1 16,0-17-16,0 17 16,0-17-16,0 17 15,0 1-15,0-1 16,-18-17-16,18 17 15,0-17 1,0 17-16,0 0 16,0 1-1,0-19-15,0 19 16,-18-1-16,18 1 16,0-19-16,-17 19 15,17-1-15,0-17 16,-18 17-16,18 0 15,-18 1-15,18-1 16,0 1 0,0-19-1,-17 36-15,17-17 16,0-1 0,-18 0-16,18 1 15,0-19-15,0 1 16,-17 18-16,17-1 15,-18 0 1,0 1-16,1-1 16,17 0-16,-18 18 15,18-17-15,-18-19 16,1 36-16,17-35 16,0 17-16,-18 1 15,0-18-15,18 17 16,-17-17-16,17 17 15,-18-17-15,18 17 16,0 0-16,0 1 16,0-1-16,0-17 15,-18 17-15,18 1 16,0-1 0,-17 0-16,17 1 15,0-1 1,0 0-1,0 1-15,0-1 16,0-17-16,0 17 16,-18-17-16,18 17 15,0 1 1,0-1-16,0 0 16,0-35-1,0 18 1,0 0-16,0 0 15,0 17-15,0 0 16,0 1-16,0-1 16,0 0-16,0 1 15,0-1-15,0 1 16,0-36-16,0 17 16,0 1-16,18 35 15,-18-18 1,0 1-1,0-1 1,17 1-16,-17-1 16,0-35-16,18 18 15,-18-71-15,18 88 16,-1-17 0,-17 17-16,0 1 15,0-1-15,0 0 16,18 1-16,-18-1 15,0 0-15,0 1 16,0-1-16,35-17 16,-35 17-16,0-17 15,18 35 1,0-18-16,-18 1 16,17-1-16,-17-17 15,0-18-15,18 35 16,-18 1-16,0-19 15,18 19-15,-18-1 16,17-35-16,-17 18 16,0 0-16,0 17 15,18 0-15,-18 1 16,17 17 0,-17-36-16,0 19 15,0-19 1,0 19-1,0-18 1,0 17 0,0-17-1,0 17 1,0 0 0,0 1-1,0-1-15,0 0 16,0 1-16,0-1 15,0 1-15,-17-19 16,17 19-16,0-1 16,-18-35-16,1 35 15,-1-17-15,0 17 16,18 1-16,0-1 16,0 1-1,0-1 1,0 0-1,0 1-15,-17 17 16,17-18-16,0 0 125,0-17-125,-18 35 16,18-53-16,0 18 15,0-18 1,-18-18-16,-17 19 16,35-1-16,-35-71 15,17 106-15,18-17 16,0 18-1,-18-1 1,18 0-16,0 1 16,0-19-1,0 19-15,0-1 16,0 0-16,0 1 16,0-1-16,0 1 15,18-1 1,-18-17-1,0 17-15,18 0 16,-18-17-16,17 17 16,-17 1-16,0-18 15,18 35-15,-18-18 16,0-17 46,0-1-46,0 19-16,0-19 16,0 19-16,0-19 15,0 1-15,0 18 16,0-19-16,0 19 16,0-1-16,0 0 15,0 1 1,0-1 515,18-17-515,-1-53-16,-17 70 15,0-35-15,18 35 16,-18 1-16,0-18 16,18 17-16,-18-35 15,0 35-15,0 1 16,0-89-1,0 88-15,0 1 16,0-1-16,0-35 16,0 35-16,0 1 15,0-1-15,0 0 16,0 1-16,0-1 16,0 1-1,0-1-15,0-17 0,0 17 16,0 0-16,-18 1 15,18-1-15,0 0 16,0 1-16,-18-1 16,18-17-16,-17 35 15,17-18-15,-18 18 16,18-35 15,-18 35-31,18-18 16,-17 1-16,17-19 15,-18 19-15,0-36 16,1 53-16,-1-35 16,18 17-16,-35 0 15,17 1 1,1-1-16,-1 0 16,0-17-16,-17 17 15,17 1-15,-17-18 16,-35 17-16,-1-17 15,36 17-15,-89-17 16,89 17-16,0 0 16,-18 18-16,18-17 15,-1 17-15,19-18 16,-1 18-16,0 0 16,1-17-16,-19-1 15,19 18-15,-71-18 63,70 18-1,0 0-46,1 18-16,-1-18 15,18 18-15,-35-18 16,17 17-16,1-17 16,-19 35-1,1-35 1,17 18-16,-17 0 16,0-1-16,-1 1 15,1 0-15,18-18 16,-1 0-16,18 17 15,-18-17 1,1 18 15,-1 0-15,0-1 0,1-17-16,-1 18 15,18-1-15,-18-17 16,-17 36-1,0-19 1,35 1-16,-18 0 16,1-1-1,-1-17-15,18 18 16,-18-18-16,18 18 16,-17-18 30,17 17-46,0 1 47,-18-18-15,18 35-32,-18-35 15,18 18 1,-17-18-1</inkml:trace>
  <inkml:trace contextRef="#ctx0" brushRef="#br1" timeOffset="-181666.694">12488 18080 0,'18'0'94,"-18"35"-94,18-17 16,-18-1-1,17 1-15,-17 17 16,36 1-16,-19-1 16,1-17-16,-1 52 15,-17-52 1,18-1-16,-18 1 16,18-18-1,-18 18-15</inkml:trace>
  <inkml:trace contextRef="#ctx0" brushRef="#br1" timeOffset="-181449.975">12665 18433 0,'17'0'32,"1"0"46</inkml:trace>
  <inkml:trace contextRef="#ctx0" brushRef="#br1" timeOffset="-179257.696">10724 10019 0,'0'-18'46,"0"1"-14,0-1-17,0-17 1,0 17 0,-17 18-1,17-18 1,0 1-1,-35 17 1,17 0 0,0 0 15,1 0-15,-1 0-1,18 17-15,-18-17 16,18 18-16,0 0 15,0-1 1,0 1 0,0 0-1,0-1 1,0 1-16,0 0 16,0 17-16,18-18 15,-18 1 1,18-18-16,-18 18 15,0-1 1,17-17-16,-17 18 16,0 0-1,18 17-15,0-35 16,-1 18 0,1 17-1,-18-18 1,17 19-1,-17-19 1,0 19 0,0-19 15,0 1-15,0 17-1,-17-35 16,-1 0-31,1 0 16,-1 18-16,0-18 16,1 0-16,-1 0 15,-17 0-15,17 0 16,0 0-16,1 0 16,-1-18-16,1 18 15,-1-17 1,0 17 15,18-18-15,-17 18-1</inkml:trace>
  <inkml:trace contextRef="#ctx0" brushRef="#br2" timeOffset="-168185.398">14534 4075 0,'0'0'0,"0"17"32,-17-17-17,17 18 1,-18 0 0,18-1-1,0 1 1,-35 35-1,35-36-15,0 1 16,0 0 0,0-1-1,-18 1-15,18 0 16,0-1 0,0 1-1,-17-1-15,17 1 16,-36-18 15,19 35-31,-1-35 16,18 18-16,0 0 15,-18-1 1,18 19 0,-17-19-1,17 1-15,-18 17 16,1-35-16,-1 18 15,18-1-15,0 1 16,-18 17-16,1-17 16,17 0-16,0 17 15,-18-17-15,18-1 16,0 1-16,-18-1 16,18 1-16,0 0 15,0-1-15,0 19 16,-17-1-16,17-17 15,-18 17 17,18-18-32,0 1 0,0 17 15,-18-35-15,18 36 16,0-19-16,0 36 16,0-18-16,0 1 15,0-19-15,0 1 16,-17 17-16,17-17 15,0 0-15,0 17 16,0-17-16,0-1 16,0 18-1,0 18-15,0-17 16,0-1-16,0 71 16,-18-71-16,18 0 15,-18 1-15,18 34 16,-17-52-16,17 35 15,0-36-15,0 19 16,0-19-16,0 19 16,0-19-16,0 18 15,0-17-15,0 0 32,0-1-32,-18 1 15,18 0-15,0-1 16,0 1-1,0 0-15,0-1 16,0 1-16,0 17 16,0-17-16,0-1 15,0 19-15,0-19 16,0 1-16,0 0 16,0-1-16,0 36 15,0-35-15,0 17 16,0 0-1,0-17-15,0 0 16,0-1-16,0 1 16,0 17-16,0-17 15,0-1-15,0 19 16,0 17-16,0-18 16,0-17-16,0 34 15,0-34-15,0 17 16,0-17-16,0 17 15,0 1-15,0 16 16,0 1-16,0-17 16,0-19-16,0 19 15,0-19-15,0 89 16,0-71-16,0 1 16,0 17-16,0-36 15,0 18-15,0 1 16,0-1-16,0 53 15,0-35-15,0-35 16,0 70-16,0-17 16,0-54-16,0 18 15,0-17-15,0 0 32,18 17-32,-18-17 15,0-1-15,0 1 16,0 0-1,0-1-15,0 1 16,0 17-16,0-17 16,0-1-16,0 1 15,0 0-15,17-1 16,-17 1-16,0 17 16,0-17-16,0 17 15,18 0-15,-18 1 16,0-1-16,0-17 15,0-1-15,0 19 16,18-19-16,-18 1 16,17 35-16,-17-36 15,18 19-15,-18-1 16,0 18-16,0-18 16,18 71-16,-18-53 15,35-18-15,-17 53 16,-18-35-1,17 18-15,1-36 0,17 18 16,-35-35-16,18 35 16,-1-1-1,-17-16-15,18 17 16,0-36 0,-1 36-16,-17 0 15,18 18 1,-18-54-16,18 54 15,-1-36-15,-17-17 16,0-1-16,0 19 16,18-19-16,-18 1 15,0 17-15,0 1 16,0-19 0,0 18-16,18 1 0,-18-19 15,0 19-15,17-19 16,-17 19-16,0-19 15,0 1-15,18 17 16,-18 0-16,0-17 16,0 17-16,0-17 15,0 35-15,0 0 16,0-18-16,0-17 16,0 52-16,0-52 15,17 105-15,-17-34 31,0-72-31,0 18 16,0-17-16,18 17 16,0-17-16,-18 0 15,0 35-15,17-18 16,-17-17-16,0-1 16,18 18-16,-18-17 15,0 0-15,0 17 16,18 18-1,-18-35-15,17 17 0,-17 0 16,0 18-16,18-18 16,-18-17-16,18 35 15,-18-36-15,0 36 16,0-35-16,0 0 16,0-1-16,0 36 15,0-17-15,0 16 16,0-34-16,0 17 15,0 1-15,17 69 16,-17-69-16,0 52 16,0-70-16,18 17 15,-18-18-15,0 1 32,35 35-32,-35 0 15,0-35-15,0-1 16,18 1-1,-1 17-15,-17 18 16,0-35-16,18 17 16,0-35-16,17 35 15,-17 1-15,35-19 16,-53 18-16,35-17 16,-35 0-16,0-1 15,35 1-15,-17 0 16,-1-1-16,1 1 15,0 17-15,17-17 16,71 17-16,-71-35 16,-17 35-16,35-17 15,-18-18-15,-18 18 16,1-1-16,17-17 16,1 18-16,-19 0 15,1-18-15,17 0 16,-17 0-16,17 17 15,-17-17-15,35 0 16,0 0-16,-36 0 16,36 0-1,-18 0-15,1 0 16,-19 0-16,1-17 16,0 17-1,-18-18 1,17 0-16,1 18 15,-18-17-15,35-1 16,-17 0-16,-1 1 16,19-1-16,-19-17 15,19 17-15,-19-17 16,1 35-16,17-18 16,18 1-16,-35 17 15,17-18-15,-17 0 16,-1 18-16,19-17 15,-36-1-15,17 18 16,1-35-16,0 17 16,17 1-16,0-19 15,-17 19-15,-1-19 16,1 36-16,0-35 16,-1-18-16,1 36 15,0-1 1,-18 0-1,0 1-15,35-1 16,-18-17-16,1 35 16,0-36-16,-1 36 15,-17-17-15,18 17 16,-18-18-16,35-17 16,-35 17-16,18 1 15,-18-19-15,0-17 16,35 0-1,-35 1-15,0 34 16,18-35-16,0 35 16,-18 1-16,0-1 15,17-35-15,1 36 16,-18-19-16,0-34 16,0 52-1,0-35-15,0 18 16,17 0-16,-17-71 15,0 70-15,0-16 16,18-54-16,-18 70 16,0 1-16,18-18 15,-18-17-15,0 34 16,17-17 0,1-17-16,-18 35 15,0-142-15,0 107 16,0-18-16,0 35 15,0 17-15,0 1 16,0 17-16,0-17 16,0 0-16,0 0 15,0-36-15,0 53 16,0-35-16,18-17 16,-18-36-16,17 88 15,-17-17-15,0 0 16,18-18-16,-18 18 15,0-1-15,0 1 16,0 0 0,0 17-16,0-17 15,0 17-15,0-17 16,0 0-16,0 17 16,0-17-16,0 0 15,0 17-15,0 0 16,0-17-16,0 17 15,0 1-15,0-1 16,0-17-16,0 17 16,0-17-1,0 0 1,0 17 0,0 0-16,0-35 15,18 36 1,-18-1-16,0 0 15,0 1-15,0-1 16,0 1-16,0-1 16,0-35 15,0 18-15,0 17-16,0-88 15,0 71-15,0 17 16,0-35-16,0 18 15,0 0-15,17 17 16,-17 1-16,0-1 16,0-35-1,0 35-15,0-17 16,0 0 0,0-18-16,0 35 15,0-17-15,0-18 16,0 35-16,0 1 15,0-18 1,0-1-16,0 1 16,0-18-16,0 35 15,0-70-15,0 53 16,0 0-16,0-1 16,0-17-16,-17 36 15,17-18-15,0-18 16,0-18-1,-18-70-15,0 70 16,-17-34-16,35-19 16,-18 89-16,1 0 15,17-71-15,0 18 16,-36-1-16,19-105 16,-1 159-16,-17-71 15,35 53-15,-18 36 16,18-19-16,-17-17 15,-1 18-15,18 18 16,0-1-16,-18-17 16,18-1-16,-17-17 15,17 18-15,0 0 16,-18-18 0,0 18-16,18-1 0,0 19 15,-17-1 1,17-17-16,-18-36 15,18 54-15,-18-1 16,18-17-16,-35-1 16,35 1-16,-17 18 31,-1-36-31,0 53 16,18-18-16,0 0 15,-17 18 1</inkml:trace>
  <inkml:trace contextRef="#ctx0" brushRef="#br2" timeOffset="-167193.707">16492 5450 0,'-88'-88'31,"176"176"-31,-193-211 16,87 123-16,0-18 16,1 1-16,-1-1 15,-17 0-15,17 1 16,0-1-16,-17 0 15,0 1-15,17-1 16,-35-17-16,36 17 16,-89-17-16,88 0 15,-17 17 1,0 0-16,-18-17 16,35 18-16,-52-36 15,70 35 1,-18 0-16,0 1 15,1-1-15,-1 0 16,18 1-16,0-1 16,-18 1 62,-17-36-63,0 0-15,17 35 16,1-17-16,-1 17 16,-17-17-1,17 17-15,0 1 0,1-19 16,-1 36-16,-17-35 16,-1 17-1,19-17-15,-1 35 16,1-18-16,-19 18 15,19-35 1,-54 0 0,53 35-1,1-18-15,-1 1 16,1-1 0,-1 18-16,0 0 78,1 0-78,-19-18 15,19 18 1,-1 0-16,-52-17 16,-36-1-16,53 18 15,17 0-15,1 0 16,18 0-16,-1 0 15</inkml:trace>
  <inkml:trace contextRef="#ctx0" brushRef="#br2" timeOffset="-161570.849">1305 15628 0,'0'-18'125,"-17"18"-93,17-17-32,-18 17 31,0 0 31,1 0-46,-1 0 31,0 0-32,1 0 1,-1 0 0,1 0 15,17 17 16,-18-17-32,18 18 1,0 17 31,0-17-31,0 0-1,18-1-15,-18 1 31,17-18-31,1 18 16,-1-1 0,-17 1-16,18-18 15,-18 17 1,35 1 0,-35 0-1,0-1 1</inkml:trace>
  <inkml:trace contextRef="#ctx0" brushRef="#br2" timeOffset="-160938.752">1288 15928 0,'0'18'31,"0"-1"0,-36-17-15,36 18-16,-17-18 15,-1 0 17,-17 17-17,17 1-15,1-18 16,-1 18-1,0-18-15,1 0 94,-1 0-94,0 0 16,-17 0-1,0 0-15,-1 0 16,1 0 0,18-18-16,-1 18 15,18-18 1,-18 18 0,18-17 30,0-1 64</inkml:trace>
  <inkml:trace contextRef="#ctx0" brushRef="#br2" timeOffset="-159713.675">1711 15293 0,'0'0'0,"0"18"16,0-1-1,18 1 1,-1 17 0,-17-17-16,0 17 15,0-17 1,18-1-16,-18 1 15,0 0-15,0 35 16,0-36-16,0 18 16,0-17-16,0 0 15,0 17-15,0-17 16,0 17 0,0-17-16,0-1 15,0 1-15,0-1 16,0 1-16,0 0 15,0-1-15,0 1 16,-18 0 0,18-1-16,0 19 15,-17-36 1,-1 17-16,18 1 16,-18-18-16,18 17 31,-17-17-16,-1 0 32,0 0-47,1 0 16,-1 0 0,0 0-1,1 0 1,-1 0-1,18-35 1,0 18 0,-17-1-1,17 0 1,0 1-16,0-1 16</inkml:trace>
  <inkml:trace contextRef="#ctx0" brushRef="#br2" timeOffset="-159266.181">1552 15769 0,'0'0'0,"18"0"0,-1 0 16,-17-17-16,18 17 16,0 0-1,-1 0 1,1 0-16,0 0 15,17 0 17,-17 0-32,-18 17 15,35 1-15,-17-1 16,-1 1 0,1 0-16,-1-1 15,1 19 1,0-36-16,17 35 15,0-17 1,-35-1-16,18 1 31</inkml:trace>
  <inkml:trace contextRef="#ctx0" brushRef="#br2" timeOffset="-158290.938">2469 15134 0,'0'0'0,"-17"0"0,17 18 16,-35-1-16,35 1 16,-18 0-16,0-1 15,18 1-15,-17 0 16,17-1-1,-18 19-15,18-19 16,-18 1-16,18 17 16,0-17-16,-17 17 15,17-17-15,0 17 16,0-17-16,0 35 16,0-36-16,0 18 15,0 18-15,0-17 16,0-19 31,35 177-47,0-158 0,-17 16 15,-18-16-15,35-1 16,-17 18-16,-18-35 16,35 35-16,-17-36 15,-1 1-15,1 17 16,0-17-16,-1-1 15,1-17 1</inkml:trace>
  <inkml:trace contextRef="#ctx0" brushRef="#br2" timeOffset="-157058.839">2716 15716 0,'0'-17'47,"36"-1"-47,-19-17 15,1 17 1,0 0 0,-1-17-16,1 18 15,-18-19 1</inkml:trace>
  <inkml:trace contextRef="#ctx0" brushRef="#br2" timeOffset="-156962.015">2858 15487 0,'17'-71'47,"-17"54"-47,-17 105 16</inkml:trace>
  <inkml:trace contextRef="#ctx0" brushRef="#br2" timeOffset="-155954.676">2893 15346 0,'0'0'0,"0"17"16,0 1-1,0 0-15,0-1 16,0 19-16,0-19 16,0 1-16,0 0 15,0 17-15,0-17 16,0 34-16,0-16 31,0-19-31,0 1 16,0 17-16,0-17 15,0 0-15,0-1 16,0 1-16,0-1 16,0 1-1,0 0-15,0-1 16,0 1-16,0 0 15,0-1-15,0 1 16,0 0 0,0-1-16,0 1 15,0-1 1,0 1 0,0 0 15,-18-18-31,1 0 31,-19 0-15,19 0-1,17 17 17,-18-17-17,36 0 141,17 0-156,0 0 16,0 0 0,-17 0-16,0 0 15,-1 0-15,1 0 16,0 0-16,-18-17 156</inkml:trace>
  <inkml:trace contextRef="#ctx0" brushRef="#br2" timeOffset="-155409.857">3193 15752 0,'0'-18'32,"17"18"-17,1 0 1,0 0-1,-1 0 1,1 0-16,-1 0 31,1 0-15,0 0 15</inkml:trace>
  <inkml:trace contextRef="#ctx0" brushRef="#br2" timeOffset="-154858.528">3246 15663 0,'0'0'0,"0"36"31,0-19-15,0 19-16,17-1 15,-17-18-15,0 1 16,0 17-16,18 1 31,-18-19-15,0 19 31,0-72 31</inkml:trace>
  <inkml:trace contextRef="#ctx0" brushRef="#br2" timeOffset="-154146.648">3933 15028 0,'0'18'0,"0"17"16,0 1-16,0 16 16,0-34-1,0 17-15,0 1 16,0-19-16,0 1 16,0 0-1,0 17-15,0-18 16,0 1-16,0 0 15,0-1-15,0 1 16</inkml:trace>
  <inkml:trace contextRef="#ctx0" brushRef="#br2" timeOffset="-152842.801">4198 14975 0,'18'0'63,"-1"18"-48,-17 0 17,0-1-17,18 1 1,-18 0-1,0-1 1,0 1-16,0 0 16,0 17-1,0-18 1,-18-17 0,1 36-16,-1-19 15,-17 1 1,17-18-1,1 18-15,-1 17 16,0-35 0,1 18-16,-1-1 15,18 1 17,0-1-32,-18-17 15,18 18-15,0 0 16,0-1 31,0 1-32,18-18 1,0 18 0,-1-18-1,1 0 1,0 0-1,-1 0-15,18 0 16,-17 17 0,0-17 15,17-17 16,-35-1-32,18 18-15,-18-18 0,0 1 16,0-19 15,0 19-15,0-1-16,0 1 16,-18 17-1,18-18-15,-18 18 16,1-18-16,17 1 15,-18-1-15,0-17 16,1 35 0,17-18-16,-35 0 15,35 1-15,-18-1 16,18 1 0</inkml:trace>
  <inkml:trace contextRef="#ctx0" brushRef="#br2" timeOffset="-152762.536">4110 15099 0,'0'-35'63</inkml:trace>
  <inkml:trace contextRef="#ctx0" brushRef="#br2" timeOffset="-151513.879">3775 15752 0,'0'-18'0,"17"18"16,1 0-16,0 0 31,35 0-31,-36 0 16,18 0-16,-17 0 16,0 0-16,-1 0 15,19 0 1,-19 0-16,1 0 31</inkml:trace>
  <inkml:trace contextRef="#ctx0" brushRef="#br2" timeOffset="-150298.822">3933 15769 0,'18'0'47,"0"0"-32,17 0-15,-17 0 16,-1 0-16,19 0 16,-19 0-16,1 0 62,0 0-31,34 0-15,-34 0 0,0 0-1,-1 0 1,1 0 78,0 0-63,17 0-16,-17 0 1,-1 0 0,1 0-16,-1 0 47,1 0-16,0 0 31,-36 0 16</inkml:trace>
  <inkml:trace contextRef="#ctx0" brushRef="#br2" timeOffset="-149369.722">3986 15963 0,'0'18'32,"18"-1"-17,-18 1 1,0 0-1,0-1 1,0 1-16,0 0 16,0-1-16,0 1 15,0 0-15,0-1 16,0 1-16,0 0 16,0-1-16,0 1 15,0-1 1,0 1-1,0 0 1,0-1-16,0 1 31,0 0 1</inkml:trace>
  <inkml:trace contextRef="#ctx0" brushRef="#br2" timeOffset="-147850.645">4322 15946 0,'-18'-18'62,"0"18"-15,-35 0 0,36 0-47,-1 0 16,0 0 15,18 35-31,0-17 31,0-1-15,0 1 0,0 0-1,0-1-15,0 1 16,18 0-1,-18-1 1,0 1 0,18-18-16,-18 18 15,0-1 1,17-17 15,1 0-15,-18 18-16,18-18 31,-1 0-15,1 0-1,0 0 1,-1 0 0,-17-18-1,18 18 1,-18-17-16,0-19 31,0 19-31,0-1 16,0 0-1,0 1 1,0-1 31,0 36 78,0 17-110,0-17-15,0-1 16,0 1-16,0 0 16,0-1-16,0 19 15,0-19-15,0 1 16,0-1-16,0 19 16,0-19-1,0 1-15,0 0 16,0-1 15,-35 1 32,17-18-48,-17 0 1,17 0-1,0 0 1,18-18 0,-17 18-16,-1 0 15,18-35 1,0 17 0</inkml:trace>
  <inkml:trace contextRef="#ctx0" brushRef="#br2" timeOffset="-146905.996">4763 15804 0,'17'-17'16,"1"17"0,35 0-1,-36 0-15,19 0 16,17 0-16,-18 0 15,-18-18 1,1 18 0</inkml:trace>
  <inkml:trace contextRef="#ctx0" brushRef="#br2" timeOffset="-146322.055">4974 15646 0,'0'0'0,"0"17"15,0 19 1,0-19 0,0 1-1,0 0-15,0-1 16,0 1-16,18-18 16,-18 17-16,0 1 15,0 0-15,0-1 16,0 1 15</inkml:trace>
  <inkml:trace contextRef="#ctx0" brushRef="#br2" timeOffset="-145930.758">5345 15893 0</inkml:trace>
  <inkml:trace contextRef="#ctx0" brushRef="#br2" timeOffset="-145834.439">5345 15893 0,'35'0'47</inkml:trace>
  <inkml:trace contextRef="#ctx0" brushRef="#br2" timeOffset="-145545.969">5503 15893 0,'0'0'0</inkml:trace>
  <inkml:trace contextRef="#ctx0" brushRef="#br2" timeOffset="-145298.651">5556 15893 0,'18'0'16,"0"0"77</inkml:trace>
  <inkml:trace contextRef="#ctx0" brushRef="#br2" timeOffset="-144337.959">6174 15734 0,'17'0'63,"1"0"-63,0 0 15,-1 0-15,1 0 16,-1 0-16,1 0 78,0 0-62,-1 0-1,1 0-15,0 0 32</inkml:trace>
  <inkml:trace contextRef="#ctx0" brushRef="#br2" timeOffset="-143666.233">6262 15593 0,'0'0'0,"0"17"15,0 1 1,0 17-16,0 1 16,0-19-1,0 1-15,0 0 16,0-1-16,0 1 15,0-1-15,0 1 16,0 0-16,0 17 16,0-17-1,17-1-15,-17 1 32</inkml:trace>
  <inkml:trace contextRef="#ctx0" brushRef="#br2" timeOffset="-141882.82">6773 14940 0,'0'18'15,"0"-1"-15,0 1 16,0 0-16,0 17 16,0-17-1,0-1-15,0 19 16,0-1-16,0-18 16,0 1-16,0 0 15,0 17-15,0-17 16,0 17-1,0-17-15,0-1 0,0 1 16,0-1-16,0 1 16,18-18-1,0 0 1,-18 18 0</inkml:trace>
  <inkml:trace contextRef="#ctx0" brushRef="#br2" timeOffset="-140906.579">6738 15699 0,'18'0'16,"-1"0"31,1 0-31,17 0-1,1 0-15,16 0 16,-16 0-16,-19 0 15,1 0-15,0 0 16,-1 0 78,1 0-94</inkml:trace>
  <inkml:trace contextRef="#ctx0" brushRef="#br2" timeOffset="-140018.634">6773 15981 0,'0'0'0,"0"17"16,18 1-16,0 0 16,-18-1-16,0 1 15,0 0-15,0 17 16,0-17-16,0-1 16,0 1-16,0 17 15,0-17-15,0-1 16,0 1-16,0 17 47,17-17-32,-17 0 1,0-1 15,0-34 32</inkml:trace>
  <inkml:trace contextRef="#ctx0" brushRef="#br2" timeOffset="-138354.603">7126 15875 0,'0'-18'125,"-18"18"-47,1 0-78,-1 0 16,1 0-1,-1 18-15,18 0 16,-18-1 0,18 1-16,0 0 15,0-1-15,0 36 47,0-35-31,0-1-16,0 1 15,0 0 1,0-1 0,0 1 15,18 0-15,17-18 15,-35 17-31,18-17 15,-1 0-15,1 0 16,0 0-16,-1 0 16,1 0-1,-18-17 1,18-1 15,-18 0-31,0 1 16,0-19-1,0 19 1,0-1 0,0 0-16,-18 1 31,18-1-31,0 1 16,0-1-1,0 0-15,0 1 16,0 34 78,0 19-79,18-36 1,-18 17-16,0 18 15,0-17-15,35 0 16,-35 17 0,0-17-1,0-1 1,0 1 0,0 0-1,0-1-15,-18 19 31,1-36-15,17 17 0,-18-17-1,18 18-15,-18-18 16,18 17 0,-17 1-1,-1-18-15,18 18 16,-18-18-1,1 0 126,-1 0-78</inkml:trace>
  <inkml:trace contextRef="#ctx0" brushRef="#br2" timeOffset="-137770.667">7497 14781 0,'35'18'16,"-35"17"-16,0-17 15,17 0-15,1-1 16,0 1-16,17 17 16</inkml:trace>
  <inkml:trace contextRef="#ctx0" brushRef="#br2" timeOffset="-137378.367">7655 15081 0,'230'671'63,"-213"-636"-48,-264-741-15,512 1447 0,-265-688 16,0 18-16,0-54 16,0 107-16,0-89 15,0 53-15,0-70 16,0 17-16,0-17 16,0 17-16,0-17 15,0-1-15,0 36 16,0-18-16,0-17 15,0 0-15,0-1 16,-18 1-16,18 0 16,-17-1-16,-19 1 15,19 0-15,17 17 16,-18 0-16,0-35 16,18 35-16,-17-35 46,-1 0-30,-35-17 0,18-36-16,0 18 15</inkml:trace>
  <inkml:trace contextRef="#ctx0" brushRef="#br2" timeOffset="-124041.934">10495 12453 0,'18'0'63,"-1"0"-32,1 0 0,106-18-31,-107 18 16,1 0-16,35 0 15,-36 0-15,19-17 16,-19 17-16,1 0 16,17 0-16,-17 0 15,-1 0-15,1 0 47,0 0 0,-18 17-31,17-17-16,1 0 15,17 0-15,1 0 16,-19 0-16,1 0 16,0 0-16</inkml:trace>
  <inkml:trace contextRef="#ctx0" brushRef="#br2" timeOffset="-122498.289">8343 15575 0,'18'0'78,"-1"0"-63,19 0 1,-19 18 0,1-1-16,17-17 15,-17 0-15,0 0 16,-1 18-16,1-18 15,0 0-15,-1 0 16,18 0 0,-17 0 15,0 0-31,-1 0 16,1 0-1,0 18 1,-18 17 15,17-35 0</inkml:trace>
  <inkml:trace contextRef="#ctx0" brushRef="#br2" timeOffset="-121610.83">8484 15399 0,'18'17'0,"-18"1"16,0 0-16,18 17 16,-1-17-16,-17-1 15,0 19-15,0-19 16,18 18-16,-18-17 16,0 17-16,0 1 15,0-19-15,0 1 16,0 0-16,0 17 15,18-35 1,-18 17-16,17 19 16,1-19 31</inkml:trace>
  <inkml:trace contextRef="#ctx0" brushRef="#br2" timeOffset="-117938.613">9437 15187 0,'0'-18'16,"-18"18"31,18-17-47,0-1 31,0 1-15,-17 17-1,17-18-15,0 0 16,-18 1-1,0-1 17,1 18-17,-19 0 63,19 18-78,-1-18 16,0 0-16,-17 17 16,35 1-16,-17-18 15,17 18 1,0-1 0,-18-17-1,18 35-15,0-17 16,-18 0-1,18-1-15,-17 1 16,17 17 0,-18-35-1,18 18 1,0 0 0,0-1-16,0 1 15,0-1 16,0 1-31,0 0 16,0-1-16,0 1 16,0 0-16,18 17 15,-18-17-15,0-1 16,17-17-16,-17 18 16,0 0-16,18-1 15,-18 1-15,18-18 16,-18 17-16,17 1 15,-17 0 1,18-1 0,-1-17 15,-17 36-31,18-19 31,0-17-31,-18 18 16,0 0-16,17-1 15,1 1 1,-18-1-16,0 1 16,18-18-16,-18 18 15,0-1 1,0 1 0,0 0-16,0-1 31,0 1-31,0 0 31,-18-18-31,18 17 16,-18-17-1,18 18-15,-17-1 16,-19 1 0,19-18-1,-1 0 16,1 0-15,-1 0-16,0 0 16,1 0-1,-1-18-15,0 1 16,1 17-16,17-18 16,-36 1-16,36-1 31,0 0 94</inkml:trace>
  <inkml:trace contextRef="#ctx0" brushRef="#br2" timeOffset="-117186.617">9737 15769 0,'17'0'94,"1"0"-78,0 0-1,-1 0 1,1-17-16,0 17 15,-1 0-15,1 0 79,-1 0-48</inkml:trace>
  <inkml:trace contextRef="#ctx0" brushRef="#br2" timeOffset="-117103.839">9895 15752 0</inkml:trace>
  <inkml:trace contextRef="#ctx0" brushRef="#br2" timeOffset="-116514.883">9719 15593 0,'18'0'31,"-1"0"-15,1 0-1,17-18-15,-17 18 16,0 0-16,-1-17 16,1 17-1,-1 0-15,1 0 16,0 0-1,-1 0 1,1 0 0,0 0-1</inkml:trace>
  <inkml:trace contextRef="#ctx0" brushRef="#br2" timeOffset="-115473.923">10301 15311 0,'18'0'16,"-1"0"-1,-17 35 1,0-18-1,0 1-15,0 35 16,0-18-16,0 1 16,0 17-16,0-36 15,0 1-15,0 17 16,0-17-16,0-1 16,0 1-16,0 0 15,0-1-15,0 1 16,0 17-16,0-17 31,0-1-31,0 1 16,0 0-1,0-1-15,0 1 16,0 0 0,0-1 15,0 1-16</inkml:trace>
  <inkml:trace contextRef="#ctx0" brushRef="#br2" timeOffset="-114898.001">10530 15840 0,'0'0'0,"0"17"31,18 1-15,-18 0-1,0-1 1,0 1 0,0 0-16,0-1 15,0 1 1,0-1 15,0 1-15,0 0-1,-18-18 63,18-18-62,0 0 0</inkml:trace>
  <inkml:trace contextRef="#ctx0" brushRef="#br2" timeOffset="-114482.115">10777 15399 0,'0'-18'0,"0"0"15</inkml:trace>
  <inkml:trace contextRef="#ctx0" brushRef="#br2" timeOffset="-113435.122">10777 15363 0,'53'-52'78,"-35"52"0,0 0-63,-1 0 1,-17 17 0,0 1 15,0-1-15,0 1-16,0 0 15,0 17 1,0-17-1,0-1 1,0 1-16,-17 0 16,17-1-1,-18 1 1,18 0 0,0-36 155,18 18-155,-1-18 0,1 18-16,-18-17 15,17 17-15,1 17 32,0-17-17,-1 0 1,-17 18-16,18 0 15,0-1 1,-1-17-16,-17 18 16,18 17 15,-18-17-15,0-1-1,0 1 1,0 0-16,18-1 15,-18 19 1,0-19 0,0 18-1,-18-17 1,0 0 0,1-18-16,17 17 15,-18 1-15,0-18 16,1 0-1,-1 0 17,0-18-17,18 1 17,-17-1-32,17 0 15,0 1 1</inkml:trace>
  <inkml:trace contextRef="#ctx0" brushRef="#br2" timeOffset="-111513.739">11942 15275 0,'0'0'0,"0"-17"31,0-1-31,-18 18 16,18-18 15,-18 18 0,18-17 1,-17 17 46,-1 0-16,-17 17-46,17-17-16,-17 18 15,35 0 17,-18-18-17,1 17 1,-1 1 15,18 0-15,-18-18-16,18 17 15,-17-17 17,17 18 15,0-1-32,0 1-15,0 0 16,0-1 15,0 1-15,0 0-16,17-1 31,-17 1-15,18 0-1,0-1 1,-18 1-1,17-18-15,1 0 16,-18 18-16,17-18 16,1 35-1,-18-18 1,18 1 0,-18 0-1,0-1 1,17 1-1,1 0 1,-18-1-16,0 1 47,0 0-31,0-1-1,0 1 1,-18-1-1,1-17 17,-19 0-17,19 0 1,-1 0 15,1 0 0,-1 0-15,0-17 0,1 17-1,-1 0-15,0-18 16,1 1 15,17 34 32</inkml:trace>
  <inkml:trace contextRef="#ctx0" brushRef="#br2" timeOffset="-102915.114">1376 15258 0,'0'0'0,"-18"17"0,1 1 15,17 0-15,0-1 16,-36 18-16,36-17 15,0 0-15,-17 35 16,-1-36 0,18 19-16,0-19 15,0 1-15,0 0 16,0-1-16,-18 1 16,18-1-16,-17 1 15,-1 17-15,18-17 16,-18 0-16,1 35 15,17-36-15,-18 18 16,18-17-16,-17 35 16,17-35-16,-36 35 15,36-36-15,-17 18 16,17-17 0,-18-18-16,18 18 15,0-1 16,0 1-15,0 0 0,-18-1-1,18 1-15,0 0 16,-17-18-16,17 17 16,0 1-16,0-36 46,0 1-30</inkml:trace>
  <inkml:trace contextRef="#ctx0" brushRef="#br2" timeOffset="-100786.553">9525 14728 0,'0'0'0,"0"18"16,0 0-16,-18 17 15,1 0-15,17-17 16,-18 17-16,0-17 16,18 0-1,-17 17-15,-1-18 16,18 19-16,-17 70 16,-19-54-16,19-16 15,17 17-15,-18-36 16,0 19-16,18-1 15,0-18-15,0 1 16,-17 0-16,17-1 16,-18 1-16,18 0 15,-35 17-15,17 0 16,18 18-16,-35-35 16,17 35-16,18-36 15,-35 1-15,35 17 16,-18-17-16,18 0 15,-17 17-15,17-18 16</inkml:trace>
  <inkml:trace contextRef="#ctx0" brushRef="#br2" timeOffset="-100547.257">9102 15875 0,'-89'229'62,"72"-176"-46,123-335-16,-230 582 15,124-282-15,0-36 125</inkml:trace>
  <inkml:trace contextRef="#ctx0" brushRef="#br2" timeOffset="-99258.981">12012 14975 0,'0'36'16,"0"-19"-1,-18 1-15,18 17 16,0-17 0,0 17-1,0-17 1,0-1-16,-17 1 0,17 0 15,-18-1 1,18 1-16,0 0 16,0-1-16,0 1 15,-17 0-15,-1-1 16,0 18-16,1 18 16,-1-35-16,0 0 15,1 17-15,17 18 16,-18-35-16,0 17 15,18-18-15,0 1 16,0 17-16,0-17 16,-17 17-16,17 1 15,0-19-15,-18 36 16,18-18-16,-17-17 16,17 0-16,-18 17 15,0-17-15,18-1 16,0 1-1,-17-1-15,17 1 16,0 0 0,-18-1-1,18 1-15,0 0 16,-18-36 78,1-35-79</inkml:trace>
  <inkml:trace contextRef="#ctx0" brushRef="#br2" timeOffset="-92866.245">14817 15205 0,'17'0'78,"-17"17"-63,0 1-15,0 0 16,0 17 0,0-17-16,0-1 15,0 18-15,0-17 16,-17 0-16,17 52 31,-18-52-31,0 0 16,18-1-16,-17-17 15,17 18 17,0 0-17,0-1-15,-18 1 16,0-1-16,18 1 16,-17 0 15,-1-1-31,1 1 31,17 0 235,0-1-251,-18 1 1,0-18 0,1 0-1,17 18-15,0-1 16,-18-17 109,0 18-110,1-18 1,-1 0-16,0 17 16,1-17-16,-18 0 15,17 0 1,0 0 62,1 0-47,-1-17-15,18-1 0,-18 1-16,18-1 31,0-17-16,0-1 1,0 19-16,0-1 16,0 0-16,0 1 15,0-1-15,0 1 16,0-1 0,18-17-1,17 17 1,-17 18-1,0 0 64,34 0-64,-52 35 1,36-35-16,-19 0 15,1 18-15,-18 0 16,35-1-16,-17 18 16,0-35-16,-18 53 15,35-17-15,-18-19 16,1 1-16,0 0 16,-1-1-16,19 1 15,-19-1-15,1 19 16,0-36-16,-1 35 15,1-17-15,0-1 16,-1 1 0,18 0-16,-17-18 47,-36 0 15,1 0-46,-1 0-16,18-18 15,0 0-15,0 1 16</inkml:trace>
  <inkml:trace contextRef="#ctx0" brushRef="#br2" timeOffset="-92266.742">15011 15663 0,'35'18'47,"0"-18"-31,18 0-16,-18 0 15,-17 0-15,17 0 16,-17 0-16,0 18 16,-1-18-16,1 0 15,0 0-15,-18 17 16,17-17-16</inkml:trace>
  <inkml:trace contextRef="#ctx0" brushRef="#br2" timeOffset="-91762.4">15169 15575 0,'18'0'62,"0"0"-46,-1 0 0,1 0 109</inkml:trace>
  <inkml:trace contextRef="#ctx0" brushRef="#br2" timeOffset="-85402.391">9049 14446 0,'35'0'78,"-17"-17"-78,-1 17 16,1 0-16,0-36 16,-1 19-1,1 17 1,0-36 0,-18 19-1,17 17-15,-17-18 16,0 1-16,0-1 15,18 0 1,-1 1-16,-17-1 16,0 53 171,0-17-187,0 17 16,0-17-1,0-1-15,0 19 16,0-19-16,0 1 16,0 0-16,0 17 15,0-17-15,0-1 16,0 1-16,0-1 16,0 1-16,0 0 15,0-1 1,0 1-16,0 0 219,0-1-173,-17-17-30,17 18 0,-18 0-16,18-1 31,0 1 0,0-1-15,0 1-1,0 0 1,-17-18 0,17 17 15,-18-17-15,0 0-1,1 0 110,34 0 0,1 0-109,0 0 15,34 18-31,-34-18 16,0 0-16,17 0 15,0 0-15,-17 18 16,0-18-16,-1 0 16,1 0-1</inkml:trace>
  <inkml:trace contextRef="#ctx0" brushRef="#br2" timeOffset="-82401.405">16051 14587 0,'-17'0'63,"-1"0"-48,0 0 1,1 18-1,-1-18-15,18 18 32,-17-18-32,17 17 15,-18 1 1,18 0 0,0-1-16,0 1 15,0-1 1,-18 1-16,1-18 15,17 35 1,0-17 0,0 0-16,0-1 15,0 1 1,0 0 0,0-1-16,0 1 15,0 0-15,17-1 16,1 1-1,-18-1 17,18-17-32,-18 18 15,17-18 1,18 35 15,-17-35-31,0 0 16,-18 18-16,17-18 15,1 0-15,0 0 32,-1 0-17,1 0 1,0 0 0,-1-35-16,-17 17 15,0 0 1,18 1-1,0 17 1,-18-18-16,17 1 16,-17-1-1,0 0 1,18 18-16,-18-17 16,0-19-1,0 19 16,-18-1-31,18 0 16,0 1-16,0-1 16,-17 0-16,-1-17 15,18 18 1,-18 17-16,18-18 16,-17 0-16</inkml:trace>
  <inkml:trace contextRef="#ctx0" brushRef="#br2" timeOffset="-81579.158">16422 15046 0,'0'18'47,"0"-1"-15,0 1-17,0 0 1,0-1-1,0 1 32,0 17-31</inkml:trace>
  <inkml:trace contextRef="#ctx0" brushRef="#br2" timeOffset="-79705.914">16616 14517 0,'0'-18'47,"17"1"-32,1 17 1,-18-18-1,18 18 48,-1 0-63,1 0 16,-18 18-16,18-18 15,-18 17 1,17-17-16,1 18 15,-18-1 1,18-17-16,-18 18 16,17 0 15,-17-1-15,0 1-1,0 0 1,0-1-16,0 1 15,-35 0-15,35-1 16,-18 1 0,18 17 15,-17-35-15,34 0 312,1 0-328,0 0 31,-18-18-31,17 18 31,1 0 16,0 0-31,-1 18 15,1-18-31,-1 0 16,1 18-1,0-1 1,-18 1-16,0 0 15,35-1-15,-35 1 16,18-18 15,-18 18-31,17-1 0,-17 1 16,18-18 0,-18 18-1,18-36 1,-18 36-1,0-1 1,0 1 0,0-1-16,0 1 15,0 0 1,-18-1 0,0-17-16,18 18 15,-53 0 32,36-18-31,-1 0-1,0 0 1,1 0 78</inkml:trace>
  <inkml:trace contextRef="#ctx0" brushRef="#br2" timeOffset="-77426.837">15663 15452 0,'18'0'94,"0"0"-78,-1 0-1,19 0 1,16 0-16,-34 0 16,0 0-16,-1 0 15,19 0-15,-1 0 16,-17 0-16,-1 0 15,1 0 1,-1 0-16,1 0 16,17 0-1,-17 0 1,0 0-16,-1 0 16,19 0-16,-1 0 15,0 17 1,-17-17-16,-1 0 15,1 0-15,0 0 16,35 18-16,-36-18 16,1 0-16,35 0 15,-36 0-15,19 0 16,17 0-16,-18 0 16,0 18-16,18-18 15,-18 0-15,54 0 16,-36 0-16,17 0 15,-35 0-15,71 0 16,-71 0-16,18 17 16,0-17-16,18 18 15,-54-18 1,89 0-16,-35 0 0,35 0 16,0 0-16,35 0 15,-36 0-15,19 0 16,17 18-1,-53-18-15,36 0 16,-54 0-16,18 0 16,107 0-16,-160 0 15,53 0-15,-35 0 16,17 0-16,36 0 16,0 0-16,-71 0 15,124 0-15,-106 0 16,-18 0-16,1 0 15,17 0-15,17 0 16,-52 0-16,35 0 16,-18 0-16,18 0 15,0 0-15,17 0 16,-34 0-16,17 0 16,-18 0-16,53 0 15,-35 0-15,70 0 16,-70 0-16,53 0 15</inkml:trace>
  <inkml:trace contextRef="#ctx0" brushRef="#br2" timeOffset="-77227.172">20814 15558 0,'-18'0'47,"1"0"-31</inkml:trace>
  <inkml:trace contextRef="#ctx0" brushRef="#br2" timeOffset="-71466.98">16175 16122 0,'0'-18'47,"18"1"-47,-1-19 15,1 36 1,17-35-16,-35 17 16,35-17-16,-35 18 15,36-1-15,-19-17 16,19 35-16,-36-18 15,17 0-15,-17 1 16,0-1 0,0 0 15,0 1 125,18 17-140,-18-18-1,0 1 1,17 17 0,-17-18-1,0 36 95,18-18-95,-18 17-15,0 18 16,0-17-16,0 0 31,0 70-31,0-53 16,0-17-16,0 35 15,0-36-15,0 1 16,0 17-16,0-17 16,0 0-16,0 17 15,18 35 17,-18-52-32,0 0 15,0-1 1,0 1-1,17 0 1,-17-1 0,0 19-16,0-19 15,0 1 1,0-1-16,0 1 16,0 0 15,-17-18-31,17 17 15,0 1 17,-18-18-17,0 0 48,1 0-48,-1-18-15,1 1 32,-1 17 15,18-18-32,0 0 63,18 1-78,17 17 16,-35-18-16,17 18 16,19 0-16,-1-17 15,-17-1-15,-1 18 16,19 0-16,-19-18 15,1 18 1,-1 0 0,1 0 62,0 0-63,-1 0 1,1 0 0,0 0-16,-1 0 15,-17-17 17</inkml:trace>
  <inkml:trace contextRef="#ctx0" brushRef="#br2" timeOffset="-70865.985">16863 16069 0,'17'0'32,"1"0"-32,0 0 15,-1 0 1,1 0-1,0 0-15,-1 0 16,1 0-16,0 0 16,-1 0-1,18 0-15,-17 0 32,-18-18 46</inkml:trace>
  <inkml:trace contextRef="#ctx0" brushRef="#br2" timeOffset="-70186.729">16969 15946 0,'0'17'15,"0"1"-15,0-1 16,0 1-16,0 17 16,0-17-16,0 0 15,0 17-15,0 0 16,0-17-16,0 0 15,0-1-15,0 1 16,0-1 15,0 1 16,0 0-31,0-1 15,0 1-15,0 0-16,0-36 78</inkml:trace>
  <inkml:trace contextRef="#ctx0" brushRef="#br2" timeOffset="-69146.765">17480 15646 0,'0'0'0,"0"17"16,0 1 0,0 0-1,0-1 1,0 1-16,0 0 31,0 17-31,0-18 16,0 1-16,0 0 15,0-1 1,0 1-16,0 0 16,0-1-16,0 19 15,0-19 1,0-34 78</inkml:trace>
  <inkml:trace contextRef="#ctx0" brushRef="#br2" timeOffset="-67834.875">17709 15646 0,'0'0'0,"0"-18"16,18 0 15,0 1-31,-1-1 16,1 18-1,0 0 48,-1 0-48,1 0 1,-18 18 0,0-1-1,0 1 1,0 0-1,0 17 1,0-17-16,0-1 16,-18 1-1,1 0-15,-1-1 16,0 1 0,-17 17-1,17-17 16,1-1-31,-1 1 16,18 0 0,-17-18-16,17 17 62,0 1-31,0 0 1,17-1-17,1-17 32,-18 18-47,17-18 16,1 0-1,0 0-15,-1 0 16,19 0 15,-19 0-31,1 0 0,0-18 16,-1 18 0,-17-17-1,18 17-15,-18-36 63,0 19-63,0-1 15,0 0 1,0-17 0,0 17-1,0 1 1,-18-1-1,1 1 1,-1-1 0,0 18 31,1 0-32,-1 0-15</inkml:trace>
  <inkml:trace contextRef="#ctx0" brushRef="#br2" timeOffset="-67050.273">17374 16140 0,'0'0'16,"36"0"-16,-19 0 0,19 0 15,-19 0-15,36 0 16,-35 0 0,70 17-1,-35-17-15,-36 0 16,1 0-16,17 0 15,1 0-15,-19 0 16,19 0 0,-19 0-16,1 0 15,-1 0-15,19 0 16,-19 0-16,1 0 16,0 0-1,-1 0 1,-17 18-16,36-18 15,-19 0 1,1 0-16,0 0 16,-18 18-1</inkml:trace>
  <inkml:trace contextRef="#ctx0" brushRef="#br2" timeOffset="-66266.662">17621 16316 0,'18'0'0,"0"18"15,-18-1-15,0 1 16,0 0-16,0-1 16,0 18-1,0-17 1,0 0-16,0-1 16,0 1-16,0 0 15,0-1-15,0 1 16,0 0-1,0-1 1,0 1-16,0-1 31,0-34 79</inkml:trace>
  <inkml:trace contextRef="#ctx0" brushRef="#br2" timeOffset="-64899.116">17992 16351 0,'-36'0'94,"19"0"-94,-1 18 15,-17 0-15,0-18 16,35 17 0,-18-17-16,18 18 15,-18-18 1,18 17-1,0 1 1,0 0 15,0-1-31,0 1 16,0 0 0,18-1-16,-18 1 15,0 0 1,18-18-16,-1 17 15,1-17 17,-18 18-32,17-18 15,1 0 17,0 0-17,-18-18-15,17 18 16,-17-17-1,36-1-15,-36 0 16,0-17 0,0 17-1,0-17 1,0 0 15,0 17-31,17 18 110,-17 18-95,18-18 1,0 17-16,-18 19 15,0-19 1,0 1-16,0 0 16,0-1-16,0 1 15,0 0-15,0-1 16,0 1-16,0-1 16,-18 1-16,18 0 15,-18-1-15,18 1 16,-17 35-16,-1-53 15,18 18 17,-18 17-17,1-35 32,17-18-31,-18 18-16,18-17 15,0-1 1,0-17 0</inkml:trace>
  <inkml:trace contextRef="#ctx0" brushRef="#br2" timeOffset="-64082.391">18556 16245 0,'18'-35'109,"35"35"-109,-36-17 16,1 17-16,35-18 15,-18 18-15,-17-18 16,-1 18-16,1 0 109</inkml:trace>
  <inkml:trace contextRef="#ctx0" brushRef="#br2" timeOffset="-63490.425">18697 16034 0,'0'0'0,"0"17"0,0 19 16,0-1-16,0 18 16,0-35-16,0-1 15,0 18-15,18 1 16,-18-19-16,0 1 15,0 0 1,18-1 0,-18 1-16,17 0 31</inkml:trace>
  <inkml:trace contextRef="#ctx0" brushRef="#br2" timeOffset="-63114.175">18962 16404 0</inkml:trace>
  <inkml:trace contextRef="#ctx0" brushRef="#br2" timeOffset="-62858.324">19173 16422 0</inkml:trace>
  <inkml:trace contextRef="#ctx0" brushRef="#br2" timeOffset="-62658.664">19209 16422 0,'17'0'78,"1"0"-62,0 0-16</inkml:trace>
  <inkml:trace contextRef="#ctx0" brushRef="#br2" timeOffset="-62202.14">19473 16175 0,'18'0'31,"0"0"-15,-1 0-1,1 0-15,0 0 16,-1 0-16,18 0 16,-17 0-1,17-18 1</inkml:trace>
  <inkml:trace contextRef="#ctx0" brushRef="#br2" timeOffset="-61697.959">19614 15998 0,'0'18'0,"18"0"16,-18 17-16,18-17 15,-18-1-15,0 1 16,17 17 0,-17-17-1,0 17 1,0-17-1,0-1 1</inkml:trace>
  <inkml:trace contextRef="#ctx0" brushRef="#br2" timeOffset="-60906.832">20126 15610 0,'0'0'0,"0"18"16,0 0-1,18-1-15,-1 1 16,-17 0 0,0-1-16,0 1 15,0 0-15,0-1 16,0 18-16,0 1 16,0-19-16,0 1 15,0 0-15,0 17 16,0-17 15,0-1-15,0 1-1,0-1 1,18-17 46,-36 0-46</inkml:trace>
  <inkml:trace contextRef="#ctx0" brushRef="#br2" timeOffset="-60337.946">19879 16104 0,'18'0'16,"-1"0"-16,1 0 15,0 0-15,-1 0 16,19 0-16,-19 0 15,1 0-15,35 0 16,-18 0-16,-17 0 16,35 0-16,-18 0 15,0 0-15,18 0 16,-18 0-16,1 0 16,-19 0-16,1 0 15,35 0-15,-36 0 16,1 0-1</inkml:trace>
  <inkml:trace contextRef="#ctx0" brushRef="#br2" timeOffset="-59706.851">20161 16351 0,'0'0'0,"0"18"16,0 0-1,0-1-15,0 1 16,0-1-16,0 19 16,0-19-16,0 1 15,0 17-15,0-17 16,0 17 0,0-17-16,0-1 15,0 1-15,0 0 16,0-36 93</inkml:trace>
  <inkml:trace contextRef="#ctx0" brushRef="#br2" timeOffset="-58883.122">20461 16281 0,'-18'0'78,"1"0"-78,-1 17 16,1 1-16,-1-18 16,0 18-16,1-1 15,-19 1-15,36 0 16,-17 17-1,-1-35 1,18 17-16,0 1 31,0 17-31,18-35 16,-18 18 0,0 0-1,17-18 1,-17 17-16,18-17 78,0 0-62,-1 0-1,1-17 1,0 17-1,-18-18 17,17 18-32,-17-18 15</inkml:trace>
  <inkml:trace contextRef="#ctx0" brushRef="#br2" timeOffset="-58778.264">20408 16475 0,'0'-106'94</inkml:trace>
  <inkml:trace contextRef="#ctx0" brushRef="#br2" timeOffset="-58266.567">20408 16369 0,'0'106'94,"18"-212"-78,-18 124-16,17-18 15,-17 35-15,0-18 16,0 1 0,0 0-16,0-1 15,0 1-15,0 0 16,0-1-16,0 1 15,0 0-15,18-1 16,-18 1-16,0-1 16,0 1-1,0 0 1,0-1-16,-18-17 31,18 18-31,-17-18 16,17 18-1,-18-18 1,18 17 0,0 1-1,-17-18-15,17 18 16,-18-18 46,0-36-46,1 19-16,17-1 16,-18-17-16</inkml:trace>
  <inkml:trace contextRef="#ctx0" brushRef="#br2" timeOffset="-38794.814">21131 15663 0,'18'0'63,"0"0"-48,35-17-15,-18 17 16,0-18-16,71 18 16,-71 0-16,53 0 15,36 0-15,-54 0 16,-34 0-16,17 0 15,-18 0-15,-17 0 16,-1 0-16</inkml:trace>
  <inkml:trace contextRef="#ctx0" brushRef="#br2" timeOffset="-38362.372">21114 15258 0,'17'0'47</inkml:trace>
  <inkml:trace contextRef="#ctx0" brushRef="#br2" timeOffset="-38178.766">21325 15258 0,'247'0'47,"-494"0"-31,512 0-16</inkml:trace>
  <inkml:trace contextRef="#ctx0" brushRef="#br2" timeOffset="-36145.995">794 17798 0,'17'0'63,"1"0"-48,0 0-15,35 0 16,-36 0-16,1 0 16,-1 0-1,19 0-15,-19 0 16,1 0-1,0 0 1,-1 0 0,1 0-1,17 0-15,-17 0 16,0 0 0,-1 0-16,1 0 15,17 0-15,-17 0 16,-1 0-16,1 0 15,0 0-15,-1 0 16,-17-18-16</inkml:trace>
  <inkml:trace contextRef="#ctx0" brushRef="#br2" timeOffset="-35370.909">935 17586 0,'0'0'0,"53"0"15,-36 0 1,72 0-16,-72 0 16,54 0-16,35 0 15,-53 0-15,17 0 16,-52 0-16,35 0 16,-36 0-16,-17-18 15,18 18 63,0 0-62,-1 0 0,1 0 15</inkml:trace>
  <inkml:trace contextRef="#ctx0" brushRef="#br2" timeOffset="-34041.988">2487 16686 0,'-35'18'31,"17"0"-15,1-18-16,17 35 15,-18-35-15,18 18 16,-18-1-16,18 1 15,0 0-15,-17-1 16,-1 1-16,18-1 16,-18 19-1,18-19 1,0 1 0,0 0-16,0-1 15,0 1 1,0 0-1,0-1-15,0 1 16,0-1-16,0 1 16,0 0-16,18-18 15,0 17-15,-18 1 16,17 0 0,1-18 15,0 0-16,-1 0 1,1 0-16,17 0 16,-17 0-1,17 0 1,-17-18-16,-1 18 16,1 0-16,0 0 15,17-18-15,-18 18 16,-17-17-1,0-1 1,18 0 0,-18-17-1,0 18 1,0-1 0,0 0-16,0 1 15,0-1 1,0 0-1</inkml:trace>
  <inkml:trace contextRef="#ctx0" brushRef="#br2" timeOffset="-33934.13">2681 16898 0,'-18'-18'47</inkml:trace>
  <inkml:trace contextRef="#ctx0" brushRef="#br2" timeOffset="-33338.64">2787 17022 0,'18'0'16,"-18"17"-16,0 1 15,0-1 1,17-17-16,-17 18 16,0 0-1,0-1 1,0 1 15,0 0-15,0-1 46,0 1-62</inkml:trace>
  <inkml:trace contextRef="#ctx0" brushRef="#br2" timeOffset="-32707.033">3104 16686 0,'0'-17'15,"18"17"-15,0 0 31,-1 0-31,1 0 16,0 0 15,-1 0 1</inkml:trace>
  <inkml:trace contextRef="#ctx0" brushRef="#br2" timeOffset="-31850.166">3210 16669 0,'18'141'110,"-18"-123"-95,-18-1 1,18 1-1,-17-18-15,17 17 16,-18-17 0,36 0 156,-1 0-172,1 0 15,0 0 1,-1 0-16,1 0 15,-1 0-15,1 0 16,0 0-16,-1 0 16,1 0-1,0 0 1,-1 18 0,-17 0 15,0-1-31,18-17 15,0 0 1,-18 18-16,0 0 31,0 17-31,0-17 16,0 17 0,0-18 15,-18 1-16,0 0 1,-17-18 0,17 0-1,1 0 1,-1 0 0,0 0-1</inkml:trace>
  <inkml:trace contextRef="#ctx0" brushRef="#br2" timeOffset="-31001.847">3122 16651 0,'18'0'78,"-1"18"-62,1-1-16,0 1 15,-1-18 1,1 0-16,-18 18 16,18-18 15,-18 17 0,0 1-15,0 0 15,0-1 0,0 1 0,0 0 16</inkml:trace>
  <inkml:trace contextRef="#ctx0" brushRef="#br2" timeOffset="-29315.235">3810 16880 0,'18'0'203,"-18"-17"-109,0-1-79,-18 18 95,0 0-110,1 18 15,17-1 1,0 1 0,0 0-1,0-1 17,17-17-1,1 0-16,0 0 1,-18-17 15,17-1 1,-17 0-32,0 1 31,-17 17 0,17 17 32,0 1-48,0 0 16</inkml:trace>
  <inkml:trace contextRef="#ctx0" brushRef="#br2" timeOffset="-28122.267">4498 16651 0,'0'18'16,"18"-1"0,-18 1-16,0 0 15,0 17-15,0-17 16,0-1-16,0 19 15,0-19-15,0 1 16,0 35-16,0-36 16,0 19-1,0-19 1,0 1 15,0 0-15,17-1-1,-17 1 1,18-18 0,-18 17-1</inkml:trace>
  <inkml:trace contextRef="#ctx0" brushRef="#br2" timeOffset="-26554.532">5062 16581 0,'-17'0'78,"-1"0"-62,0 0-16,18 17 15,-35-17-15,0 0 16,17 18-16,1-18 16,-1 0-1,18 17 1,0 1 15,-18 0-31,18-1 16,0 1-1,-17 0-15,17-1 16,0 1 0,0 0-16,0-1 15,0 1 1,17-18-1,1 18 17,0-1-17,-18 1-15,17-18 16,1 0 0,0 0-1,-1 0 1,1 0-1,-1 0 1,1 0 0,0-18-1,-1 1 1,1-1 0,-18 0-1,0 1-15,0-1 16,18 18-16,-18-35 15,0 17 1,0 0 0,0 1 15,0-1-31,0 36 156,17-18-140,-17 17-16,0 1 15,0 0-15,18 17 16,-18-17-16,0 17 16,0-17-16,0 17 15,0 0-15,0-17 16,0-1-16,0 1 16,0 17 15,0-17-31,-18-18 15,18 18 1,-17-18 0,17 17-16,-18 1 15,0-18-15,1 0 16,-1 0-16,18 17 16,-35-17-16,35 18 15,-18-18-15,1 18 16,-1-18-16,0 17 31</inkml:trace>
  <inkml:trace contextRef="#ctx0" brushRef="#br2" timeOffset="-24962.717">2258 17463 0,'0'0'0,"17"0"31,36 0-31,53 0 16,-71 0-16,159 0 15,-70 0-15,17 0 16,-35 0-16,0 0 15,105 0-15,-105 0 16,71 0-16,-107 0 16,177 0-16,-141-18 15,35 18-15,-35 0 16,17 0-16,-87 0 16,52 0-16,-35 0 15,-18 0-15,-17 0 16,35 0-16,-18 0 15,18 0-15,-36 0 16,19 0-16,-1 0 16,-17 0-16,35 0 15,-36 0-15,89 0 16,-71 0-16,53 0 16,-35 0-1,18 0-15,-36 0 16,71 0-16,-53 0 15,-18 0-15,-17 0 16,17 0-16,-17 0 16,-1 0-16,1 0 15,0 0-15,-1 0 16,1 0 0,0 0-16,-1 0 15,1-18-15,35 18 16,-18 0-16,0 0 15,71 0-15,-70 0 16,52 0-16,35 0 16,-88 0-16,54 0 15,-36 0-15,-18 0 16,-18 0-16,19 0 16</inkml:trace>
  <inkml:trace contextRef="#ctx0" brushRef="#br2" timeOffset="-22777.962">2434 17709 0,'0'18'47,"18"0"-31,-18-1-16,0 1 15,0 0 1,0 17-16,0 18 16,0-18 15,0-17-31,0 17 16,0-17-16,0-1 15,0 19 1,0-19-1,0 1 1,0 0-16,0-1 16</inkml:trace>
  <inkml:trace contextRef="#ctx0" brushRef="#br2" timeOffset="-21362.246">2734 17674 0,'0'-17'31,"-18"17"0,1 17-31,-1 1 16,18-1-1,0 1 1,0 0-16,0-1 16,0 1-1,0 0-15,0-1 32,0 1-17,0 0 1,18-18-1,-1 17-15,-17 1 16,18-18 0,0 17 15,-1-17-15,1 0-1,0 0 1,-1 0-1,1 0-15,0 0 16,-18-17-16,17-1 16,18 1-1,-35-1 1,0 0 15,0 1-15,0-1-16,0 0 15,0 1 1,0-19-16,0 19 16,0 34 109,18-17-110,-18 36-15,0-1 16,0-17 0,0 17-16,0-17 15,0-1-15,0 18 16,0-17-16,0 0 31,0-1-31,0 1 16,0 0-1,0-1 1,0 1 0,-18-18-16,1 18 31,-1-18-31,1 0 15,-1 0 1,18 17 0,-18-17-16</inkml:trace>
  <inkml:trace contextRef="#ctx0" brushRef="#br2" timeOffset="-20690.51">3263 17903 0,'18'0'109,"35"0"-109,-36 0 16,1 0-16,0 0 16,-1 0-16,1-17 15,0 17-15,-1 0 16,1 0-1,-18-18-15,18 18 32,-1 0 15</inkml:trace>
  <inkml:trace contextRef="#ctx0" brushRef="#br2" timeOffset="-20194.364">3387 17780 0,'0'0'0,"0"18"16,0-1-16,0 1 0,0 35 15,0-36-15,0 19 16,0-19-16,0 1 16,0 0-16,0 35 15,0-36-15,0 1 16,0 0-16,0-1 16,0 1-1,0-1 1,0 1 15</inkml:trace>
  <inkml:trace contextRef="#ctx0" brushRef="#br2" timeOffset="-19586.848">3669 17745 0,'0'17'31,"18"19"-15,-18-19-16,0 1 16,0 0-16,0-1 15,0 1-15,0 17 16,0-17-16,0 17 15,0-17 1,0-1 0,0 1-1,0 0 1,0-1 15,0 1-15,0 0-1,0-1 1</inkml:trace>
  <inkml:trace contextRef="#ctx0" brushRef="#br2" timeOffset="-19162.945">3863 17780 0,'0'-18'31,"0"-17"-15,18 35 0,-18-18-1,0 1-15,17 17 16,-17-18-16,0 1 16,0-1 46</inkml:trace>
  <inkml:trace contextRef="#ctx0" brushRef="#br2" timeOffset="-18178.673">3986 17798 0,'-17'17'0,"-19"36"16,19-35-1,-1-1-15,-17 1 16,17 0 0,1-1-16,-1 1 31,18 0-15,0-1-1,-18 1-15,18 0 31,0-1-15,18-17 0,-18 18-1,18-18 17,-1 18 30,1-18-46,0 0-1,-1 0 1,1 0 0,-1 0-16,1 0 15,-18-18 1,18 18-16,-18-18 15,17 18-15,1 0 32,-18-17-32,0-1 15,18 18-15,-18-18 16,0 1 15,0-1-15,0 0-1,-18 18-15,18-17 16,-18-1 0,18 0-1,-17 1 17,17-1-32,-18 18 15,18-17-15,-18 17 16,18-18-16,-17 0 15,17 1 1,-18 17-16,18-18 78,0 0-62</inkml:trace>
  <inkml:trace contextRef="#ctx0" brushRef="#br2" timeOffset="-17514.465">4322 17974 0,'17'-18'31,"1"18"0,-1 0-15,1 0-1,0 0 1,-1 0 0,19 0-1,-19 0-15,1 0 16,17 0-16,-17 0 16,-1 0-16,1 0 15,17 0-15,-35-17 63</inkml:trace>
  <inkml:trace contextRef="#ctx0" brushRef="#br2" timeOffset="-17018.823">4463 17886 0,'0'0'0,"0"17"16,0 1-16,0 0 0,0 17 16,0-17-16,17 35 15,-17-18-15,0-17 16,0-1-16,0 1 15,0-1 1,0-34 109,36-1-125,-19 18 16</inkml:trace>
  <inkml:trace contextRef="#ctx0" brushRef="#br2" timeOffset="-16762.962">4833 18080 0</inkml:trace>
  <inkml:trace contextRef="#ctx0" brushRef="#br2" timeOffset="-16644.067">4833 18080 0,'71'0'46</inkml:trace>
  <inkml:trace contextRef="#ctx0" brushRef="#br2" timeOffset="-16434.875">5256 18080 0,'0'0'62</inkml:trace>
  <inkml:trace contextRef="#ctx0" brushRef="#br2" timeOffset="-16218.151">5415 18062 0,'0'0'15,"35"0"48,-17 0-47</inkml:trace>
  <inkml:trace contextRef="#ctx0" brushRef="#br2" timeOffset="-15770.67">5750 17921 0,'18'0'15,"-18"-18"-15,18 18 16,-1 0 0,1 0-1,17 0 1,-17-17 0,17 17-1,-17 0 1,17 0-16,-17 0 15,-1 0-15,1 0 16,0-18 0</inkml:trace>
  <inkml:trace contextRef="#ctx0" brushRef="#br2" timeOffset="-15218.324">5909 17762 0,'0'0'0,"0"18"16,0 17-16,0-17 15,0 17-15,0-17 16,0 17-16,0-17 15,18 17-15,-18-17 16,0-1 0,0 1 46</inkml:trace>
  <inkml:trace contextRef="#ctx0" brushRef="#br2" timeOffset="-14666.495">6544 17868 0,'0'-17'93,"18"-1"-93,-1 18 16,-17-18-16,18 1 16,0-1-16,-18 0 15,35 1-15,-35-1 16,0 0-16,0 1 16,0-1-1,0 1 16</inkml:trace>
  <inkml:trace contextRef="#ctx0" brushRef="#br2" timeOffset="-13450.463">6650 17586 0,'-18'0'32,"36"18"15,-18 17-32,0-17 16,18-1-31,-18 1 16,0-1-16,0 1 16,0 17-16,0-17 15,0 17-15,0 1 16,0-19 0,0 1-16,0 17 15,0 0 1,0-17-16,0 0 15,0-1 1,0 1-16,0 0 16,0-1-1,0 1 1,0 0 0,0-1 15,0 1-31,0-1 15,0 1 1,0 0 0,0-1 77,-18-17-77,0 0-16,1 0 16,-1 0-1,-17 0 1,17-17-16,0 17 16,1 0-1,17-18 79,0 0-78,17 18-1,1-17-15,17 17 16,1 0-1,-19 0-15,1 0 16,17 0-16,-17 0 16,17-18-1,-17 18 1,-18-17 140</inkml:trace>
  <inkml:trace contextRef="#ctx0" brushRef="#br2" timeOffset="28725.332">7197 17304 0,'0'0'0,"17"0"31,1 0 31,17 0-62,1 0 16,-1 17-16,0-17 16,-17 0-16,35 0 15,-36 0-15,19 0 16,-19 0-16</inkml:trace>
  <inkml:trace contextRef="#ctx0" brushRef="#br2" timeOffset="29430.187">7250 17533 0,'0'18'15,"17"-18"16,1 0-31,0 0 16,-1 17-16,18-17 16,-17 0-16,17 0 15,18 0-15,-35 0 16,17 18 0,-17-18-16,35 0 0,0 18 15,-36-18-15,1 0 16,0 0-1,-1 17 1</inkml:trace>
  <inkml:trace contextRef="#ctx0" brushRef="#br2" timeOffset="35253.677">8202 16633 0</inkml:trace>
  <inkml:trace contextRef="#ctx0" brushRef="#br2" timeOffset="36005.679">8202 16633 0,'-123'195'93,"105"-178"-77,18 1 0,0-1-16,0 1 15,0 0 1,0-1-1,0 1-15,0 0 32,18-18-32,-18 17 15,17 1-15,1 0 16,0-1 0,-1-17-1,-17 18-15,18-18 16,-1 0 46,-17-18-62,18 18 16,0-17-16,-1 17 16,1-18-1,17 0 1,-35-17-1,36 35-15,-36-18 16,0 1 15,0-1-31,0 0 16,0 1 0,0-1-16,0 1 15,0-1-15,0 0 16,0 1-16,0-1 15,0 0 1,-18 18-16,0-17 78,1 17-15,-1 0-63,0 0 15</inkml:trace>
  <inkml:trace contextRef="#ctx0" brushRef="#br2" timeOffset="36940.787">8608 16898 0,'0'18'32,"0"-1"-17,0 1-15,0 0 0,0-1 16,0 1-1,0 0 1,0-1-16,0 1 16,-18-18-16,18 17 15,0 1 17,0 0-1,0 17-16,-17-35-15,17 53 16,0-35-16,0-1 16,-18-34 62</inkml:trace>
  <inkml:trace contextRef="#ctx0" brushRef="#br2" timeOffset="38389.628">8731 16651 0,'18'-35'79,"0"35"-64,-1-18 1,1 18-16,-18-17 15,17-1-15,1 18 16,0 0 0,-1 0-16,1 0 62,-18 18-46,18-18-16,-1 17 15,1 1 1,-18-1 0,0 1-16,0 0 15,0 17 1,0-17 0,0-1 15,-18-17-16,18 18 1,-17-18-16,17 18 16,17-18 187,1 0-188,0 0 1,-1 0 0,1 0-1,-1 0 32,19 35 0,-36-17-31,17-1-1,-17 1 1,0-1 0,0 1 15,0 0-31,0-1 15,-17-17 1,17 18-16,-18-18 16,18 18-1,-35-18-15,17 17 32,1-17-17,-1 0 63,18-17-62</inkml:trace>
  <inkml:trace contextRef="#ctx0" brushRef="#br2" timeOffset="39804.844">9243 16616 0,'0'17'78,"17"-17"-47,-17 36-15,18-36-1,-36 0 157,1 17-109,52-17 46,-17 0-78,-18-17 16,0 34 16,0 1-48,0 0-15,0-1 16,17-17 15,1 0 63,-18-17-78,-18-1 31,18 36 109</inkml:trace>
  <inkml:trace contextRef="#ctx0" brushRef="#br2" timeOffset="40613.038">9825 16475 0,'0'35'31,"0"-17"-15,0 17-1,0-17-15,0 34 16,0-34-16,0 17 16,0 18-16,18 0 15,-18-35-15,0 0 16,0-1-16,0 18 15,0 1 1,0-19 0,0 1-1,17-18 79</inkml:trace>
  <inkml:trace contextRef="#ctx0" brushRef="#br2" timeOffset="41188.978">10213 16439 0,'-18'0'93,"1"0"-77,-1 0 0,0 36-1,1-36 1,17 17-16</inkml:trace>
  <inkml:trace contextRef="#ctx0" brushRef="#br2" timeOffset="41893.321">10213 16686 0,'18'0'16,"-18"-17"-1,0-1 17,17 18-17,-17-18 1,0 1-16,0-1 15,0 1 17,0-1-17,0 0 1,0 1 0,0-1 15</inkml:trace>
  <inkml:trace contextRef="#ctx0" brushRef="#br2" timeOffset="42892.645">10178 16439 0,'-18'0'47,"0"0"94,1 0-141,17 18 31,-18-18-15,18 18-16,0-1 15,-18 1-15,18 17 16,-17-17 0,17 0-1,0-1 1,0 1-1,0-1 1,0 1 0,0 0-16,0-1 15,0 1 1,0 0 15,0-1 0,17-17 1,-17 18-17,18-18 1,0 0 15,-1 0-15,1 0 15,0-18 16,-18 1-47</inkml:trace>
  <inkml:trace contextRef="#ctx0" brushRef="#br2" timeOffset="43621.578">10231 16475 0,'0'17'31,"17"1"0,1 0-31,-18 17 16,17-17 0,-17-1-16,18 18 15,-18-17 1,0 17-16,0-17 15,0 17 1,0 1 0,0-19-1,0 36 1,0-18-16,0 1 16,-18-19-16,18 1 15,0 0-15,0-1 16,0 1-16,-17 0 15,17-1-15,-18-17 16,1 0-16,17 18 16,-18-18-1,0 0 32,-17 0-31,17 17-1,1-17 1,17 18-16,-18-18 16,0 18-16</inkml:trace>
  <inkml:trace contextRef="#ctx0" brushRef="#br2" timeOffset="45109.047">8114 17321 0,'18'0'78,"-1"0"-63,18-17-15,1-1 16,105 0-16,-88 18 16,158 0-16,-34 0 15,70 0-15,-106-17 16,106 17-16,-71 0 16,-35 0-16,89 0 15,-36 0-15,-53 0 16,35-18-16,-123 18 15,71 0-15,-107-17 16,1-1-16,17 18 16,-17 0-16,-1 0 15,1 0 1,17 0 0,1 0-1,-19 0 1,18 0-1,1 0-15,-19 0 16,1 0-16,0 0 16,-1 0-1</inkml:trace>
  <inkml:trace contextRef="#ctx0" brushRef="#br2" timeOffset="50989.159">8414 17498 0,'0'53'110,"0"-36"-110,0 1 15,-18 0-15,18-1 16,0 1-16,0 17 16,0-17-16,0-1 15,0 19-15,0-19 16,0 1-16,0 17 16,0-17-1,0 0 1,18-54 171</inkml:trace>
  <inkml:trace contextRef="#ctx0" brushRef="#br2" timeOffset="51853.039">8696 17498 0,'-35'0'219,"35"17"-203,-18 1-16,0 0 15,1 17-15,-1 0 16,1-17-16,17 17 16,0-17-16,0 17 15,0-17 1,0-1-1,0 1-15,0 0 16,0-36 0,17 18-1,1-18 63,-1 18-78,1-17 16,0-1 0,-1 0-16,-17 1 15,18-1 1,-18 1 0,0-1-1,0 0-15,0 1 16,0-1-1,0 0 1,0 1 0</inkml:trace>
  <inkml:trace contextRef="#ctx0" brushRef="#br2" timeOffset="52388.84">8714 17515 0,'0'-17'63,"17"17"-48,-17 35-15,-17-53 0,52 36 16,-35 0-16,0-1 16,0 1-16,0 0 15,0-1-15,0 19 16,0-1-16,18 0 15,-18-17 1,0-1-16,0 1 16,0 0-1,0-1 1,0 1 0,0 0-1,-18-18-15,0 17 16,18 1-1,-17-18 1,17 17-16,-18-17 16,18 18-1,-18-18 1,18 18 0,0-36 77,0 0-77,0 1-16</inkml:trace>
  <inkml:trace contextRef="#ctx0" brushRef="#br2" timeOffset="53180.985">9013 17692 0,'36'0'234,"-1"-18"-234,0 18 16,-35-17-1,18 17-15,0 0 32,-1 0-17,1 0 48,0 0-32</inkml:trace>
  <inkml:trace contextRef="#ctx0" brushRef="#br2" timeOffset="53315.939">9208 17657 0</inkml:trace>
  <inkml:trace contextRef="#ctx0" brushRef="#br2" timeOffset="53885.336">9119 17533 0,'0'0'0,"0"35"15,0-17-15,0 0 16,0-1-16,0 19 16,0-19-16,0 1 15,0-1-15,0 1 16,0 0-16,0-1 16,0 1-1,0 0 1,18-18-1,-18 17 1</inkml:trace>
  <inkml:trace contextRef="#ctx0" brushRef="#br2" timeOffset="55405.398">9402 17480 0,'0'18'15,"17"-1"1,-17 1 0,0 17-1,0 1 1,0-19-16,0 1 15,18 17-15,-18-17 16,0-1 0,0 1 15,0 0-31,17-1 16,-17 1 15,0 0 16,0-1-32,18-17 1,-18 18 46,0 0-46</inkml:trace>
  <inkml:trace contextRef="#ctx0" brushRef="#br2" timeOffset="59693.198">8326 18045 0,'17'0'94,"1"0"-79,-1 0-15,19 0 16,-1 0-16,0 0 16,36 0-16,-36 0 15,89 0 1,-36 0-16,-35 0 15,0 0-15,-18 0 16,-17 0-16,-1 0 16,18 0-16,1 0 15,-19 0 1,1 0 0,0 0-16,17 0 15,-17 0 1,17 0-16,0 0 15,-17 0 1,17 0-16,-17 0 16,-1 0-16,1 0 15,0 0 1,17 0-16,-17 0 78,-18-18-78,35 18 16,-18 0-16,1 0 15,17 0-15,1 0 16,17 0-16,-18 0 16,-18 0-16,36 0 15,-35 0-15</inkml:trace>
  <inkml:trace contextRef="#ctx0" brushRef="#br2" timeOffset="60524.46">8819 18221 0,'0'18'63,"0"-1"-63,0 1 15,0 0-15,0 17 16,0-18 0,0 19-1,0 17-15,0-36 16,-17 1-16,17 0 15,0-1 1,0 1-16,0-1 16,0 1-1,0 0 17,0-1-17,0-52 79,35 17-78</inkml:trace>
  <inkml:trace contextRef="#ctx0" brushRef="#br2" timeOffset="62085.169">9172 18239 0,'-17'0'219,"-1"0"-219,0 0 15,1 17 1,17 1 0,-18-18-16,0 18 15,18-1-15,0 1 16,0-1-16,-17-17 16,17 18-16,0 0 15,0-1 1,0 1-1,0 0 1,0-1 0,0 1-16,17-18 15,-17 18 1,0-1 0,18 1-16,0-18 31,-1 0-16,1 0 17,0 0-32,-1 0 15,19 0 1,-36-18 0,17 1-1,1 17-15,-18-36 16,0 19-1,0-1 1,0 0 0,0 1-1,0-1 1,0 0 0,0 1 15,0 34 109,0 1-140,0 0 16,0-1-16,17 19 16,-17-19-16,0 19 15,0-19 1,0 1-16,0-1 16,0 19-16,0-19 15,0 1-15,0 17 16,-17-35-16,17 18 15,-18 17 1,-17-17 0,35 0-16,0-1 15,-18-17-15,1 35 16,-1-35-16,18 18 16,-18-18-16,1 0 62,-1 0-62,0 0 16,18-18-1,-17 18 1,-1-17 0,18-1-16,0 1 31,18-1-16,-36 18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6:02:40.52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8819 18574 0,'18'-18'47,"0"18"-32,17 0 1,-17-18-16,-1 18 16,1 0-16,35 0 15,-18 18 1,-17-18-1,-18 18 17,17-18-1,1 0 0,0 17-31,-1-17 78,1 0-62,-18-17 46,0-1-46,0 0 31,0 1-31,0-1-1,-18 18 1,18-17 15,0-1 16,0 0 47,18 18 31,0 0-110,-1 18 1,1 0 0,0-1-1,-1-17-15,1 18 16,-1-18-16,1 0 15,0 17-15,-1-17 16,-34 0 93,-1 0-77,0 0-17,18-17 1,-17 17 0,-1 0-16,18-18 15,-17 1 1,-1 17-1,0-18-15,1 18 16,17-18 0,-18 18-1,36 0 157,17 0-156,-17 0-1,-36 0 110,0-17-109,1 17 0,-1 0-16,0-18 15,-17 18-15,17 0 16,1 0-16,-19-18 16,19 1-16,-1 17 15,1 0 1,-1 0 234,0 0-250,1 0 15,-1 0-15,0 0 16,-17 0-16,0 0 16,17 0-16,1 0 15,-19 0-15,19 0 32,52 0 93,18 0-110,-18 17-15,-17-17 16,-1 0-16,1 18 15,0-18-15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6:01:42.032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4145 16633 0</inkml:trace>
  <inkml:trace contextRef="#ctx0" brushRef="#br1" timeOffset="40095.795">9719 18380 0,'0'-18'15,"-18"18"17,18-18-1,-17 18-16,17-17 1,-18-1 0,18 1 15,0-1-15,0 0-16,0 1 15,0-1 16,18 18 1,-1 0 30,1 18-46,0-1-1,-18 19 1,35-36-16,-35 52 16,18-34-1,-1 0-15,-17-1 16,0 1-16,0 0 16,0-1-16,0 1 15,0 0 1,0-1-16,0 1 15,0-1 1,0 1-16,-17 17 16,-1-17-1,0 0 1,1-1-16,-1 1 16,0 0-1,1-18 1,-1 0-1,0 0 1,1 0 31,-1 0-31,1 0 15,17-18-31,-18 18 31,18-18-15,18 1-1,-1 17 1,-17-18 0,18 18-1,-1 0 16,1 0-15,0 0 0,-1 0-1,1 0-15,0 0 16,-1 18-16,1-1 16,0-17-16,-1 18 15,1-18-15,-18 18 16,18-18-16,-18 17 15,17-17 1,1 0 47,-18-17-63,0-19 15,17 19-15</inkml:trace>
  <inkml:trace contextRef="#ctx0" brushRef="#br1" timeOffset="41144.788">10054 17939 0,'18'0'63,"-1"17"-48,-17 1 1,18-18 0,-18 18-1,18-18 16,-36 0 94,18-18-109,-18 18 47,18 18-17,0-1-30,0 1 0,18-18 62,-18-35-47</inkml:trace>
  <inkml:trace contextRef="#ctx0" brushRef="#br1" timeOffset="41863.673">10583 17621 0,'0'18'47,"0"0"-47,0 34 15,0 1-15,0-17 16,0 17-1,0-18-15,0 18 16,0-18-16,0-17 16,0-1-16,0 1 15,0 17-15,0-17 16,0 0-16,0-1 16,0 1-1,0-1-15</inkml:trace>
  <inkml:trace contextRef="#ctx0" brushRef="#br1" timeOffset="42391.931">10901 17568 0,'17'0'16</inkml:trace>
  <inkml:trace contextRef="#ctx0" brushRef="#br1" timeOffset="42879.049">10918 17568 0,'-17'0'15,"-1"0"-15,18 18 16,0 0-16,0-1 16,-17 1-1,17 0-15,0-1 16,-18 18-16,0-17 31,18 17-31,0-17 0,0 35 16,0-35-16,0-1 15,0 1 17,0-1-32,18-17 46,0 0-46,-18 18 16,17-18 0,1 0-1,-1 0 17,1 0-32,0 0 31,-18-18-31,17 18 15,-17-17-15,18-1 16,0 1 0,-18-1-16,0 0 15,17 18-15,-17-35 16,0 17 0,0 1-16,0-1 15,0 0-15,0 1 16,0-1-1,0 1 1</inkml:trace>
  <inkml:trace contextRef="#ctx0" brushRef="#br1" timeOffset="43024.03">11024 17639 0,'0'35'109</inkml:trace>
  <inkml:trace contextRef="#ctx0" brushRef="#br1" timeOffset="43311.484">10848 18256 0,'-18'0'16,"1"-17"-16,-1 17 15,0-36-15,-17 36 16,0-17-16</inkml:trace>
  <inkml:trace contextRef="#ctx0" brushRef="#br1" timeOffset="68096.396">9208 18362 0,'17'0'109,"1"0"-93,-1 0 0,-105 0 93,53 0-93,17 0-16,1 0 15,-19 0-15,1 0 16,-18 0-16,18 0 16,17 0-16,1 0 15,-19 0-15,19 0 16,17 18 62,88-18-62,-35 17-16,35 19 15,-53-19-15,71 1 16,-71-18-1,1 0-15,-19 0 0,1 0 16,-36 0 62,-17 0-62,-53 0-16,-36 0 15,54 0-15,-36 0 16,53 0-16,18 0 16,0 0-16,17 0 15,36 0 48,-1 0-48,1 0-15,17 18 16,-17-18-16,-1 17 16,19 1-1,-19-18-15,-17 17 32,-17 1 46,-1-18-63,18 18 1,-18-18-16,18 17 31,0 1-31,0 0 31,18-18-15,0 17-16,17-17 16,-35 18-1,18-18-15,-1 0 16,1 0 0,-1 0 15,-34 18 47,52-18 16,-17 0-79,-1 0 1,1 0 0,0 0-1,-1 0 1,1 0 15,0 0-15,-1 0 15,1 0-15,0 0-1,-1 0-15,1 0 16,17 0-1,-17 0-15,-1 0 0,1 0 16,-53 0 93,17 0-109,0 0 16,1 0-16,-1 0 16,1 0-16,-1 0 15,18 17-15,35-17 94,-17 0-78,-1-17-1,1-1-15,-18 0 16,18 1-16,-18-1 31,0 0-15,0 1 31,-36-1-32,19 18 1,-1 0 0,-17 0-16,0 0 15,-18 0-15,17 0 16,1 0-1,17 0 17,18 18-1,36-18-15,-19 0-1,19 0-15,-1 0 16,18-18-16,-18 0 15,-17 18-15,17-17 16,-35-1 0,0 1 31,0-1-32,-35 18-15,17 0 0,-17-18 16,0 18-16,-18-17 15,35 17 1,-17 0-16,17 0 16,0 0-16,1 0 15,34 17 110,1-17-93,0-35-32,-18 17 15</inkml:trace>
  <inkml:trace contextRef="#ctx0" brushRef="#br1" timeOffset="68800.238">8908 18362 0,'0'0'0,"-18"0"16,18 18-16,0-1 16,0 19 15,18-19-15,-1 1-1,1-18 1,0 0-16,-1 0 15,1 0-15,17 0 16,-17 0 15,-1-18-31,-17 1 94,-17 17-94,-1-18 16,0 18-16,-34 0 15,16 0 1,-52 0-16,70 0 16,-17 18-16,18-1 15,17 1 1,0 0 15,0-1-15,17-17-16,1 18 15,-1-18 1,19 0-16,-19 0 16,1 0-16,0 0 15,-1 0-15</inkml:trace>
  <inkml:trace contextRef="#ctx0" brushRef="#br1" timeOffset="70887.662">11448 17110 0,'105'0'63,"-69"0"-48,-19 0-15,36 0 16,-35 0-16,0 0 16,-1 0-16,1 0 15,0 0-15,-1 0 16,1 0 109</inkml:trace>
  <inkml:trace contextRef="#ctx0" brushRef="#br1" timeOffset="71823.768">11553 17321 0,'53'0'109,"-35"0"-93,17 0-16,-17 0 15,17 0-15,-17 0 16,0 0-16,-1 0 15,1 0 1</inkml:trace>
  <inkml:trace contextRef="#ctx0" brushRef="#br1" timeOffset="75332.412">11042 17762 0,'0'18'47,"0"0"-31,0-1-16,0 1 31,0 0-31,0-1 31,0 1 0,0-1 1</inkml:trace>
  <inkml:trace contextRef="#ctx0" brushRef="#br1" timeOffset="75928.391">11042 17903 0,'0'36'15,"0"-19"16,0 1-15,-18 0-16,18-1 16,-17 19-1,17-19 1,-18 1 31,18 0-32,0-1 32,-18-17-31,18 18-16,-17-18 16,17 17-16,-18 1 31,18 0-31,0-1 31,-18-17-15,1 0 15,-1 18-15,1-18-1,-1 0 16,18 18-15,-18-18 0,1 0-1,-1 0 17,18 17-32</inkml:trace>
  <inkml:trace contextRef="#ctx0" brushRef="#br1" timeOffset="76815.347">9754 16528 0,'0'0'0,"0"17"0,18-17 15,0 18 17,-1-18-32,19 18 15,-1 17-15,-18-35 16,19 35-16</inkml:trace>
  <inkml:trace contextRef="#ctx0" brushRef="#br1" timeOffset="77095.773">10231 16898 0,'0'18'16,"17"-18"-16,1 17 16,-1-17 15,1 36-31,35 34 62,-35-70-46,-18 18 0</inkml:trace>
  <inkml:trace contextRef="#ctx0" brushRef="#br1" timeOffset="77984.232">10442 17568 0,'0'0'0,"36"36"16,-1-19-16,18 1 15,-18 17-15,0-17 16,18 17-16,-18-17 16,1-1-16,87 19 15,-88-19-15,54 36 16,-36-35-16,0 35 16,-36-36-16,89 36 15,-71-35-15,1 0 16,-19-1-1,1 1-15,-1-18 16</inkml:trace>
  <inkml:trace contextRef="#ctx0" brushRef="#br1" timeOffset="79376.35">12347 16457 0,'-17'18'47,"-1"-1"-47,18 1 31,-18 17-31,18-17 15,-17 0 1,17-1-16,-18 1 16,18-1-1,0 1 1,0 0-16,0-1 16,0 1-16,0 0 15,18 17-15,-18-17 16,0-1-1,0 1-15,17-18 16,-17 18-16,18-1 31,0-17-15,-1 0 0,1 0-1,0 0 1,-1 0-1,1 0-15,17 0 16,-35-17 0,18 17-16,-18-18 15,17 18 1,19-53 46,-36 35-46,0-35-16,0 36 16,0-19-1,0 19-15,0-1 16,0 1 0,0-1-16,0 0 0,0-17 15,0 17 1,-18 1-1</inkml:trace>
  <inkml:trace contextRef="#ctx0" brushRef="#br1" timeOffset="80288.395">12665 16880 0,'0'18'47,"0"17"-31,0-17-1,0 0 1,0-1-16,0 1 16,0 0 15,-18-18-15,18 17-1</inkml:trace>
  <inkml:trace contextRef="#ctx0" brushRef="#br1" timeOffset="81520.994">13018 16387 0,'0'-18'94,"17"18"-79,1 0 1,-1 0 0,1 0-16,0 0 31,-1 0-15,1 18 15,-18-1-31,0 1 15,0-1-15,0 1 16,0 0-16,0 17 16,-18-35-1,18 18 1,-17-18-16,-1 17 16,0 1-1,1-18 1,-1 0-1,1 0-15,-1 0 0,0 0 16,36 0 109,0 0-109,-1 0-16,18 0 15,1 0-15,-19 0 16,1 0-16,0 0 31,-18 18-15,17-18-16,1 0 15,-18 17 1,0 18 15,0-17-31,0 0 16,0-1 0,0 1-16,0 0 31,0-1-31,-18-17 15,18 18-15,-17-18 32</inkml:trace>
  <inkml:trace contextRef="#ctx0" brushRef="#br1" timeOffset="81655.943">13070 16792 0,'0'0'0,"-17"0"15,-1 0-15,1 0 16,-1 0 31</inkml:trace>
  <inkml:trace contextRef="#ctx0" brushRef="#br1" timeOffset="82688.388">12277 17145 0,'0'0'0,"35"0"0,194 0 16,-193 0-16,158-18 15,-71 18-15,89 0 16,-177 0-16,71 0 15,-71 0-15,18 18 16,0-18-16,-35 0 16,-1 0-16,18 0 15,-17 0 63,0 0-62</inkml:trace>
  <inkml:trace contextRef="#ctx0" brushRef="#br1" timeOffset="83369.157">12718 17339 0,'0'18'16,"0"-1"0,0 1-16,0 0 15,0-1-15,0 1 16,0 0-16,0 17 16,0-18-1,0 1-15,0 17 16,0-17-16,0 0 15,0 17-15,0-17 16,0-1 0</inkml:trace>
  <inkml:trace contextRef="#ctx0" brushRef="#br1" timeOffset="84183.878">13035 17357 0,'0'35'32,"0"0"-17,0 1-15,-17 16 16,17-34-16,0 0 16,0-1-16,0 19 15,0-19 16,0 1-15,17-18 0,-17 18 15,18-18-31,-18 17 16,17-17-1,1 0 1,0 18-16,-1-18 15,1 0-15,0 0 16,-1 0-16,1 0 16,0 0-16,-1 0 15,1 0-15,17 0 16,-35-18-16,18 18 16,-18-17-16,0-1 15,0-17-15,0-1 16,0 1-16,-18 17 15,18-34-15,-35 16 16,17 19 0,1-1-1</inkml:trace>
  <inkml:trace contextRef="#ctx0" brushRef="#br1" timeOffset="84264.143">13194 17392 0,'-18'0'15,"-17"0"1,17 0-1,1 0-15,-1 0 16</inkml:trace>
  <inkml:trace contextRef="#ctx0" brushRef="#br1" timeOffset="84856.113">13899 17286 0,'53'0'31,"-17"0"-15,-1 0-16,18 0 15,-18 0-15,53-18 16,-52 18-16,-19 0 16,1 0-16</inkml:trace>
  <inkml:trace contextRef="#ctx0" brushRef="#br1" timeOffset="85423.494">13917 17074 0,'18'0'15,"-1"0"1,1 0 0,35 0-16,0 0 15,-18 0-15,53 0 16,-70 0-16,17 0 15,1 0-15,-1 0 16,-18 0 0,-17 18-1</inkml:trace>
  <inkml:trace contextRef="#ctx0" brushRef="#br1" timeOffset="86423.326">14499 17004 0,'0'0'0,"0"18"16,-17-18-16,17 35 15,-18-18 1,18 19-16,0-19 16,0 1-1,0 0-15,0-1 16,0 1-1,0 0 1,0-1-16,0 1 31,18-18-31,-1 0 16,-17 17 0,18-17-1,-18 18 16,17 0-31,1-18 32,0 0-32,-18 17 15,17-17 1,1 0 0,0 0-1,-1 0-15,1 0 16,-18-17-1,18-1-15,-18 0 16,35 1-16,-35-18 16,0 17-16,0 0 15,0 1-15</inkml:trace>
  <inkml:trace contextRef="#ctx0" brushRef="#br1" timeOffset="86495.07">14711 17074 0,'0'0'0,"0"-17"15,-18-1-15,18-17 16,-35 17-16,17 1 15</inkml:trace>
  <inkml:trace contextRef="#ctx0" brushRef="#br1" timeOffset="87103.594">14923 17251 0,'0'0'0,"-18"17"15,0 1-15,18 17 0,0-17 16,-17 0-16,17-1 15,0 1-15,0 0 16,0 17-16,0-17 16</inkml:trace>
  <inkml:trace contextRef="#ctx0" brushRef="#br1" timeOffset="87831.521">15240 16880 0,'-18'0'16,"18"36"-16,-17 17 15,-19-36-15,36 36 16,-17-35 0,-1-1-16,18 19 15,0-1-15,-17-17 16,17 17-16,0-17 16,0-1-16,0 1 15,0-1 1,17 1-1,-17 0-15,18-18 16,-18 17 0,17-17-16,1 0 15,0 0 1,-1 0 0,1 0 30,17-17-46,-17 17 0,-18-18 16,0 0-16,18-17 16,-1 18-1,-17-1-15,0-17 16,0-1-16,0-17 16,0 36-16</inkml:trace>
  <inkml:trace contextRef="#ctx0" brushRef="#br1" timeOffset="88672.316">15346 16898 0,'53'-18'47,"-36"18"-31,1 0-16,0 0 15,-1 0 1,1 0 0,0 0-1,-1 0-15,1 18 16,0 0-1,-1-1 1,-17 1-16,0 0 16,18-18-16,-18 17 15,0 1 1,0 0 0,0-1-1,-18-17 1,18 18-16,-17-1 15,-1 1 1,0-18 0</inkml:trace>
  <inkml:trace contextRef="#ctx0" brushRef="#br1" timeOffset="89023.485">15522 17092 0,'36'0'16,"-1"0"-1,-18 0 1,1 0-1,0 0 17,-18 18-17,17-18 17,-17 17-32,0 1 15,0 0 1,0-1-1,0 1 1,0 0-16,0 17 16,0-18-1,-17-17 1,17 36-16,-18-36 16,0 17-16,1 1 15,-54-18-15,36 0 16,17 0-16,-35 0 15,36 0-15,-1 0 16</inkml:trace>
  <inkml:trace contextRef="#ctx0" brushRef="#br1" timeOffset="89727.318">16069 17410 0,'0'17'31,"0"1"-31,0 0 16,18-1-16,-18 1 15,0-1-15,0 1 16,0 0-16,0 17 16,-18-17 15</inkml:trace>
  <inkml:trace contextRef="#ctx0" brushRef="#br1" timeOffset="91047.203">16828 17286 0,'0'-18'0,"0"1"31,17 17-15,1 0-16,-1 0 15,19 0-15,70 17 16,-89-17-16,54 18 16,-54-18-16,36 0 15,-17 0-15,122 0 16,-105 0-16,-17 0 15,-19 0-15,18 18 16,-35-1 125,-17 1-141,-1 0 15,1 17-15,-1 0 16,0-35-16,18 36 16,0-1-16,-17-35 15,17 17-15,-18-17 16,18 18-16,0 0 15,0-1-15,18 1 16,-18 0 0,17-1 31,-17 1-16,18-18-16,0 18 1,-1-18 0,1 0 31,-18 17-47,17-17 15,1 0 1,0 18-16,-1-18 15,1 0-15,0 0 16,-18 17 0,17-17-1</inkml:trace>
  <inkml:trace contextRef="#ctx0" brushRef="#br1" timeOffset="91544.36">17851 17498 0,'17'0'31,"1"0"1,-1 0-17,1 0-15,0 0 16,17 0-16,-17 0 31,-1-18-15</inkml:trace>
  <inkml:trace contextRef="#ctx0" brushRef="#br1" timeOffset="92000.381">17727 17392 0,'0'0'0,"18"0"16,17 0-1,-17 0 1,-1 0-16,1 0 16,35 0-16,-18 0 15,0 0-15,-17-18 16,17 18-16</inkml:trace>
  <inkml:trace contextRef="#ctx0" brushRef="#br1" timeOffset="92849.2">18344 17180 0,'0'0'0,"18"0"32,0 0-17,-1 0 1,-17 18-16,36 0 15,-36-1-15,0 1 47,0-1-31,0 1-16,0 0 16,0-1-1,0 1-15,-18 0 16,0 17-1,1-35 1,-1 18-16,0-18 16,1 17-1,17 1 1,0-36 93,0 1-93,17 17 0,1 0-16,0 0 15,-1 0-15</inkml:trace>
  <inkml:trace contextRef="#ctx0" brushRef="#br1" timeOffset="93223.441">18433 17410 0,'17'0'15,"-34"0"-15,52 0 16,-17 0 47,-18 35-63,0-17 31,0-1-16,0 1-15,0-1 16,-18 1-16,18 0 16,-18-1-1,18 1-15,-17-18 16,17 18 0,-36-1-16,19-17 31,-36 0 16,18 0-47,35-17 0,-18 17 15,0 0 17</inkml:trace>
  <inkml:trace contextRef="#ctx0" brushRef="#br1" timeOffset="93856.542">18292 17233 0,'0'0'0,"17"-17"15,-17-1 1,18 18-16,-1 0 16,-17-18-16,18 18 140,0 0-140</inkml:trace>
  <inkml:trace contextRef="#ctx0" brushRef="#br1" timeOffset="94775.586">18785 17057 0,'0'0'0,"-17"0"16,-1 17-16,1-17 15,-1 18-15,18 0 16,-18-1 0,18 1-1,0 0 1,0-1-1,0 1 17,0 0-1,18-18-15,-18 17-1,18-17 1,-1 18-1,1-18 1,-1 0-16,1 0 16,0 0-1,-1 0 17,1 0-1,-18-18-31,18 18 15,-1 0-15,-17-17 16,0-1 0</inkml:trace>
  <inkml:trace contextRef="#ctx0" brushRef="#br1" timeOffset="94856.356">18909 17180 0,'0'0'16,"0"-17"-16,0-1 31</inkml:trace>
  <inkml:trace contextRef="#ctx0" brushRef="#br1" timeOffset="95759.35">19244 17039 0,'0'0'0,"0"18"16,-18-1-16,1 36 15,17 0-15,-18-35 16,0 35-16,18-18 16,-35 0-16,35-17 15,-17 17-15,-1-17 16,0 35-16,1-35 15,-1-1 1,18 1 0,-18-1-16,18 1 15,-17-18-15,-1 35 16,18-17 0,0 0-16,0-1 15,-18 1-15,18 0 16,0-1-16,0 1 31,0-36 94</inkml:trace>
  <inkml:trace contextRef="#ctx0" brushRef="#br1" timeOffset="96631.251">19315 17410 0,'-18'0'31,"0"17"-15,1 1 0,17 0-16,-18-18 15,18 17 1,-18 1 0,18-1-1,0 1-15,0 0 16,0 17 15,18-17-15,0-18-1,-18 17-15,17-17 32,1 0 61,0 0-77,-1 0-16,1 0 31,-18-17-31,18 17 31,-18-18-31,0 0 16,0 1 15,0-1-15,0 0-16,0 1 16,0-18-1,0 17 1,0 0-1,-18 18 1</inkml:trace>
  <inkml:trace contextRef="#ctx0" brushRef="#br1" timeOffset="114488.164">10866 13529 0,'17'0'63,"18"0"-48,-17 18 1,17-1 0,-17-17-16,17 36 15,1-36-15,-1 17 16,18 1-16,-36 0 16,1-1-16,53 1 15,-36-18-15,-35 17 16,35 1-16,0-18 15,-17 0-15,0 0 16,17 0-16,-35 18 16,18-18-16,-1 0 62,-17 17-31,0 1 79,-17 17-79,-19-35-15,19 18-16,-1 0 15,-17-1-15,17 1 16,1-18-16,-19 17 16,19 1-1,17 0-15,-18-1 16,0 1-1,1 0 1,-1-1 0,18 1-16,0 0 15,-18-18-15,1 17 16,-1-17 0,1 35 30,-1-35-30,18 18 47,-18 0-63,18-1 15,0 1 1,-17-18-16,-1 18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30T16:10:31.40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229 15946 0,'0'-18'16,"0"0"-1</inkml:trace>
  <inkml:trace contextRef="#ctx0" brushRef="#br0" timeOffset="2024.228">1411 1870 0,'0'17'63,"0"19"-47,0-1-16,0-17 15,18-1-15,-18 18 16,0 1-1,0-19-15,0 1 0,0 35 16,0-35-16,0 17 16,0 53-1,0 36-15,0-89 16,0 106-16,0-18 16,0-52-16,0 35 15,0-53-15,0-18 16,0-17-16,0 35 15,0-36-15,0 18 16,0 18-16,0-17 16,0 122-16,0 89 15,0-176-15,0 176 16,0-71-16,0 89 16,0-106-16,-18 176 15,18-194-15,0 88 16,0-35-16,0 0 15,0 53-15,0-70 16,0-36-16,0 106 16,0-71-16,0 89 15,0-107-15,0 107 16,0-195-16,0 89 16,0-35-16,0-54 15,0-35-15,0 124 16,0-106-1,0 35-15,0-35 16,0 18-16,0-36 16,0 18-16,0-18 15,0 18 1,0-247 62,0 124-78,0-160 16</inkml:trace>
  <inkml:trace contextRef="#ctx0" brushRef="#br0" timeOffset="3223.22">1482 1905 0,'17'0'31,"19"0"-15,16 0-16,-16 0 16,17 0-16,53 0 15,-36 0-15,89 0 16,35 0-16,-53 0 16,18 0-16,-36 0 15,89 0-15,17 18 16,-105-18-16,17 0 15,35 0-15,-70 0 16,35 0-16,-88 0 16,0 0-16,-18 0 15,0 0-15,18 0 16,-17 0-16,-19 0 16,89 0-16,-71 0 15,71 0-15,-53 0 16,71 0-1,34 17-15,36-17 16,-52 0-16,87 0 16,35 0-16,-17 0 15,36 0-15,69 0 16,-16 0-16,140 0 16,-35 0-16,-106 0 15,141 0-15,-35 0 16,-106 0-16,53 0 15,-35 0-15,-159 0 16,53 0-16,-71 0 16,36 0-16,-106 0 15,70 0-15,-87 0 16,-54 0-16,71 0 16,-71 0-16,0 0 15,18 0-15,-18 0 16,1 0-16,17 0 15,17 0-15,107 0 16,-72 0-16,36 0 16,-35 0-16,88 0 15,-53 0-15,-52 0 16,105 0 0,-53 0-16,88 18 15,-35-18-15,18 0 16</inkml:trace>
  <inkml:trace contextRef="#ctx0" brushRef="#br0" timeOffset="3728.397">18538 1993 0</inkml:trace>
  <inkml:trace contextRef="#ctx0" brushRef="#br0" timeOffset="5152.139">13458 1958 0,'0'-18'0,"18"18"16,17 0-16,-17 0 15,17-17-15,54 17 16,34 0-16,-52 0 16,-36 0-16,194 0 15,-88 0-15,89 0 16,-36 0-16,-53 0 16,17 0-16,-34 0 15,-89 0-15,106 0 16,-88 0-1,18 0-15,-36 0 16,89 0-16,-89 0 16,53 0-16,35 0 15,-52 0-15,-36 0 16,71 0-16,-71 0 16,54 0-16,34 17 15,89-17-15,-54 0 16,107 0-16,-124 0 15,18 0-15,476 0 32,-441 0-32,0 0 15,-18 0-15,71 0 16,-176 0-16,176 0 16,-71 0-16,36 0 15,-36 0-15,71 0 16,-106 0-16,18 0 15,-106 0-15,35 0 16,-53 0-16,124 0 16</inkml:trace>
  <inkml:trace contextRef="#ctx0" brushRef="#br0" timeOffset="5791.767">21149 1940 0,'0'0'0,"88"0"0,-35 0 16,-18 0-16,-17 0 15,0 0-15,-1 0 16,1 0-16,0 0 16,-1 0-1,1 0-15,35 0 16,-36 0-16,36-17 16,-17 17-16,-1 0 15,0 0-15,0 0 16,1 0-16,17 0 15,-36 0-15,19 0 16,69-18-16,-52 18 16,-17 0-16,17 0 15,-36 0-15,1 0 16,-1 0 15,1 0 0,17 0-15,-17 0-16,0 0 16,-1 0-16,1 0 62,17 0-62,-17 0 16,17 0-16,0 0 15,-17 0-15,35 0 16,-18 0-16,1 0 16,16 0-16,-16 0 15,-1 0-15,-17 0 16</inkml:trace>
  <inkml:trace contextRef="#ctx0" brushRef="#br0" timeOffset="7191.407">20108 1940 0,'18'0'16,"0"0"-16,17-17 16,0 17-16,-17 0 15,52-18-15,-34 18 16,69-18-16,-16 18 15,69 0-15,-105 0 16,-17 0-16,-1 0 16,18 0-16,-18 0 15,-17 0-15,-1 0 16,1 0-16,0 0 16,-1 0-1,1 0-15,0 0 16,17 0-1,-18 0 1,19 0-16,-19 0 16,1 0-16,35 0 15,-35 0-15,35 0 16,-18 0-16,-18 0 16,36 0-16,-17 0 15,-1 0-15,18 0 16,-36 0-16,19 0 15,17 0-15,-18 0 16,18 0-16,0 0 16,-36 0-16,1 0 15,0 18-15,17-18 16,-17 0-16,-1 0 16,1 0-16,0 0 15,-1 0-15,1 0 16,-1 0-16,1 0 15,0 0 1,-1 0 31,54 0-31</inkml:trace>
  <inkml:trace contextRef="#ctx0" brushRef="#br0" timeOffset="7447.757">22983 1976 0</inkml:trace>
  <inkml:trace contextRef="#ctx0" brushRef="#br0" timeOffset="9143.884">22507 1923 0,'18'0'47,"0"0"-47,-1 0 16,36 0-16,-35-18 15,-1 18-15,54 0 16,-53 0-1,87-18-15,-69 1 16,-1-1 0,18 0-16,-36 18 15,1 0-15,0 0 16,-1 0-16,1 0 16,0-17-1,-1 17 1,1 0-1,17 0-15,-17 0 16,0 0-16,17 0 16,0 0-16,-17 0 15,17 0-15,-17 0 16,17 0-16,0 0 16,18 0-16,-18 0 15,-17 0-15,35 0 16,-35 17-16,-1-17 125,1 0-110,-1 0-15,1 0 32,0 0-32,17 18 15,-17-18 1,-1 0-16,1 0 31,0 0-31,17 18 63,-17-18-63,17 0 15,-18 0-15,1 0 16</inkml:trace>
  <inkml:trace contextRef="#ctx0" brushRef="#br0" timeOffset="9751.409">23971 1870 0,'0'17'16,"0"1"-1,0 0-15,0-1 16,0 1-1,18-18-15,-18 35 16,0-17-16,0-1 16,0 1-1,0 35-15,0 0 16,0-35-16,0 35 16,0-18-16,0 106 15,0-18-15,0-52 16,0-36-16,18 18 15,-18 0-15,0-35 16,17 35-16,-17-36 16,18 19-16,-18 16 15,0 19-15,0-18 16,0 106-16,17-18 16,-17-53-16,18 177 15,-18-124-15,0 88 16,18 36-16,-18 52 15,17-88-15</inkml:trace>
  <inkml:trace contextRef="#ctx0" brushRef="#br0" timeOffset="10007.256">24183 6138 0,'0'0'16,"18"194"-16,-1 18 0,18-36 16,-17 71-16,-18-106 15,0 89 1,18-36-16,-18 17 15,0-105-15,0 0 16,0-35-16,0 35 16,0 17-16,0 18 15,0-53-15,0 106 16,17-123-16,-17 17 16,0 36-16,0-89 15,0 71-15,-17-89 16,-1 54-16,18-36 15,-18 71-15,1-18 16</inkml:trace>
  <inkml:trace contextRef="#ctx0" brushRef="#br0" timeOffset="10303.238">24236 9578 0,'0'123'16,"0"-246"-16,-18 458 0,18-247 15,0 177-15,0-124 16,0 88-16,0-35 16,0 18-16,0-177 15,0 71-15,0-35 16,18 34-16,-18-52 15,0 18-15,0-36 16,0 71-16,0-71 16,0 1-16,0-19 15,0 19 1,0-19 0,-18-17 62,-17-141-63,17 18-15,1-89 16</inkml:trace>
  <inkml:trace contextRef="#ctx0" brushRef="#br0" timeOffset="11223.787">23989 4269 0,'0'0'0,"0"17"0,0 1 16,0 0 0,0-1-1,0 1-15,0-1 16,0 1-16,18-18 15,-18 18-15,0-1 16,0 19 15,0-19-15,0 1-16,17 0 16,-17 17-16,0 0 15,18-17-15,-1 35 16,-17-36-16,0 1 15,18 35-15,-18-18 16,0 0-16,0 18 16,0-17-16,0-1 15,18-17 1,-18 17-16,0 0 16,17-17-1,-17 35-15</inkml:trace>
  <inkml:trace contextRef="#ctx0" brushRef="#br0" timeOffset="11423.448">24112 5133 0,'0'0'0,"0"18"15,0 34-15,0-34 16,0 0-16,0-1 16,0 19-16,0-19 15,0 36-15,0-35 16,0 35-16,0 106 16,36-89-16,-19 106 15,1-158-15,-18 17 16,18 18-16,-18-35 15,0 17-15,0 1 16,17 16-16,1-16 16,-18-1-16,0-17 15,0 17-15</inkml:trace>
  <inkml:trace contextRef="#ctx0" brushRef="#br0" timeOffset="11671.787">24253 6491 0,'-52'-53'31,"16"-35"-31</inkml:trace>
  <inkml:trace contextRef="#ctx0" brushRef="#br0" timeOffset="14359.252">1499 3157 0,'18'0'46,"-18"18"-30,18-18 0,-1 0-16,18 0 15,-17 0-15,17 0 16,107 0-16,52 0 16,-53 0-16,88 0 15,-35 0-15,18 0 16,-54 0-16,107 0 15,-194 0-15,17 0 16,35 18-16,89-18 16,-124 0-16,106 0 15,-123 0-15,211 0 16,-159 0-16,-52 0 16,158 17-16,-105-17 15,87 0-15,-105 18 16,71-18-16,-36 0 15,159 0-15,-124 18 16,89-1 0,17-17-16,-18 0 15,-52 0-15,17 0 16,89 0-16,-107 18 16,72-18-16,-89 0 15,17 0-15,19 0 16,34 17-16,-52-17 15,17 0-15,89 18 16,-54-18-16,19 0 16,-89 18-16,17-18 15,-52 0-15,106 0 16,-124 0-16,88 0 16,-35 0-16,18 0 15,-54 0-15,36 0 16,18 0-16,17 0 15,107 35-15,-125-35 16,19 18-16,17-18 16,-89 17-16,1-17 15,35 18-15,-123-18 16,87 18-16,-34-18 16,-54 17-16,107-17 15,-1 0-15,-35 0 16,36 0-1,-72 0-15,37 18 16,34-18-16,-53 0 16,-52 0-16,158 0 15,-52 0-15,-19 18 16,1-18-16,35 17 16,-53-17-16,-52 18 15,105-18-15,-53 17 16,-35-17-16,-1 0 15,36 18-15,36-18 16,-54 0 0,18 0-16,-52 0 0,34 0 15,18 0-15,-53 0 16,106 0-16,-123 18 16,105-18-16,18 0 15,-52 0-15,16 0 16,177 0-1,-246 0-15,34 0 16,18 0-16,18 0 16,35 0-16,-53 0 15,18 0-15,105 0 16,-122 0 0,16 0-16,89 0 15,-106 0-15,-35 0 16,-53 0-16,-18 0 15,-17 0-15,35-18 16,-18 18-16,53-18 16,36 18-16,-54 0 15,19 0-15,-36 0 16,17 0-16,-35 0 16,71 0-16,-18 0 15,-52 0-15,17 0 16,17 0-16</inkml:trace>
  <inkml:trace contextRef="#ctx0" brushRef="#br0" timeOffset="14783.167">23125 3545 0,'0'0'0,"53"0"16,-36 0-16,18 0 15,-17 0-15,17 18 16,-17-18 0,0 0-1,17 0 1,-17 0-1,-1 0-15,1 0 32,17 0 30,-17 0-62,17 0 16,-17 0-16,-1 0 15,19 0 1,-19 0-16,36 0 16,-35 0-16,35 0 15,-142 0 95</inkml:trace>
  <inkml:trace contextRef="#ctx0" brushRef="#br0" timeOffset="16815.934">1905 2187 0,'-18'36'31,"18"-1"-31,-17 0 16,-1-17-1,18-1-15,-35 19 16,17-36-16,1 35 15,-1-17-15,18-1 16,-35 1-16,35 17 16,-18-17-16,0-18 15,18 17-15,0 1 16,0 0 0,18-54 93</inkml:trace>
  <inkml:trace contextRef="#ctx0" brushRef="#br0" timeOffset="17456.566">1958 2187 0,'18'0'15,"-1"18"1,1 0-1,-1 17 1,1 0-16,-18-17 16,0-1-16,18-17 15,-18 36-15,17-1 16,-17-17 0,0-1-16,18 1 15,-18-1 1,0 1-1,0 0 17</inkml:trace>
  <inkml:trace contextRef="#ctx0" brushRef="#br0" timeOffset="18231.638">1746 2611 0,'36'0'16,"-19"0"0,1 0-16,-1 0 15,54-18 1,-36 18-16,1 0 15,16-18-15,-34 18 16,17 0-16,1 0 16,-19 0-16,19 0 15,-36 36 126,0-19-141,0 1 16,0-1-16,-18 19 15,18-19-15,0 1 16,0 0-1,0-1-15,0 1 16,-18-18 78</inkml:trace>
  <inkml:trace contextRef="#ctx0" brushRef="#br0" timeOffset="18879.787">1764 2646 0,'0'35'31,"0"-17"-31,0-1 16,0 1 0,0 0 15,18-18-16,-1 17 64,-17 1-48,18-18 0</inkml:trace>
  <inkml:trace contextRef="#ctx0" brushRef="#br0" timeOffset="19743.17">2716 2240 0,'0'0'0,"0"18"0,-17-18 15,-19 35-15,1-17 16,0-1-1,17 1-15,1 0 16,-1-1 0,0-17-1,18 18 1,0 0 0,0-1-1,0 18 1,0-17-1,53 0 17,-53-1-17,18-17-15,-18 18 16,18-18-16,-1 0 16,1 0-1,-1 0 1,1 0-1,0 0 1,-1 0 0,1-18-1,-18 1 1,35-1-16,-35 0 16,0 1-1,0-1 1,0 1-1</inkml:trace>
  <inkml:trace contextRef="#ctx0" brushRef="#br0" timeOffset="19799.86">2769 2381 0,'0'18'0,"0"-36"0,-17 18 0,17-17 16,-18 17-1,0 0-15</inkml:trace>
  <inkml:trace contextRef="#ctx0" brushRef="#br0" timeOffset="20375.777">2928 2258 0,'0'17'0,"0"1"15,0 17 1,-18-17-16,18 17 31,-17 18-31,-1-53 0,18 35 16,0-17 0,0 17-16,0 18 15,0-35 1,0 0-1,0-1-15,0 1 16,0-1-16,0 19 16,18-54 62,17-17-63,-35 0-15</inkml:trace>
  <inkml:trace contextRef="#ctx0" brushRef="#br0" timeOffset="20815.747">3034 2364 0,'0'17'16,"0"1"-16,0 0 15,18-1 1,-18 1-1,0-1-15,17-17 16,-17 18-16,0 0 16,0-1 15,0 1-31,18 0 62</inkml:trace>
  <inkml:trace contextRef="#ctx0" brushRef="#br0" timeOffset="21335.987">3263 2328 0,'0'0'0,"0"36"16,0-1-16,18-35 16,-18 35-16,0-17 15,0-1 1,0 1-16,0 0 16,0-1-1,0 1 1,0 0-1</inkml:trace>
  <inkml:trace contextRef="#ctx0" brushRef="#br0" timeOffset="21368.093">3281 2558 0,'0'-18'16,"0"0"-16,17 1 15</inkml:trace>
  <inkml:trace contextRef="#ctx0" brushRef="#br0" timeOffset="21696.185">3351 2275 0,'18'0'0,"0"0"15,-1 0 1,1 0-16,0 0 47,-18 18-47,17-18 15</inkml:trace>
  <inkml:trace contextRef="#ctx0" brushRef="#br0" timeOffset="22535.478">2558 2734 0,'0'0'0,"0"18"15,0 17 1,0-17-1,0 17-15,0-17 16,0-1 0,0 1-16,0-1 15,0 1 1,0 0 0,0-1-1</inkml:trace>
  <inkml:trace contextRef="#ctx0" brushRef="#br0" timeOffset="22568.589">2558 2963 0</inkml:trace>
  <inkml:trace contextRef="#ctx0" brushRef="#br0" timeOffset="22848.039">2611 2822 0,'35'0'15,"-18"18"1,1 0 0,0-18-16,-1 0 31</inkml:trace>
  <inkml:trace contextRef="#ctx0" brushRef="#br0" timeOffset="23304.056">2769 2822 0,'0'0'0,"0"18"0,0 0 16,0 17-16,0 0 16,0-17-1,0-1-15,0 1 16,0 0 0,0-1-16,0 1 15,18-18 48,0-53-32</inkml:trace>
  <inkml:trace contextRef="#ctx0" brushRef="#br0" timeOffset="23808.229">2981 2752 0,'-18'0'32,"18"17"-32,-17 1 15,-1 0 1,18-1-1,0 19-15,-18-19 16,18 1 0,0 17-16,0-17 31,18 17-31,0-35 16,-18 53-16,17-35 31,1-18-31,0 0 0,-1 0 31,1 0-31,-18-18 16,18-17-1</inkml:trace>
  <inkml:trace contextRef="#ctx0" brushRef="#br0" timeOffset="23863.916">3052 2946 0,'0'-18'15,"0"36"-15,0-54 16,0 19-16</inkml:trace>
  <inkml:trace contextRef="#ctx0" brushRef="#br0" timeOffset="24136.319">3052 2858 0,'0'35'15,"0"-18"-15,0 1 16,0 17 0,0-17-1,0 0 17,0-1-1</inkml:trace>
  <inkml:trace contextRef="#ctx0" brushRef="#br0" timeOffset="24856.211">3175 2769 0,'18'0'16,"-18"18"-16,0 0 31,0-1-16,0 1 1,0 0-16,0-1 16,0 1-1,0-1 48,17-17-63,1 36 15,-18-19 1,18-17 47,-1-17-48,-17-1 1</inkml:trace>
  <inkml:trace contextRef="#ctx0" brushRef="#br0" timeOffset="24923.432">3298 2875 0,'-17'18'0,"34"-36"0,1-17 16,-18 17-16,18 18 15</inkml:trace>
  <inkml:trace contextRef="#ctx0" brushRef="#br0" timeOffset="25289.153">3351 2769 0,'0'18'15,"0"0"-15,0-1 16,0 1-16,0 0 16,0-1-16,0 18 15,0-17 1,0 0-1,0 35-15,0-36 16,0 19 0,0-1-1,0-18 1,18-34 78,-18-18-94,0-1 15</inkml:trace>
  <inkml:trace contextRef="#ctx0" brushRef="#br0" timeOffset="25823.944">3528 2699 0,'0'35'16,"0"-17"-1,0-1-15,0 1 16,0 35-16,0 0 15,0-36 1,0 19-16,0-19 16,0 1-16,0 0 15,0-1-15,0 1 16,0 0 0,17-54 77,-17 19-93,0-1 16,18-17-16,-18 17 16</inkml:trace>
  <inkml:trace contextRef="#ctx0" brushRef="#br0" timeOffset="26024.111">3634 2716 0,'0'0'0,"0"18"0,0 35 16,0-35-16,0-1 16</inkml:trace>
  <inkml:trace contextRef="#ctx0" brushRef="#br0" timeOffset="26216.245">3634 2858 0,'0'52'15,"0"-34"1,0-88-16,0 175 0,0-69 16,0-19-1,0 1 16,0 0-15</inkml:trace>
  <inkml:trace contextRef="#ctx0" brushRef="#br0" timeOffset="26242.333">3634 3052 0,'-18'-36'15</inkml:trace>
  <inkml:trace contextRef="#ctx0" brushRef="#br0" timeOffset="26472.101">3563 2875 0,'18'0'0,"-1"0"15</inkml:trace>
  <inkml:trace contextRef="#ctx0" brushRef="#br0" timeOffset="26575.95">3598 2875 0,'18'18'15</inkml:trace>
  <inkml:trace contextRef="#ctx0" brushRef="#br0" timeOffset="27175.451">3810 2752 0,'0'0'0,"18"17"0,-18 1 15,0 17-15,0-17 16,0 0-16,17-1 15,-17 18-15,0-17 16,0 0 0,0-1-16,0 1 31,0 0-15,0-1-1,0-34 63,0-19-62</inkml:trace>
  <inkml:trace contextRef="#ctx0" brushRef="#br0" timeOffset="27202.54">3845 2946 0,'0'-53'16</inkml:trace>
  <inkml:trace contextRef="#ctx0" brushRef="#br0" timeOffset="27599.373">3916 2752 0,'17'17'0,"-17"19"16,18-19 0,0 1-16,-18 0 15,0-1-15,17-17 16,-17 18-16,0-1 16,0 1-1,18 0 1,-18-1-1,18-17 17,-18 18-32,0 0 15,17-36 32,-17 0-31</inkml:trace>
  <inkml:trace contextRef="#ctx0" brushRef="#br0" timeOffset="28175.789">4145 2752 0,'0'17'15,"0"1"1,0 0-16,0-1 16,0 1-16,-17 52 31,17-52-15,0 0-1,0-1 1,17-17 31,1 0-16,-1 0-31,1 0 31,0 0-31,-18-17 16,17 17-1,-17-18-15,0 0 16,0 1 0,0-1-16,0 1 15,0-1 1</inkml:trace>
  <inkml:trace contextRef="#ctx0" brushRef="#br0" timeOffset="28240.505">4216 2752 0,'0'17'0,"0"-34"0</inkml:trace>
  <inkml:trace contextRef="#ctx0" brushRef="#br0" timeOffset="29783.148">5274 2081 0,'0'18'47,"0"0"-31,0 17-1,18-35 1,-18 35 0,0-17-16,0 0 15,0-1-15,0 36 16,0-35-16,0 35 16,0 0-16,0-36 15,0 18-15,0 18 16,0-17-16,0-1 15,0-17-15,0 34 16,17-34-16,-17 35 16,0-18-16,18 54 15,0 34-15,-1-35 16,1 0-16,-18 36 16,18 17-16,-1-35 15,-17 0-15,0-18 16,18 0-16,-18-35 15,0-18-15,0 0 16,17 1-16,-17-1 16,18-17-16</inkml:trace>
  <inkml:trace contextRef="#ctx0" brushRef="#br0" timeOffset="30631.46">5486 4075 0,'35'123'16,"-70"-246"0,88 405-1,0-88 1,-18-35-16,-35-124 15,35 35-15,-35-34 16,18 70-16,-18-71 16,0 0-16,0 18 15,17 18 1,1-19-16,0-16 16,-18 70-16,17-1 15,1-52-15,0 88 16,-18 53-16,0-123 15,17 17-15,-17 36 16,0-54 0,0 18-16,0-70 15,0 35 1,18 18-16,-18-36 16,0 71-16,0-89 15,17 19-15,-17 17 16,0-18-16,0 18 15,0 0-15,0-36 16,0 1 0,0 0-16,0 17 15,0-18 1,0 1-16,0 17 16,0 1-16,0-19 15,0 1 1,0 0 31,0 17-32</inkml:trace>
  <inkml:trace contextRef="#ctx0" brushRef="#br0" timeOffset="33111.677">5803 2152 0,'0'18'16,"0"17"-1,0-17 1,0 34-1,0-16-15,0-1 16,0 0 0,0 1-16,0-19 15,0 1-15,0-1 16,0 1-16,0 0 16,18-18-1,-18-18 126,0 0-141</inkml:trace>
  <inkml:trace contextRef="#ctx0" brushRef="#br0" timeOffset="33695.614">5891 2117 0,'0'0'0,"18"17"31,0 1-31,-1 0 16,1 17-16,0-17 15,-1 34 1,-17-34-16,18 0 15,-18-1-15,18 36 47,-18-35-31,0 0-16,17-18 16,-17 17-1,0 1-15,0-1 16</inkml:trace>
  <inkml:trace contextRef="#ctx0" brushRef="#br0" timeOffset="34335.233">6174 2187 0,'17'18'16,"1"0"-16,-18-1 0,0 1 15,0-1-15,18 1 16,-18 35-16,0-35 16,0 17-1,0-17 1,0-1-16,0 1 16,0-1 30,0-17 48</inkml:trace>
  <inkml:trace contextRef="#ctx0" brushRef="#br0" timeOffset="35000.436">6279 2117 0,'0'0'0,"0"-18"15,18 18 1,-18-18 0,18 18-1,-1 0 32,1 18-31,-18 0-1,18-18-15,-1 17 16,1-17-16,-18 36 16,18-36-1,-1 35 1,-17-17-1,0-1 1,0 1 0,0-1-1,-17 1 17,-1-18-17,0 0-15,1 0 16</inkml:trace>
  <inkml:trace contextRef="#ctx0" brushRef="#br0" timeOffset="35832.199">6615 2134 0,'0'18'31,"-18"0"-15,0-1 0,18 19-16,-17-1 15,17-18-15,-18-17 16,18 36-16,0-19 31,0 1-31,0 0 16,0-1-16,18 1 15,-18 0-15,0-1 32,17-17-17,-17 18-15,18-18 16,-18 17-16,18-17 15,-1 18 17,1-36 15,0 18-32,-1-17 1,-17-1-1,18 1-15,-18-1 32,-18-17-32,18-1 15,-17-17 1,-19 36-16,36-1 16</inkml:trace>
  <inkml:trace contextRef="#ctx0" brushRef="#br0" timeOffset="36535.549">6862 2205 0,'0'0'0,"0"35"0,17 0 16,1 1 0,-1-19-16,-17 19 15,0-1-15,18-17 16,0-1-16,-1 18 15,1-35-15,17 18 47,-17-18-47,0 18 16,-1-18 0,36-18-16,-35 18 15,-1-18-15,1 18 16,0-17-16,-1-18 15,1 35-15,0-36 16,-1 1 0,-17 17-16,0 1 15</inkml:trace>
  <inkml:trace contextRef="#ctx0" brushRef="#br0" timeOffset="37223.834">7267 2170 0,'0'17'31,"0"1"-31,0 35 16,0-36-16,0 1 15,0 0 1,0 52-1,0-52-15,0 0 16,0-1-16,0 18 16,0 1-16,0 17 15,0-36-15,0 1 16,0 0 0,0 17-16,0-18 0,0 1 15,0 0 1,0-1-16,-17-17 15,17 18-15,0 0 16,-18-18-16,18 17 16,-18-17 62,1 0-78,-1-17 15,0-1 1,-17 0-16,17 1 16,1-1-16,-1-17 15,18 17-15,0 1 16,0-1 0,35 18-1,1 0 1,-1-18-16,-17 1 15,-1 17-15,107-18 16,-107 18-16,1-18 16,17 1-16,-17 17 31,-18-18-15,0 0-16,0 1 15</inkml:trace>
  <inkml:trace contextRef="#ctx0" brushRef="#br0" timeOffset="37744.57">7549 2293 0,'18'0'16,"0"-18"-16,-18 1 15,0-1 1,17 18-16,-17-17 16,0-1 30,0 0-30,0 1 0,-17 17-1,-1-18-15,0 18 16,1-18-16,-1 1 31</inkml:trace>
  <inkml:trace contextRef="#ctx0" brushRef="#br0" timeOffset="38215.637">7514 2117 0,'-17'0'32,"17"35"-17,-18 0 1,0-35 0,1 53-16,-1-35 15,18-1 1,0 36-16,0-35 15,0 17-15,0-17 16,0 0-16,0-1 16,0 1-16,0 52 62,0-52-46,18-18 15,-1 0-15,1 0-16,0 0 15,17 18 1,-18-18-16,1 0 16,17 0-16,-17 0 15,-18-18 1,0 0 93,0 1-109</inkml:trace>
  <inkml:trace contextRef="#ctx0" brushRef="#br0" timeOffset="38831.19">7779 2187 0,'17'36'15,"-17"-19"1,0 1-16,0 17 16,0-17-16,0-1 15,0 36-15,0-17 16,0-19-16,0 1 15,0-1-15,0 1 16,0 0-16,0-1 31,18-17 94,-18-35-125,0 17 16,0 1-16,0-18 16,0-1-16</inkml:trace>
  <inkml:trace contextRef="#ctx0" brushRef="#br0" timeOffset="39095.574">7832 2346 0,'17'0'16,"1"0"0,0 0-1,-1 0 1,1-18 46,-18 1-46,0-1-16,35 0 16,-35 1-16,0-1 15</inkml:trace>
  <inkml:trace contextRef="#ctx0" brushRef="#br0" timeOffset="39319.821">7990 2205 0,'0'18'0,"18"-1"15,-18 1-15,18-1 16,-18 1-16,0 17 16</inkml:trace>
  <inkml:trace contextRef="#ctx0" brushRef="#br0" timeOffset="39495.917">8061 2469 0,'18'0'16,"-18"-17"31</inkml:trace>
  <inkml:trace contextRef="#ctx0" brushRef="#br0" timeOffset="39976.01">8326 2205 0,'0'0'0,"0"18"15,17-1-15,-17 1 16,0-1-16,0 1 16,0 0-1,0 17-15,0-17 16,18-18-1,-18 17-15</inkml:trace>
  <inkml:trace contextRef="#ctx0" brushRef="#br0" timeOffset="40768.16">8202 2099 0,'0'18'31,"0"-1"-15,18-17 46,-1 0-15,19 0-47,-19 0 16,36 0-16,-35 0 15,-1 0-15,1 0 16,0 0-1,-1-17 48,1 17-47,0 0-16,-1 0 15,1 0 1</inkml:trace>
  <inkml:trace contextRef="#ctx0" brushRef="#br0" timeOffset="41311.974">8608 2117 0,'0'0'0,"0"17"15,0 1 1,0 35 0,0-35-16,0 17 15,0-18-15,0 1 16,0 17-16,0 1 15,0-19 1,0 19-16,0-19 16,0 1-1,17-18 1,-17 17 0,18-17-1,0 0 1,-1-17 15,-17-1-31,18 18 16,-18-17-16,35-1 15,-17 0-15,0 1 16</inkml:trace>
  <inkml:trace contextRef="#ctx0" brushRef="#br0" timeOffset="41432.88">8784 2293 0,'0'0'0,"0"-18"16,0 1-16,0-1 0,-17 1 16,-1 17-1</inkml:trace>
  <inkml:trace contextRef="#ctx0" brushRef="#br0" timeOffset="41888.892">8749 2205 0,'0'18'62,"0"-1"-46,18 1 0,-18-1 15,17-17 0,18 0-15,1 0-1,-36-17-15,17 17 16,1-18-16,0 18 16,-18-17-16,17 17 15,-17-18 1,0 0-1,18 18 1,0 36 109,-18-19-125</inkml:trace>
  <inkml:trace contextRef="#ctx0" brushRef="#br0" timeOffset="42056.949">9066 2417 0,'0'-18'47</inkml:trace>
  <inkml:trace contextRef="#ctx0" brushRef="#br0" timeOffset="44567.807">9948 1976 0,'0'17'203,"0"1"-187,0-1-1,0 1-15,0 0 16,18-1 0,-18 1-1,0 0-15,0-1 16,0 1-16,0 0 15,0-1-15,0 19 16,0-1-16,0-18 16,0 19-16,0 17 15,0-18-15,0 53 16,0-53-16,0 1 16,0-1-16,0 18 15,0-18-15,0 53 16,0 36-16,0-54 15,18 36-15,-18 0 16,17 35-16,-17 106 16,0-141-16,0 106 15,0-107-15,0 72 16,0-89-16,0 0 16,0-35-16,0-18 15,0 1 1,0 17-16,0-18 15,0 18-15,0 106 16,18-18-16,17 88 16,-35-106-16,18 89 15,-1-36-15,19 89 16,-19-53-16,1-54 16,-18 36-16,0 18 15,0-124-15,0 177 16,0-124-16,0 18 15,0 35-15,0 0 16,0-18 0,0 71-16,18-159 0,-1 71 15,-17 106-15,18-124 16,0 18-16,-18 35 16,0-124-16,17-35 15,-17 71-15,0-70 16,0-1-16,0 18 15,0-18-15,0 0 16,0 18-16,0-18 16,0 54-16,0-36 15,0-36-15,0 1 32,0 0 30,0-1-31,0 1-15,0-1 0,0 1-1,0 17 32,0 1-47,0-54 156,-35-88-140,0 18-16,17 0 16</inkml:trace>
  <inkml:trace contextRef="#ctx0" brushRef="#br0" timeOffset="47159.426">5398 3404 0,'0'18'46,"0"0"-46,17 17 16,-17-17 0,0 34-16,0 1 15,0-17-15,0 17 16,0-18-16,0 53 16,0-35-16,0-18 15,18 106-15,-1 53 16,-17-123-16,0 35 15,0-53-15,0 17 16,0-35-16,0 71 16,0-35-16,0 35 15,0-53-15,0-18 16,0 0-16,0-17 16,-17 52-16,17 36 15,0-53 1,0 18-16,0 17 0,0-35 15,0 17-15,0-17 16,0-17-16,0 16 16,0-16-16,0 17 15,0 17-15,0-35 16,0 71 0,0-88-16,0 17 0,0 18 15,0 0-15,0-18 16,17 18-1,-17-17 1,0 16-16,0-34 16,0 0-16,0 35 15,0-18-15,0 0 16,0 0-16,0 18 16,0-35-16,0 0 15,0 17-15,0-17 16,0-1-16,0 1 15,0 0-15,0-1 16,0 18-16,0-17 16,0 0-16,0-1 15,0 72-15,0-54 16,18 0-16,-18-17 16,0-1-1,0 124 48,0-123-63,18 0 15,-1 17-15,19 71 16,-19-88 0,-17-1-16,0 1 93,36 123-93,-19-106 16,-17-17-16,0-1 16,0 19-16,0-1 15,-17 0 1,-1-35-16,18 18 15,0 35-15,0 0 16,-18-18-16,18-17 16,0 35-16,-17-18 15,17 0-15,-18-17 16,0-1-16,18 1 16,0 0-1,0 17-15,0 0 16,0 18-1,0-35 1,0-1 0,0 1-16,0 0 15,0-1-15,0 1 16,0 17-16,0-17 16,18 105-16,0-105 15,-18 17-15,0 18 16,0 18-16,0-36 15,0 36 1,0-18-16,0-36 16,-18 18-1,18-17-15,0 17 16,0-17-16,0 35 16,0 0-16,0-18 15,0-17-15,0 52 16,0 19-16,0-54 15,0-18-15,0 1 16,-18 35-16,1-35 16,17-1-16,-18 19 15,0-19-15,18 1 16,0 88-16,0-71 16,0 18-16,0 0 15,0-18 1,-17 71-1,17-88-15,0 17 16,-18 18-16,1-18 16,17-17-16,0-1 15,0 19 32,0-72 141,0 1-188</inkml:trace>
  <inkml:trace contextRef="#ctx0" brushRef="#br0" timeOffset="49688.324">17427 1976 0,'0'35'62,"0"-18"-46,0 36-16,0-17 15,0 105-15,0 53 16,0-53-16,0-106 16,0 124-16,0-18 15,0 35 1,18 71-16,-18-105 16,35 104-16,-17-122 15,-1 88-15,1-54 16,35 248-16,-53-194 15,0 211-15,0-88 16,0 0-16,0 53 16,0 142-16,0-266 15,0 89-15,0 88 16,0-106-16,35 177 16,18 34-16,-35-299 15,-1 53-15,19 53 16,-36-18-16,0-53 15,0 71-15,0-106 16,0 35-16,0-17 16,0-1-16,0 19 15,-36 69-15,36-105 16,0-17-16,0-36 16,0 17-16,0-52 15,0 106-15,0-124 16,0 88-16,0-35 15,0 18 1,0-53-16,0 35 16,0-53-16,0-106 15,0-17-15,0 17 16,0-17-16,0-124 109,0 17-93,0-175-16</inkml:trace>
  <inkml:trace contextRef="#ctx0" brushRef="#br0" timeOffset="52703.822">10724 2258 0,'0'0'0,"0"17"0,0 1 15,0 0 1,0-1-16,0 1 16,0 0-16,0 17 15,0 0-15,0 0 16,0 18-16,0-17 16,0-1-16,0-17 15,0-1-15,0 1 16,0-1-16,0-34 78,0-18-62,0-1-16</inkml:trace>
  <inkml:trace contextRef="#ctx0" brushRef="#br0" timeOffset="53799.468">10760 2293 0,'0'-18'15,"0"1"48,17 17-63,1 0 15,0-18 1,-1 18 0,-17-17-16,18 17 15,0 0-15,-1 0 16,1 0-16,-1 0 15,1 0 1,0 0 0,-18 17-1,17-17-15,1 18 16,-18-1 0,0 1-16,0 17 31,0 1-16,0-19-15,-18 1 16,-17 0 0,17-1-1,1 1 1,17-36 109,35 18-125,-17 0 16,17 0-16,-17 0 15,17 0-15,-17 0 16,17 0-16,-17 0 15,-1 0 17,-17 35-1,0-17-15,0 0-1,0-1-15,0 1 16,0 0-1,0 17-15,-17-17 16,-1-18-16,0 17 16,18 1-16,-17-1 15,-19 1 1,36 0-16,-17-18 16,17 17-16,-36-17 15,19 0 1,17-17 31,-18-1-47,18 0 15</inkml:trace>
  <inkml:trace contextRef="#ctx0" brushRef="#br0" timeOffset="54567.519">11289 2346 0,'0'18'31,"18"-18"-31,-18 17 15,0 1-15,0 0 16,0-1-16,0 1 16,0-1-16,0 19 15,0-19-15,0 1 16,0 0-16,0-1 16,17-17-16,-17 18 15,18 0-15,-18-1 16,17-17-1,1 0 79,0 0-63,-1 0-15,-17-35-16,0 17 31,18 18-31,-18-17 16,0-1-16,0 0 16</inkml:trace>
  <inkml:trace contextRef="#ctx0" brushRef="#br0" timeOffset="55227.212">11430 2469 0,'18'18'94,"-1"0"-78,-17-1-16,18-17 15,0 0 64,-1-35-48,1 35-16,-18-18-15,0 1 16,0-1 0,0 1-16,17 17 109,1 35-93,-18 0-1,18-35-15,-18 18 16,0-1-16,0 1 16,0 0-16,0-1 15,17-17 1,-17 18-16,0 0 31,0-1-15,18 1-16,-18-1 15,18 1 1,-1 17-16,1-35 16,0 0-16,35 0 15,-36 0 1</inkml:trace>
  <inkml:trace contextRef="#ctx0" brushRef="#br0" timeOffset="55744.429">11889 2399 0,'0'0'0,"17"18"0,1 17 15,-18 0 1,0 0 0,18-35-16,-18 36 15,0-19-15,0 1 16,0 0-16,0-1 16,0 1-1,0-1 1,0 1-16,17 0 15,-17-36 79,0-17-78,0 17-16</inkml:trace>
  <inkml:trace contextRef="#ctx0" brushRef="#br0" timeOffset="55799.609">11959 2593 0,'0'-88'47,"0"176"-47,0-194 0,0 88 0</inkml:trace>
  <inkml:trace contextRef="#ctx0" brushRef="#br0" timeOffset="56255.627">12047 2399 0,'18'0'0,"0"0"16,-1 18 0,1-18-16,0 17 15,-1-17-15,1 0 16,-1 0-1,1 0 1,0 18 0,-18-1-1,17 19 1,1-19 0,-18 1-16,0 0 15,0-1-15,0 1 16,0 0-1,0-1-15,18-17 32</inkml:trace>
  <inkml:trace contextRef="#ctx0" brushRef="#br0" timeOffset="56783.393">12541 2434 0,'0'18'16,"0"17"0,0 0-16,0-17 15,0 17-15,0-17 16,0 17-16,0-17 15,0-1-15,0 1 16,-17 0 0,17-1-1,0 1 1,0-36 78</inkml:trace>
  <inkml:trace contextRef="#ctx0" brushRef="#br0" timeOffset="56837.571">12524 2628 0,'0'-70'16,"0"52"-16</inkml:trace>
  <inkml:trace contextRef="#ctx0" brushRef="#br0" timeOffset="57207.798">12577 2434 0,'17'0'31,"1"35"-31,-1-17 16,-17 0-16,18-1 16,0 1-16,-1 0 15,1-1 1,0 1-16,-18 17 16,17-35-16,-17 18 15,0-1-15,18-17 16,-18 18-1,18 0-15,-18-36 94</inkml:trace>
  <inkml:trace contextRef="#ctx0" brushRef="#br0" timeOffset="57911.63">13000 2381 0,'0'0'0,"-35"18"16,17 17-1,0-17-15,1-1 16,17 1-16,-18 17 16,0-35-16,18 18 15,0 0-15,0-1 16,0 1-16,0 0 15,0-1 1,18 1 0,-18-1-1,18 1 1,17-18 46,-17 0-62,-1-18 16,1 18 0,-18-17-16,35-1 15</inkml:trace>
  <inkml:trace contextRef="#ctx0" brushRef="#br0" timeOffset="58272.336">13088 2522 0,'0'0'0,"0"-17"16,0-1-1,0 53 64,0-17-64,0 0 1,0-1-16,0 19 15,0-19 1,0 1 0,0-1-1,18-34 95</inkml:trace>
  <inkml:trace contextRef="#ctx0" brushRef="#br0" timeOffset="58688.718">13388 2487 0,'0'0'0,"18"0"15,-1 18 1,-17-1 0,0 1-16,0 0 15,0-1 1,0 1-16,0 17 16,0-17-1,0-1 1,0 1-1</inkml:trace>
  <inkml:trace contextRef="#ctx0" brushRef="#br0" timeOffset="59111.616">13212 2434 0,'17'0'31,"1"0"-15,-1 0-1,19 0-15,-1 0 16,0 0-16,-17 0 15,17 0-15,0 0 16,-17 0 0,0-17-16,-1 17 15,1 0 1,0 0 15</inkml:trace>
  <inkml:trace contextRef="#ctx0" brushRef="#br0" timeOffset="59807.434">13864 2381 0,'0'-17'0,"-17"34"62,-19 1-46,19 17-1,-1-17-15,18-1 16,-18 1-16,18 0 16,-17-1-16,17 1 15,0 0-15,0-1 16,0 1-1,0 0-15,0-1 16,35-17 0,-35 18-16,35 17 15,-35-17-15,18-18 16,17 0 0,-17 0-1,-1 0-15,1 0 16,17-18-1,-35 0 1,0 1-16,18-1 16,0-17-16,-1 35 15,-17-35-15,0 17 16</inkml:trace>
  <inkml:trace contextRef="#ctx0" brushRef="#br0" timeOffset="59954.421">14005 2540 0,'0'-53'47,"0"88"47</inkml:trace>
  <inkml:trace contextRef="#ctx0" brushRef="#br0" timeOffset="60104.417">14041 2628 0</inkml:trace>
  <inkml:trace contextRef="#ctx0" brushRef="#br0" timeOffset="61288.868">18768 2275 0,'0'0'0,"0"18"0,0 0 16,0 17-16,0 0 15,0 18-15,0-18 16,0 1-16,0-1 16,-18-17-16,1 17 15,17-17 1,-18-18 0,18 17-1,-35-17 1,17 0-1,0 0-15,1 0 16,-1 0 0</inkml:trace>
  <inkml:trace contextRef="#ctx0" brushRef="#br0" timeOffset="62063.46">18591 2628 0,'0'0'15,"18"0"1,0 0-1,-1 0-15,1 0 16,0 0-16,17 0 16,18 0-16,53 0 15,-89 0-15,19 0 16,16 0-16,-16 0 16,-1 0-16,-17-17 15,-18-1-15,35 18 16,-17-18-1,-1 1-15,-17-1 16,18 18 0,-18-18-16,0 1 15,0-19 1,0 19 0,0-1-16,0 1 15,0-1 1,-18 18-16,1-18 15,-1 1-15,0-1 16,1 0 0,-1 1-1,0 17-15,1 0 16,-19 0-16,19-18 16,-1 18-16,1 0 15,-19 0 1,19-18-16,-19 18 0,19 0 15,-1 0-15,0 0 16,1 18 15,17 0-15,-18 17 0,1-17-16,17-1 15,0 1-15,0 35 16,-18-53-1,0 17-15,18 1 16,-17 0-16,17-1 16,0 1-1,0 0 17,0-1-17,17-17 1,1 0-1,0 18-15,-1-18 16,1 0-16,17 0 16,-17 0-16,-1 0 15,1 0-15,0 0 16</inkml:trace>
  <inkml:trace contextRef="#ctx0" brushRef="#br0" timeOffset="62951.924">19315 2399 0,'0'0'0,"-18"0"16,0 0-16,1 18 16,17-1-16,-18-17 15,18 18-15,0-1 16,-18-17-16,18 18 16,0 17-1,0-17 1,18 0-1,0-1 1,-1-17 0,1 0-1,0 0 1,17 0 0,-17 0-1,-1-35-15,1 17 31,-1 18-31,1-35 16,-18 17 0,18 18-16,-18-17 31</inkml:trace>
  <inkml:trace contextRef="#ctx0" brushRef="#br0" timeOffset="63576.024">19562 2381 0,'0'0'0,"0"18"0,0 0 15,17 17 1,-17-18-16,0 1 16,0 0-16,0-1 15,0 1-15,0 0 16,0-1-1,0 1-15,-17 0 16,17-1 0,0-34 124,0-19-124,0 19-16,17-19 16,1 1-16</inkml:trace>
  <inkml:trace contextRef="#ctx0" brushRef="#br0" timeOffset="63975.853">19632 2452 0,'18'0'15,"-18"17"16,17-17-31,-17 36 16,18-36 0,0 0-16,-18 17 15,0 1-15,17 0 16,1-1 0,-18 1-1,18-18 1,-1 18-16,-17-1 15,18-17 17,-18-17 30,0-1-46</inkml:trace>
  <inkml:trace contextRef="#ctx0" brushRef="#br0" timeOffset="64567.316">19914 2381 0,'18'0'78,"0"0"-15,-1 0-47,-17 18-1,18 0-15,-18-1 16,0 1-16,18-1 15,-18 1-15,0 0 16,0 17-16,0-17 16,0-1-1,17-17 1,1 18 62,-1-18-62,1 0-16,35 0 15,-35 0-15,35-18 16,-36 18-16,1 0 16</inkml:trace>
  <inkml:trace contextRef="#ctx0" brushRef="#br0" timeOffset="65119.652">20655 2417 0,'0'0'0,"0"17"16,0 1 0,0 17-16,0-17 15,-17-18-15,17 35 16,0-17-1,0-1-15,0 1 16,0-36 78,0 1-79</inkml:trace>
  <inkml:trace contextRef="#ctx0" brushRef="#br0" timeOffset="65711.625">20638 2558 0,'0'-89'63,"17"89"46,1 0-109,-18 18 16,17-18 0,19 0-1,17 0-15,-36 0 16,1 0-1,-18-18-15,18 18 16,-1 0-16,-17-17 16,18-1-16,-18-17 31,0 53 94,0-1-125,0 18 16,0-17-1,0 0 1,0-1-16,0 1 31,17-18 47</inkml:trace>
  <inkml:trace contextRef="#ctx0" brushRef="#br0" timeOffset="66464.136">21202 2381 0,'0'0'0,"-18"18"15,1 0-15,17-1 16,-36 1-16,36-1 16,-17 1-16,17 0 15,-18-18 1,18 17-16,0 1 15,0 0 1,0-1 0,0 1-1,18-18 1,-18 18 0,17-18-1,-17 17-15,18-17 16,0 0-16,-1 0 15,19 0 1,-19 0-16,1 0 16,0 0-16,-1 0 15,1 0-15,-1 0 16,1-17-16,0-1 16,-18-17-16,0 17 15,0-17 1,0 17-1</inkml:trace>
  <inkml:trace contextRef="#ctx0" brushRef="#br0" timeOffset="66609.123">21378 2611 0,'0'0'0,"18"0"16,-18 17 0,18-17-16,-1 0 15,1 0 1</inkml:trace>
  <inkml:trace contextRef="#ctx0" brushRef="#br0" timeOffset="67200.085">21784 2452 0,'0'0'0,"0"17"0,0 1 16,0 0-16,0-1 16,0 19-16,0-19 15,0 1-15,0 17 16,0-17 0,18-1-1,-18 1 1,17-18-1,1 0 64,-18-18-79,35 1 15,-35-1-15,18 1 16,0-1-16,-1-17 15,1 17-15,-1 0 16,19-17-16,-19 17 16,1 1-16,0 17 15</inkml:trace>
  <inkml:trace contextRef="#ctx0" brushRef="#br0" timeOffset="67583.86">21960 2593 0,'0'0'0,"18"0"16,-18 18-16,0-1 15,18-17 1,-18 18-16,17-1 31,1-17-15,-18 18-16,18 0 15,-1-18 1,1 17-16,0 1 16,-1-18-16,1 0 15,-1 0 17,-17-18-17</inkml:trace>
  <inkml:trace contextRef="#ctx0" brushRef="#br0" timeOffset="68168.298">22296 2522 0,'0'0'0,"-18"0"16,18 18-1,-18 0-15,18-1 16,-17 1 0,17 0-16,0-1 15,-18-17-15,18 18 16,0-1-16,0 1 16,0 0-1,18-18 1,-18 17-16,17 1 31,1-18-15,0 0-1,-1 0 1,1 0 0,-1-18-1,1 18 1,0-17-16,-18-1 15,0 0 1,0 1-16,0-1 16</inkml:trace>
  <inkml:trace contextRef="#ctx0" brushRef="#br0" timeOffset="68655.417">22525 2558 0,'18'35'31,"-18"-17"-31,0-1 16,0 1-16,17-1 16,-17 1-16,0 0 15,0-1 1,18-17-1,-18 18 1,0-36 109,0 1-109,0-1-16</inkml:trace>
  <inkml:trace contextRef="#ctx0" brushRef="#br0" timeOffset="68895.219">22578 2646 0,'0'0'31,"17"0"16,1 0-47,0 0 15,-18 17 1,17-17-16,19 0 16,-1 0-1,-17 0 1,17 0-1,0 0-15,-35-17 16,18 17 0</inkml:trace>
  <inkml:trace contextRef="#ctx0" brushRef="#br0" timeOffset="69607.586">22825 2646 0,'17'-18'47,"-34"18"-1,-1 35-30,18-17 0,0 0-1,0-1-15,0 1 47,18-18-47,-1 0 16,-17 18-16,18-18 15,0 0-15,17 0 32,18 0-32,0 17 15,-36-17-15,19 0 16,-19 0 0,1-17-1,-18-1 1,0 0-1,0 1-15,0-1 16,0 0 0,0 1-1,0-1 1,0 1 15,-18 17-31,-17 35 47,35 0-31,-18 0-16,1-17 15,17 0-15,-18 17 16,18-17-16,0-1 16,0 1-1,0 0-15,18-1 31,-1-17 1,1 0-17,0 0 1,-1-35 0,-17 17-1,0 1-15,0-1 16,0 0-16</inkml:trace>
  <inkml:trace contextRef="#ctx0" brushRef="#br0" timeOffset="69896.046">23195 2593 0,'18'18'15,"-18"17"1,0-18-1,0 19 1,17-36-16,-17 17 16</inkml:trace>
  <inkml:trace contextRef="#ctx0" brushRef="#br0" timeOffset="70047.547">23266 2752 0,'17'17'15,"-34"-34"-15,52 34 0,-17-17 16,17 0-16,-17 0 15,-1 0-15,18 0 16,-17-17 0,-18-1-1,0 0-15</inkml:trace>
  <inkml:trace contextRef="#ctx0" brushRef="#br0" timeOffset="70215.602">23442 2716 0,'0'-70'47,"0"105"47,0 0-94,0-17 15,0 0-15</inkml:trace>
  <inkml:trace contextRef="#ctx0" brushRef="#br0" timeOffset="70352.058">23442 2981 0,'0'18'0,"0"35"15,0-124-15,0 159 0,0-53 16,0 18-16,0-35 16,0 0-1</inkml:trace>
  <inkml:trace contextRef="#ctx0" brushRef="#br0" timeOffset="70631.482">23442 3210 0,'0'0'15,"-18"0"1,1-17-16,-1-19 16,18 19-1,-17-1-15,17-17 16,-18 17-16,18 1 15,35 17 17,0 0-32,18 0 15,-35 0-15,17 0 16,18 0-16,18 0 16,35 17-16,17-17 15,-52 0-15,-54 0 16,1 0-16,-18-17 15,-18-1 1</inkml:trace>
  <inkml:trace contextRef="#ctx0" brushRef="#br0" timeOffset="73647.729">1429 7497 0,'0'0'0,"0"35"15,0-18 1,0 1-16,17 17 16,-17 1-16,0 17 15,0-18-15,18 0 16,-18 18-16,0 18 15,0-36-15,0 71 16,0-36-16,0-34 16,0 16-16,0 19 15,-18 35-15,1 158 16,-19-122 0,36 87-16,-17-35 15,17 18-15,0 17 16,0 35-16,0-70 15,0 53-15,0-70 16,0 34-16,0-34 16,0 70-16,0-106 15,0 18-15,0-36 16,0-52-16,0 176 16,-18-71-16,1-35 15,17 36-15,-36 69 16,36-34-16,0-106 15,0 70-15,0 36 16,0-36-16,0 1 16,0-107-16,0 36 15,0 18 1,0-89-16,0 53 0,0-35 16,0-18-16,0 1 15,0 17-15,0-18 16,0 0-16,0-17 15,0-1 1,0 1 0,0 0-1,0-36 79,0-17-94,0-18 16</inkml:trace>
  <inkml:trace contextRef="#ctx0" brushRef="#br0" timeOffset="74983.457">5503 7726 0,'0'0'16,"0"53"-16,0-18 0,0 53 16,0 36-16,0 17 15,0-53-15,0 177 16,0-124-16,0 88 16,0-53-16,0 54 15,-17-1 1,-19 159-16,36-35 15,0 17-15,0 159 16,-17 18-16,17 124 16,0 34-16,0-264 15,0-141-15,0-53 16,0-106-16,0-35 16,0-89-16,0-52 31</inkml:trace>
  <inkml:trace contextRef="#ctx0" brushRef="#br0" timeOffset="77488.778">3069 3598 0,'-35'-17'375,"17"17"-359,-17 17-16,17-17 15,1 18-15,-1-18 47,18 18-15,-18-18-32,18 17 15,0 19 16,-17-19-15,17 1 0,0-1-1,0 1-15,0 0 16,17-1 0,-17 1-1,36-18-15,-36 18 16,17-1-16,1 19 15,0-19-15,17 1 16,18 17-16,-53-17 16,17-1-16,1-17 15,0 18-15,-18 0 16,17-18-16,1 17 16,-18 19-1,18-36-15,-18 17 16,17-17-1,-17 18-15,18-18 16,-18 18 0,0-1 15,-18-17-31,18 18 16,-17-1-16,17 1 15,-18 0-15,0-18 16,-17 17-16,0-17 15,17 18-15,1-18 16,-19 18-16,19-18 16,-1 0-16,-17 0 15,17 0-15,0 0 16,-17 0-16,18 0 16,-1 0-1,0-36-15,1 36 16,17-17-1,17 17 79,1 0-78,0 0-16</inkml:trace>
  <inkml:trace contextRef="#ctx0" brushRef="#br0" timeOffset="78288.443">3034 3598 0,'0'0'0,"0"-17"16,18 17-16,17 0 15,-35 35-15,35-17 16,-17-18-16,-1 17 16,1-17 15,-18 36-16,18-36-15,-18 17 16,17 18 0,-17-17 15,0 0 16</inkml:trace>
  <inkml:trace contextRef="#ctx0" brushRef="#br0" timeOffset="81359.681">1623 5133 0,'17'0'47,"1"0"-32,0 0-15,35 0 16,-18 0-16,18 0 16,17 0-16,-52 0 15,88 0 1,-71 0-16,53 0 0,-35 0 16,18 0-16,-36 0 15,71 0-15,-71 0 16,53 0-16,-35 0 15,-17 0-15,-1 0 16,71 0-16,-36 0 31,36 0-31,-18-18 16,0 18-16,-35 0 16,18 0-16,-36 0 15,18 0-15,-18 0 16,18 0-16,-35 0 15,17 0-15,53 0 16,-35 0-16,18 0 16,35 0-16,0 0 15,-36 0-15,36 0 16,17 0-16,-52 0 16,17 0-16,36 0 15,-54 0-15,36 0 16,-53 0-16,70 0 15,-34 0-15,34 0 16,-52 0-16,87 0 16,-34 18-16,-54-18 15,-17 18-15,53-18 16,-71 0-16,54 17 16,34-17-16,-52 0 15,-36 0 1,141 0-16,-35 0 15,89 0-15,-36 0 16,0 0-16,53 0 16,-71 0-16,36 0 15,-36 0-15,71 0 16,-176 0-16,35 0 16,-1 0-16,36 0 15,-35 0-15,-53 0 16,-17 0-16,105 0 15,-124 0-15,71 0 16,-70 0-16,35 0 16,-18 0-16,1 0 15,16 0-15,-16 0 16,-1 0-16,18 0 16,35 18-16,-53-18 15,71 0-15,-70 17 16,52-17-16,35 0 15,-52 0-15,17 0 16,106 0-16,-159 0 16,53 0-16,106 0 15,-52 0 1,-54 0-16,106 0 16,-124 0-16,89 18 15,-106-18-15,0 18 16,0-18-1,-18 0-15,106 0 16,-17 0-16,17 0 16,-106 0-16,142 0 15,-142 0-15,106 0 16,-18 0-16,18 0 16,89 0-16,-107 17 15,18-17-15,-52 0 16,-37 0-16,1 0 15,36 18-15,-36-18 16,17 0-16,18 18 16,36-18-16,-54 0 15,-34 0-15,87 17 16,-105-17-16,17 0 16,71 0-16,-71 18 15,71 0-15,-53-1 16,17-17-16,-34 0 15,122 36-15,-69-19 16,-1-17-16,35 0 16,-52 0-1,17 0-15,-35 0 16,35 18-16,-70-1 16,35-17-16,-18 0 15,0 0-15,18 0 16,-18 0-16,1 0 15,70 18-15,-36-18 16,89 0-16,-36 0 16,-52 0-16,-36 0 15,18 0-15,0 0 16,-35 18-16,35-18 16,-18 0-16,18 0 15,-18 0 1,53 0-16,36 0 15,-54 0-15,-34 0 16,69 17-16,-34-17 16,35 18-16,88 0 15,-124-18-15,19 17 16,105 1-16,-53-18 16,88 18-16,36-18 15,-124 0-15,88 0 16,-35 0-1,-53 0-15,18 0 16,35 0-16,18 0 16,70 0-16,-35 0 15,-106 0-15,35 0 16,18 17-16,-53-17 16,18 0-16,159 0 15,-54 0-15,89 0 16,-18 0-16,18 35 15,-53-35-15,35 0 16,-71 0-16,19 0 16,69 0-16,-210 0 15,16 0-15,-105 0 16,-17 0-16,-19 0 16,18 0-1,54 0-15,87 0 16,-17 18-16,-71-18 15,-70 0-15,17 0 16,0 0-16,-17 0 16,-1 0-16,1 0 15,0 0 48,-54 0 62</inkml:trace>
  <inkml:trace contextRef="#ctx0" brushRef="#br0" timeOffset="84119.879">6297 494 0,'18'0'62,"-18"18"-46,0-1-16,0 1 16,0-1-16,0 19 15,0-19-15,0 1 16,0 17-16,0-17 15,0 35 1,0-36-16,0 19 16,0-1-1,-18 0 1,18-17-16,0 17 16,-18-35-16,18 18 15,0 0-15,-17-18 16,17 17-16,0 1 15,-18-1 17,18 1-32,-17 0 31,-1-18-15,0 0-1,18 17 1,-17-17-1,-19 0 48,1-35-47,35 17-1,0 1-15,-18-1 16,18 1-1,0-1-15,0 0 32,0-17-17,0 17 32,18 18 31,0 18-78,-1 0 0,-17-1 16,36 1-16,-1 0 16,-17 17-1,-1-35-15,1 35 16,-1-35-16,19 18 15</inkml:trace>
  <inkml:trace contextRef="#ctx0" brushRef="#br0" timeOffset="84327.069">6332 1058 0,'18'18'63,"-36"-36"-63,36 54 31,0-36-16,-1 0 1,1 0 15,17 0-15,-17 0-16,-1-36 16,1 36-16</inkml:trace>
  <inkml:trace contextRef="#ctx0" brushRef="#br0" timeOffset="84815.686">6579 882 0,'18'0'16,"0"0"31,-1 0-47,1 0 15,0 0-15,-1 0 16,1 0-16,17 0 16,-17 0-1,-1 0 1,1 0-16,0 0 16,-1 0-1,1 0 1</inkml:trace>
  <inkml:trace contextRef="#ctx0" brushRef="#br0" timeOffset="85360.005">6668 758 0,'17'0'46,"1"0"-30,-1 0 0,1 0-1,0 0 1,-1 0 0,19 0-1,-1 0 1,-17 0-1</inkml:trace>
  <inkml:trace contextRef="#ctx0" brushRef="#br0" timeOffset="87832.215">7179 600 0,'-18'0'47,"18"17"-31,-17-17-16,-1 0 15,18 18 1,0 0 46,-18 17-62,18-17 16,0-1 0,-17-17-16,17 35 15,0-17 1,0 17-1,0-17 1,0 17 0,0-17-1,0 0 1,0 17-16,0-17 16,0-1-1,0 1 1,0-1-1,0 1 1,17-18 0,-17 18-1,0-1 1,36-17-16,-36 18 16,17-18-1,1 0 1,0 0-16,-1 0 15,1-35 17,-18 17-32,0-17 15,18 17 1,-18 1-16,17-1 16,-17 0-1,0 1-15,0-1 16,0-17-1,0 17 1,0 0-16,0 1 16,0-1-16,0 0 15,-17 18 1,-1-17-16</inkml:trace>
  <inkml:trace contextRef="#ctx0" brushRef="#br0" timeOffset="88479.361">7373 988 0,'18'0'0,"-18"17"16,0 1 0,0 0-16,0-1 15,17 1-15,-17 0 16,0-1-16,0 1 16,0 0-1,0-1-15,0 1 16,0-1-1,0 1 1,0 0 0,0-54 62</inkml:trace>
  <inkml:trace contextRef="#ctx0" brushRef="#br0" timeOffset="89351.75">7549 670 0,'18'36'16,"0"-19"-16,-1 1 31,-17-1-31,0 1 16,0 0-16,0-1 15,18 1-15,-18 0 16,0-1-16,0 1 16,0 0-16,0-1 15,0 1 1,0 17 0,18-35-1,-18 18 1,0-1 46</inkml:trace>
  <inkml:trace contextRef="#ctx0" brushRef="#br0" timeOffset="90327.487">7814 811 0,'0'-17'47,"0"-19"-1,0 19-46,0-1 16,0-17 0,18 17-1,-1 18 1,-17-17-16,18 17 16,-18-18-1,18 0 1,-1 18 31,-17 18-32,18-18 1,-18 18-16,18-1 16,-18 19-1,17-1 1,-17-18-16,18 1 15,-18 0 1,0 17-16,0-17 16,-18-1-1,18 1 1,-17 0-16,17-1 16,0 1-16,-36-18 15,36 18-15,-17-1 16,-1 1-16,18-1 15,0 1 1,-18 0 0,1-36 140</inkml:trace>
  <inkml:trace contextRef="#ctx0" brushRef="#br0" timeOffset="90751.394">7832 1005 0,'17'-35'47,"-34"70"-47,34-87 15,1 52 1,0 0 15,-1 17 16,-17 1-31,18-18-1,-18 17-15,18 1 16,-1 0 0,1-1 15,-1-17-16,-17 18 1,18-18 0,-18-18 62,0 1-78,0-1 15,0-17-15</inkml:trace>
  <inkml:trace contextRef="#ctx0" brushRef="#br0" timeOffset="91368.447">8273 600 0,'0'17'0,"0"19"15,0-19-15,0 1 16,0 0 0,0-1-16,0 18 15,-18-17 1,18 0 0,0-1-16,0 1 15,0 0 16,0-36 79</inkml:trace>
  <inkml:trace contextRef="#ctx0" brushRef="#br0" timeOffset="91951.388">8308 776 0,'35'-35'47,"-70"70"-47,70-53 62,-17 36-30,-18 17-17,0-17 1,17 0 0,-17-1-1,0 1 1,0 0-1,0-1 1,0 1 0,0 0-1,0-1-15,0 1 16,-17-1 0,17 1-1,-18 0 16,1-1 1,17 1-17,-18-18-15,18 18 16,-18-18-16,1 0 62,-1 0-46,18-18 0,0 0-1,0 1-15,0-19 16,0 19 0</inkml:trace>
  <inkml:trace contextRef="#ctx0" brushRef="#br0" timeOffset="92511.746">8308 600 0,'18'0'0,"-18"-18"15,17 18-15,1 0 47,-18-18-31,17 18-1,1 0 1</inkml:trace>
  <inkml:trace contextRef="#ctx0" brushRef="#br0" timeOffset="92799.709">8467 547 0</inkml:trace>
  <inkml:trace contextRef="#ctx0" brushRef="#br0" timeOffset="94280.137">6403 3757 0,'18'0'391,"-18"-18"-391,0 1 31,0-1-15</inkml:trace>
  <inkml:trace contextRef="#ctx0" brushRef="#br0" timeOffset="95055.215">6403 3687 0,'0'0'47,"-18"17"62,1 1-93,17-1-16,-18 1 15,18 0-15,-18-1 16,18 1-16,-17 0 16,17-1-1,0 1 1,0 0-16,0-1 16,0 1-1,0-1-15,0 1 16,17 0-1,1-1-15,-18 1 16,18 0 0,-1-1-1,1-17-15,-18 18 16,18-18 0,-18 18-16,17-1 15,-17 1-15,0 0 31,0-1-31,0 1 16,0-1 0,0 1-1,0 0 1,0-1 0,-17 1-16,-1 0 15,0-18 1,18 17-1,-17-17-15,-1 0 16,0 0 0,1 0-1,-1 0 17,0-17-32,18-1 15,-17-17 1,17 17-1,0 0 1,0 1 15</inkml:trace>
  <inkml:trace contextRef="#ctx0" brushRef="#br0" timeOffset="95823.766">6421 3651 0,'17'0'63,"-17"18"-48,18-18-15,-1 0 16,-17 18-16,0-1 15,18-17 1,-18 18-16,0-1 16,0 1-1,18-18 1,-18 18-16,17-18 16,-17 17-1,0-34 79</inkml:trace>
  <inkml:trace contextRef="#ctx0" brushRef="#br0" timeOffset="96599.344">6862 3581 0,'0'17'16,"0"1"-1,-18 17 1,18-17-1,0 35-15,-18-53 16,1 35-16,17 0 16,-18 1-16,18-1 15,0 0-15,0-17 16,0 17-16,0 0 16,-18 1-16,18-19 15,0 1-15,0 17 16,0 1-16,0-19 15,0 1-15,0 17 16,18-35-16,-18 18 16,18-1-16,-18 1 15,0 0 1,17-1-16,-17 1 16,0 0-1,18-18 1,0 0 93,-1-71-93</inkml:trace>
  <inkml:trace contextRef="#ctx0" brushRef="#br0" timeOffset="97295.657">7091 3792 0,'0'36'16,"0"-19"0,0 1-16,0 17 15,0 0-15,0-17 16,0 17-16,0 1 16,0-19-16,0 19 15,0-1-15,0-17 16,0 17-16,0-18 31,0 1-31,0 0 0,0-1 16,0-34 109,0-1-110,0 0-15</inkml:trace>
  <inkml:trace contextRef="#ctx0" brushRef="#br0" timeOffset="97808.377">7197 4004 0,'17'0'16,"1"0"-16,35 0 31,-35 0-31,-1 0 16,18 0-16,-17 0 15,0 0-15,-1 0 16,-17-18 15,18 18-15,0-17-1,-1 17 1,1-18 0</inkml:trace>
  <inkml:trace contextRef="#ctx0" brushRef="#br0" timeOffset="98279.436">7373 3863 0,'0'0'0,"0"18"16,0-1 0,0 36-16,0-35 15,0 35 1,0-36-16,0 19 15,0-19 1,0 19-16,0-19 16,0 1 15,0-1-31,0-34 78,0-18-78,18 17 16</inkml:trace>
  <inkml:trace contextRef="#ctx0" brushRef="#br0" timeOffset="99095.644">7938 3669 0,'17'18'16,"-17"-1"-16,18 18 15,-18-17-15,0 17 16,0-17-16,0 0 16,0-1-16,0 19 15,0-19-15,0 1 16,-18 35 15,18-36-31,-35 1 16,17 0-16,18-1 15,-17-17-15,17 18 16,-18-18-16,0 35 16,1-35-16,-1 0 15,0 0-15,1 0 16,-1 0 46,0-17-46,1 17-16,-1 0 16,1-18-16,17 0 15,-18 18-15,18-17 16,-18-1 0,18 0-1,0 1-15</inkml:trace>
  <inkml:trace contextRef="#ctx0" brushRef="#br0" timeOffset="99559.691">7691 3898 0,'35'0'47,"-18"-17"-31,-69 34-16,122-34 16,-52 17-1,-1 17 16,-17 1-31,18-1 16,0 19 0,-1-36-1,-17 17 1,18 1-16,0 0 16,-1-1-1,1-17 1,-18 18-1,18-18 1,-18 18 15,17-18-31,18 17 16,-17-17 0,35 18-16,-35 0 15,17-1-15,-17-17 16,-18-17 31,0-1-32,0 0-15,0-17 16,0 17-16</inkml:trace>
  <inkml:trace contextRef="#ctx0" brushRef="#br0" timeOffset="100159.69">8290 3687 0,'0'0'0,"18"35"0,0 71 15,-1-71-15,1 18 16,-18 53-16,17-36 16,-17-34-16,18 87 15,-18-88-15,0 1 16,0 16-16,0-34 15,0 0-15,0-1 16,-18 1-16,18 0 16,-17-1-16,17 1 15,-18-18-15,1 0 32,-1 18 30,0-18-46</inkml:trace>
  <inkml:trace contextRef="#ctx0" brushRef="#br0" timeOffset="102952.006">12383 3810 0,'17'0'31,"1"18"0,17-1-15,-17 1 0,17 0-1,0 34-15,-17-16 16,17-36-16,-35 35 16,18-35-16,-18 18 15,17-1-15,1 1 16,0 0-16,-18-1 15,17 1-15,19 0 16,-54 34-16,18-16 16,18-36-16,-1 35 15,1 0 1,0-17-16,-1-18 16,1 35-16,-1-35 15,1 35-15,0-17 16,-1-18 15,-17 18-31,18-18 16,0 0 46,-18 17-46,17-17-1,-17 18-15,0-36 79</inkml:trace>
  <inkml:trace contextRef="#ctx0" brushRef="#br0" timeOffset="103975.406">12841 3757 0,'0'18'63,"0"17"-63,-18-17 15,18 17-15,0-17 16,0 17-16,-17-18 16,-1 19-16,1 17 15,17 0-15,-18-18 16,0-17-16,1 17 16,-1 71-16,0-53 15,1-36-15,17 18 16,0 18-16,0-17 15,-18-1-15,0-17 16,1 17-16,-1-18 16,18 1-1,-17 0 1,17-1 0,-18-17 124,18-17-140,0-1 16</inkml:trace>
  <inkml:trace contextRef="#ctx0" brushRef="#br0" timeOffset="109511.339">18838 4039 0,'0'-17'172,"0"-1"-141,0 0 0,-17 18 32,-1 0-48,0 0 63,18 18-78,0 0 16,-17-18-16,-1 17 16,18 1-16,0 0 15,18-1 1,-18 1-16,0 0 16,17-1-1,1 1-15,0-1 16,-1 1-16,1 0 15,0-1-15,-1 19 16,1-36-16,0 17 16,-18 1-16,17 0 15,-17-1 1,18 1 0,-1-1-1,-17 1 1,18-18-1,-18 35-15,0-17 32,0 0-17,0-1 1,-35 1-16,0-18 16,35 18-1,-18-18-15,0 0 16,1 0-1,-1 0-15,18 17 32,-18-17-1,1 0-15,-1-17-1,0 17 1</inkml:trace>
  <inkml:trace contextRef="#ctx0" brushRef="#br0" timeOffset="110191.601">18856 4004 0,'0'0'0,"53"0"31,-53-18-15,18 18-16,-1 0 15,1 0-15,17 0 16,-17 0 0,-18 18 15,17-18-31,1 0 16,-18 18-1,0-1 1</inkml:trace>
  <inkml:trace contextRef="#ctx0" brushRef="#br0" timeOffset="110959.657">19403 3792 0,'-18'36'31,"1"-19"-15,17 36-1,0-35-15,-18-1 16,18 19-16,0-19 16,-18 1-16,18 0 15,0 35-15,0-18 16,0 0-16,0-17 16,0 17-16,0-17 15,0 35-15,0-36 16,18 1-16,-18 17 15,0-17-15,18-1 16,-18 36-16,0-35 16,17 0-16,-17-1 15,0 1-15,18-18 16,-18 18 0,0-1-16,17-17 15,1 0 16,-18 18-15,0-36 62</inkml:trace>
  <inkml:trace contextRef="#ctx0" brushRef="#br0" timeOffset="111503.47">19597 4110 0,'17'35'16,"-17"-17"0,0-1-16,0 1 15,18-18-15,-18 18 16,18-1-16,-18 1 16,0 0-1,0-1-15,0 1 0,0 0 16,0-1-1,0 1 1,0-36 78,-18 1-79,18-1-15</inkml:trace>
  <inkml:trace contextRef="#ctx0" brushRef="#br0" timeOffset="111864.172">19667 4233 0,'18'0'47,"0"0"-1,17 0 33</inkml:trace>
  <inkml:trace contextRef="#ctx0" brushRef="#br0" timeOffset="113295.42">19808 4128 0,'0'0'0,"0"17"16,18 1-16,0-1 15,-18 19-15,0-19 16,17 19-1,-17-1 1,18-35-16,-18 18 16,18-1-1</inkml:trace>
  <inkml:trace contextRef="#ctx0" brushRef="#br0" timeOffset="114303.267">20320 3933 0,'0'0'0,"18"36"16,-18-1-16,17-17 15,-17 17-15,0-17 16,0 17-16,0 0 16,0-17-16,0-1 15,0 19-15,0-19 16,-17 19 0,17-19-1,-18 1-15,18 0 16,-18-18-1,1 0-15,17 17 16,-18-17 0,18 18-16,-18-1 15,1-17 1,-1 0 15,1 0 0,17-17-15,-18 17-16,18-18 16,0 1-16,0-1 15,0 0 1,0 1-16,0-19 16,0 19 15,18 17-31,-1 0 15,1 0 1,-1 0 15,1 0-15,17 0 0,-35 17-16,36 1 15,-36 0-15,17-1 16,1 1-16,0 0 15,-1-1 1,-17 1-16,18-1 16,-1-17 15,1 18-15,0-18 15,-18-18 47</inkml:trace>
  <inkml:trace contextRef="#ctx0" brushRef="#br0" timeOffset="114967.467">20620 3916 0,'0'0'0,"0"17"0,18 1 16,-1-18-1,1 18 1,-1-1-16,1 1 16,-18 17-16,18-17 15,-18 17-15,17 1 16,-17 16-16,36-16 16,-36-19-16,0 36 15,0-17-15,17 52 31,-17-71-31,0 1 0,0 0 16,0-1-16,0 1 16,-17 0-1,17-1-15,-36 1 32,36-1-1,-17-17-31,17 18 15,0 0-15,0-36 94,0 0-94</inkml:trace>
  <inkml:trace contextRef="#ctx0" brushRef="#br0" timeOffset="115551.407">21167 4251 0,'88'-18'78,"-53"18"-78,-17 0 15,17 0-15,18 0 16,-35 0-16,35 0 16,-18 0-1,-18 0-15,1 0 32,0 0-32</inkml:trace>
  <inkml:trace contextRef="#ctx0" brushRef="#br0" timeOffset="116247.222">21855 4057 0,'17'0'32,"1"18"-32,0 35 15,17-18 1,-35-18-16,17 19 15,19-19-15,-19 19 16,19-19-16,-19 1 16,1-18-16,17 18 15,-35-1-15,35 1 16,-17-1-16,-18 1 16,18-18-1,-18 18-15,17-18 47</inkml:trace>
  <inkml:trace contextRef="#ctx0" brushRef="#br0" timeOffset="116839.186">22190 3986 0,'0'18'0,"-18"0"15,18 17-15,-35-17 16,17 35-16,18-36 15,-17 18-15,-1 18 16,18-17-16,-18-19 16,-17 54-16,35-36 15,-35 0-15,17 18 16,0-17-16,1-1 16,-1-18-16,18 1 15,0 0-15,-17-1 63,-1-17-1,0 0-62</inkml:trace>
  <inkml:trace contextRef="#ctx0" brushRef="#br0" timeOffset="119623.456">19509 4233 0,'0'-17'140,"17"17"-124,-17-18-16,18 0 16,0 1-16,-1-1 15,1 1 1,-18-1 0,17 18-16,-17-18 15,0 1 1,18 17 15,-18-18 47,0 0-47,0 1-15,18 17 0,-1 17 93,-17 1-109,0 0 16,18-18-1,-18 35-15,0-17 16,0 17 0,0 18-16,18-18 31,-18-17-16,0-1-15,0 36 16,0-35 0,0 17-16,0-17 15,0 17 17,0-17-32,0-1 0,0 1 15,0 0 1,0 17-1,0-18 1,0 1 15,0 0-31,0-1 63,-18-34 187,18-19 0,0 19-235</inkml:trace>
  <inkml:trace contextRef="#ctx0" brushRef="#br0" timeOffset="120440.169">19756 4269 0,'17'0'46,"1"0"-30,-1 0 0,1-18-1,0 18 1,-1 0 0,1 0-1,0 0 1,-1 0-1,1 0 1,-18-18-16,18 18 16,-1 0 77,1 0-77,0 0 0</inkml:trace>
  <inkml:trace contextRef="#ctx0" brushRef="#br0" timeOffset="121111.903">19861 4128 0,'0'0'0,"18"17"0,-18 1 16,0-1-16,0 19 16,18-19-1,-1 19-15,-17-19 16,18 1-1,0 0-15,-18 17 16,0-18 0,0 1 15,0 0 110,17-1-141,-17 1 31</inkml:trace>
  <inkml:trace contextRef="#ctx0" brushRef="#br0" timeOffset="121272.435">19967 4445 0,'0'18'63</inkml:trace>
  <inkml:trace contextRef="#ctx0" brushRef="#br0" timeOffset="129504.35">1764 5521 0,'0'-18'109,"0"1"-62,-18-1-31,18 0 0,-17 18-16,17-17 15,0-1 1,-18 18-16,0 0 31,1 0-15,-1 0-1,0 0 1,1 0 0,17 18 15,-18-18-16,18 17-15,-18 1 16,18 0 0,0-1-1,-17-17 1,17 18-16,0 0 16,0-1-1,0 1-15,0 0 16,0-1-1,0 1 1,0-1 0,0 1-16,0 0 15,0-1 1,0 1 0,17 0-16,-17 17 15,18-35-15,-18 18 16,18-1-16,-18 1 15,0-1-15,17-17 16,1 36-16,0-36 16,-18 17-1,17 19 1,1-19 31,0 1-32,-18 0 1,0-1 0,0 1-1,0 0 1,0-1 0,0 1-1,-18-18-15,18 17 16,0 1-1,-18-18 1,18 18 0,-17-18-1,17 17 1,-18-17-16,0 0 16,1 0-1,-1 0 1,0-17-1,1 17 1,-1-18-16,1 18 16,17-18-1</inkml:trace>
  <inkml:trace contextRef="#ctx0" brushRef="#br0" timeOffset="129596.165">1535 6085 0,'52'-17'31</inkml:trace>
  <inkml:trace contextRef="#ctx0" brushRef="#br0" timeOffset="130239.302">1905 5944 0,'18'0'63,"-1"0"-48,1 0 1,0 0-1,-1 0 1,1 0 15,-1 0-15,1 0-16,0 0 31,-1 0-15</inkml:trace>
  <inkml:trace contextRef="#ctx0" brushRef="#br0" timeOffset="133463.511">2134 5362 0,'0'18'63,"-17"0"-48,17-1-15,0 1 16,-18-1-16,18 1 16,0 17-1,-18-17 1,1 17-16,17-17 15,-18-18 1,18 35-16,0-17 16,0-1-1,0 19 1,0-19-16,0 1 16,-18 0-16,18-1 15,0 1-15,0 17 16,0-17-1,0 17-15,0-17 16,0 35 0,0-36-1,0 19 1,18-1 0,-18-17-1,18-1-15,-1 18 31,-17 1-31,18-36 16,-18 17-16,0 1 16,18 0 15,-18-1-15,17-17-1,19-35 95,-36 0-95</inkml:trace>
  <inkml:trace contextRef="#ctx0" brushRef="#br0" timeOffset="134239.103">2293 5662 0,'0'18'47,"0"17"-47,0-17 16,0 17-1,0-17-15,0-1 16,0 1 0,0-1-16,0 1 15,0 0-15,0 17 16,0 0-1,0-17-15,0 0 16,0-1-16,0 1 16,18 0 15,-18-1-31,0 1 31,0-1 0,0-52 79,0 18-110,0-1 15</inkml:trace>
  <inkml:trace contextRef="#ctx0" brushRef="#br0" timeOffset="134728.221">2434 5821 0,'0'0'0,"18"0"47,-1 0-32,1 0 1,0 0 0,-1 0-1,1-18 1,0 18-1,-1 0-15,1 0 32</inkml:trace>
  <inkml:trace contextRef="#ctx0" brushRef="#br0" timeOffset="135247.439">2558 5680 0,'0'17'0,"0"19"16,0-1-1,0 0 1,17-17-16,-17-1 16,0 1-1,0 17 1,0-17-16,0 0 16,0-1-1,0 1 1,0 0-1,-17-18 110,17-18-125</inkml:trace>
  <inkml:trace contextRef="#ctx0" brushRef="#br0" timeOffset="136495.581">2928 5468 0,'18'18'15,"-1"-1"1,-17 36 0,0-35-16,0 17 15,18-17-15,-18-1 16,0 19-16,0-19 16,0 1-1,-18 0-15,18 17 16,0-17-1,-17-1-15,17 1 0,0-1 16,-18 1-16,18 0 16,-18-18-1,18 17 1,0 1 0,-17-18 15,17 18-16,-18-18 1,1 0 47,-1 0-48,18-18 1,-18 18-1,18-18-15,0 1 16,0-1-16,0 0 16,0 1-1,0-1-15,0 1 32,18-1-1,0 18-16,-1 0 1,1 0 31,-1 18-16,1-1-31,0 1 16,-18-1-1,0 1 1,17-18 0,-17 18-1,0-1 1,18 1-16,0-18 16,-18 18-16,0-1 31,17-17 16,-17 18-32,-17-18 63</inkml:trace>
  <inkml:trace contextRef="#ctx0" brushRef="#br0" timeOffset="137263.134">3104 5380 0,'18'35'16,"0"-17"-16,-1-1 15,-17 36-15,0-17 16,18-1-16,-18-17 16,0-1-16,0 36 15,0-35-15,0-1 16,-18 72-16,18-54 15,0-18 1,0 19-16,0-19 16,0 19-1,0-19-15,0 1 16,0 17-16,0-17 16,0 0-1,0-1-15,0 1 16,-17-18-1,17 17 1,-18 1-16,18 0 16,0-36 93</inkml:trace>
  <inkml:trace contextRef="#ctx0" brushRef="#br0" timeOffset="137847.579">3422 5856 0,'0'0'0,"18"0"16,-1 0 30,19-18-46,-1 18 16,-18 0 0,19 0-1,-19 0 1,1 0-16,0 0 16</inkml:trace>
  <inkml:trace contextRef="#ctx0" brushRef="#br0" timeOffset="138743.561">3845 5539 0,'18'0'16,"17"17"-16,-35 1 15,35 0-15,-17 17 16,0-35-16,-1 17 16,1 19-16,17-19 15,-35 1-15,36 0 16,-19-1-16,1 1 16,0 17-16,-1-17 15,18-1-15,-17 1 16,0 0-16,-1 35 15,36-36-15,-35 1 16,0 0 0,-1 17-16,18-17 15,-17-1-15,0 1 16,-1-18 0,-34-35 155</inkml:trace>
  <inkml:trace contextRef="#ctx0" brushRef="#br0" timeOffset="139391.715">4339 5539 0,'0'0'0,"0"17"16,0 19-16,-17-19 16,17 1-16,0 17 15,0-17-15,0-1 16,-18 36-16,0 0 15,18-35-15,0 88 16,0-89-16,-17 36 16,-1-35-16,0 0 15,18 17 1,0 18-16,0-18 16,-17 0-16,-1-17 15,18 17-15,0-17 31</inkml:trace>
  <inkml:trace contextRef="#ctx0" brushRef="#br0" timeOffset="155767.18">6368 5556 0,'0'-17'156,"-18"17"-156,-17 0 16,17 0-16,0 17 15,1-17 1,-1 0-1,18 18 17,0 0-17,0 17-15,0-18 16,0 1-16,0 17 16,18-17-16,-18 0 15,17-1-15,-17 1 16,18 0-1,0-18-15,-18 17 16,17-17-16,1 0 16,-18 18-1,18-18-15,-1 0 16,-17 17-16,0 1 16,18-18-16,-18 18 15,18-18-15,-18 17 16,17 1-16,-17 0 31,0-1-15,0 1-1,0 0-15,0-1 32,0 1-17,-17-18 1,-1 0-1,0 0 1,1 0-16,-1 0 16,0 0-16,-17 0 15,17 0-15,1 0 16,-1 0 0,18-18 46</inkml:trace>
  <inkml:trace contextRef="#ctx0" brushRef="#br0" timeOffset="155864.502">6244 5997 0,'-17'0'31</inkml:trace>
  <inkml:trace contextRef="#ctx0" brushRef="#br0" timeOffset="156783.544">6668 5415 0,'0'18'16,"0"-1"-16,0 19 16,0-19-1,-18 19-15,18-1 16,0-17-16,0-1 15,0 18 1,0 18-16,0-35 16,18 17-16,-18-17 15,0 17-15,0-17 16,17-1-16,-17 36 16,18-53-16,-18 18 15,0 17-15,17 1 16,1-36-16,-18 17 15,18 1 1,-18 0 0,17-18-1,-17 17 1,0 1 0,18-1-16,-18-34 78</inkml:trace>
  <inkml:trace contextRef="#ctx0" brushRef="#br0" timeOffset="157320.326">6932 5609 0,'0'35'31,"0"-17"-31,0 0 16,0 17-16,0-17 15,0 17 1,0-17-16,0-1 15,18 1-15,-18-1 16,0 1 0,0 0-16,0-1 15,0 19 1,0-19 15</inkml:trace>
  <inkml:trace contextRef="#ctx0" brushRef="#br0" timeOffset="157816.47">7038 5733 0,'0'0'0,"18"0"0,17 0 31,-18 0 16,1 0 0,0 0-16</inkml:trace>
  <inkml:trace contextRef="#ctx0" brushRef="#br0" timeOffset="158263.452">7126 5644 0,'0'36'15,"0"-19"1,0 19-16,0-19 16,0 19-1,0 16-15,0-16 16,0-19-1,0 1 1,0 0 0,0-1-16,0 1 31,0-36 47</inkml:trace>
  <inkml:trace contextRef="#ctx0" brushRef="#br0" timeOffset="159463.43">7532 5398 0,'17'0'16,"-17"17"0,18 1-16,-18-1 15,0 1-15,18 17 16,-18-17-16,0 35 16,0-18-16,0 0 15,17-17-15,-17 17 16,0 1-16,0-19 15,0 19 1,0-1-16,0-18 16,0 1-1,0 0 1,-17-18-16,17 17 16,0 1-16,-18 0 15,0-1 1,1-17-1,17 18 1,-18-18 0,18 18-16,-17-1 15,-1-17 1,0 0 31,1 0-32,17-17 1,-18 17 0,18-18-16,0 0 15,-18 18 1,18-17-16,0-1 16,0-17-16,18 35 15</inkml:trace>
  <inkml:trace contextRef="#ctx0" brushRef="#br0" timeOffset="159792.52">7497 5821 0,'70'-18'47,"-52"18"-31,-106 18-16,193-36 15,-105 36-15,0-1 16,18-17-1,0 18-15,-1 0 16,-17-1-16,18 1 16,0 0-16,-18-1 31,17-17-31,-17-17 94,0-1-79</inkml:trace>
  <inkml:trace contextRef="#ctx0" brushRef="#br0" timeOffset="160415.586">7796 5468 0,'0'0'0,"36"18"16,-36 17-16,0-17 15,17-1-15,-17 1 16,18 17-16,-18-17 16,18 17-16,-18-17 15,17 35-15,-17-36 16,0 1 0,0 17-16,0-17 15,0-1-15,0 1 16,0 17-16,0-17 15,0 0 1,-17-1-16,-1 1 16,18 0-1,0-1-15,-18-17 16,18 18-16,-17-18 16,17 18 30,-18-18-14,18-18-17</inkml:trace>
  <inkml:trace contextRef="#ctx0" brushRef="#br0" timeOffset="161103.881">8184 5768 0,'18'0'109,"0"0"-93,-1 0-16,19 0 16,-19 0-16,1-18 15,0 18-15,-1 0 16,1 0-16,-1-17 15,1 17-15</inkml:trace>
  <inkml:trace contextRef="#ctx0" brushRef="#br0" timeOffset="161767.621">8449 5539 0,'0'0'0,"18"0"0,-1 17 31,1 1-31,0 0 16,-1-18 0,1 35-16,-18-18 15,18 1 1,-18 0-16,17-1 15,1 1-15,-18 0 16,17-1-16,-17 1 16,18 0-1,0-1 1,-18 1-16,17 17 31,1-17-15,0-1 15,-18 1-31,17-18 47,-17 18-47,-17-18 78,17-18-78</inkml:trace>
  <inkml:trace contextRef="#ctx0" brushRef="#br0" timeOffset="162351.56">8678 5468 0,'0'18'16,"-17"35"-16,17-36 15,0 19-15,0 16 16,-18-16-16,0-1 15,18 36-15,-17-36 16,-1-18-16,18 1 16,0 17-16,-17 1 15,-1-36 1,18 17 0,0 19-16,0-19 15,0 1 1,0 0-16,-18-18 15,1 0 64,17-18-64,0-17 1</inkml:trace>
  <inkml:trace contextRef="#ctx0" brushRef="#br0" timeOffset="162887.842">8767 5380 0,'0'0'0,"0"18"0,0-1 15,17 18 1,-17-17-16</inkml:trace>
  <inkml:trace contextRef="#ctx0" brushRef="#br0" timeOffset="163208.373">8784 5486 0,'35'300'93,"-35"-265"-93,-35-370 0,70 687 16,-35-334-16,0 0 16,0 17-16,0-17 15,0-1-15,0 19 16,-17-36-16,17 17 16,0 1-16,-18 0 15,1 17-15,17-18 16,-18 19-1,18-19-15,-18 1 16,18 0 0,-17-18-1,-1 0 17</inkml:trace>
  <inkml:trace contextRef="#ctx0" brushRef="#br0" timeOffset="163310.757">8696 6174 0,'-18'-18'47</inkml:trace>
  <inkml:trace contextRef="#ctx0" brushRef="#br0" timeOffset="164607.068">6174 5256 0,'0'18'31,"0"0"-15,0-1-16,0 1 16,0 0-16,0-1 15,0 1-15,0 0 16,-18-1-16,18 18 16,0-17-1,0 35-15,0-35 16,0 17-16,0 18 15,0-36-15,0 1 16,0 0-16,0 17 16,0-17-16,0-1 15,0 19-15,0-1 16,0-18-16,0 1 16,0 17-16,0-17 15,0 0-15,0 17 16,18 18-16,-18-35 15,17-1-15,-17 36 16,0-18-16,0-17 16,0 35-16,18-35 15,0 70-15,-1-18 16,-17-34-16,18-19 16,-1 1-16,-17-1 15,0 1-15,0 0 16,18-18-16,-18 17 31,0-34 47,18-1-78,-18-17 16,0 0-16</inkml:trace>
  <inkml:trace contextRef="#ctx0" brushRef="#br0" timeOffset="165807.057">9155 5345 0,'0'17'16,"0"1"0,0 17-1,-18-17-15,0-18 16,1 35-16,-1 0 16,0 1-1,18-19-15,0 1 16,-17 17-16,17 18 15,-18-35-15,18-1 16,-18 36 0,18-17-16,0-1 15,-17-18-15,17 1 16,0 0-16,0-1 16,0 19-16,0-19 15,0 1 1,0 0-16,0-1 15,17 1-15,-17 0 16,18-1-16,-18 1 16,0-1-16,18-17 15,-18 18-15,0 0 16,0-36 93,0 0-93</inkml:trace>
  <inkml:trace contextRef="#ctx0" brushRef="#br0" timeOffset="166520.819">9225 5662 0,'18'18'16,"-18"-1"0,0 1-1,0 0 1,0-1-1,0 1-15,0 0 16,0-1-16,0 1 16,0-1-1,0 1 1,0 0-16,0-1 16,0 1-16,0 17 31,0-17-31,0 0 15,0-1-15,0 1 79,0-36-17</inkml:trace>
  <inkml:trace contextRef="#ctx0" brushRef="#br0" timeOffset="166982.983">9366 5856 0,'18'0'16,"-18"-18"156,0 1-172</inkml:trace>
  <inkml:trace contextRef="#ctx0" brushRef="#br0" timeOffset="167783.68">9384 5733 0,'18'35'47,"-18"-17"-31,17-18-1,-17 17-15,0 1 16,0-1-16,0 1 16,0 0-1,0-1-15,0 1 16,0 0-1,0-1-15,0 1 32,0 0-1,0-36 47,-17 18-62,17-35-16</inkml:trace>
  <inkml:trace contextRef="#ctx0" brushRef="#br0" timeOffset="168199.56">9684 5486 0,'0'0'0,"0"17"16,17 1-1,1-18-15,-18 18 16,0-1-16,0 1 16,0 0-16,18-18 15,-18 35 1,0-18-16,0 19 16,0-19-16</inkml:trace>
  <inkml:trace contextRef="#ctx0" brushRef="#br0" timeOffset="169063.454">9684 5874 0,'-18'35'31,"0"-17"-31,54-71 16,-72 123-1,19-52-15,-1-18 16,18 18-1,-17-1-15,17 1 16,-18-18 93,18-18-93,-18 18-16,18-17 16,0-1 15,-17 18-31,17-18 16,0 1-1,0-1 1,0 0-16,0 1 15,0-1 1,17 18 0,1 0-16,-18-18 15,18 18 32,-1 0 0,1 0-31,-1 0-16,1 18 15,-18 0 1,35-1-16,-35 1 16,18 0-1,-18-1 1,18-17-16,-18 18 15,17-18 1,-17 18-16,0-1 16,18-17-1,-18 18 1,0-36 62,-18 1-62,18-1-1,-17 18-15,17-18 16,-18 18-16</inkml:trace>
  <inkml:trace contextRef="#ctx0" brushRef="#br0" timeOffset="170110.937">9754 5644 0,'18'0'0,"-18"18"16,0 0-16,18-1 31,-18 1-16,0 0 1,0-1 0,0 1-16,0 0 31,-18-1-15,18 1-16,-18-18 15,18 17-15,0 1 16,0 0-16,-17-1 15,-1-17 64,18-17-48</inkml:trace>
  <inkml:trace contextRef="#ctx0" brushRef="#br0" timeOffset="171183.999">9843 5327 0,'17'0'15,"-17"18"1,18 35-16,-1-18 16,1-18-1,0 19-15,-1-1 16,1-17-16,-18-1 16,18 1-16,-18 17 15,0-17-15,0-1 16,0 36-16,0-35 15,0 17 1,0-17-16,0 0 16,0 17-16,0-18 15,0 19-15,0-19 16,0 36 15,0 106-15,0-124-16,0 1 15,-18-1 1,18-17-16,0 34 16,0-34-1,0 0-15,0-1 110</inkml:trace>
  <inkml:trace contextRef="#ctx0" brushRef="#br0" timeOffset="172135.156">12136 5680 0,'17'0'16,"1"17"-1,-1 1-15,1 0 16,0-1-1,35 36-15,-18-35 16,0 35-16,18-18 16,-18 0-16,71 36 15,18-18-15,-89 17 16,71-17-16,-36-17 16,1-19-16,35 36 15,-36 0-15,-52-35 16,17 17-16,1-17 15,-1-1-15,-18 1 16,1-18 0,-18 17-16,0-34 93,-18-1-77</inkml:trace>
  <inkml:trace contextRef="#ctx0" brushRef="#br0" timeOffset="172679.469">13088 5468 0,'0'0'0,"0"53"0,-18-18 16,1 18-16,-1 0 16,-17 18-16,17-18 15,-17 52-15,35-69 16,-35 52-16,-1-18 15,-17 72-15,18-37 16,-18 19 0,0-36-16,-17 71 15,35-89-15,-18 1 16,53-36-16,-18-35 16,18 18-16,0-1 15,-18-17 63,1-17-78</inkml:trace>
  <inkml:trace contextRef="#ctx0" brushRef="#br0" timeOffset="181447.591">18309 6015 0,'-17'0'281,"-1"0"-281</inkml:trace>
  <inkml:trace contextRef="#ctx0" brushRef="#br0" timeOffset="183415.143">18062 5962 0,'-17'0'171,"17"-18"-171,-18 18 32,0 0-17,1 0 1,-1 18 15,18 0-31,-18-1 16,18 1-16,-17-18 15,17 18 1,-18-1-16,18 1 16,0-1-1,0 1 1,0 0-16,0-1 16,18 1-1,-18 0-15,17-1 16,-17 1-16,18 0 15,0-1 1,-1-17-16,-17 18 16,18-18-1,0 35-15,-1-17 16,1-18 0,-18 35-16,18-17 15,-1-18 1,-17 35-16,18-17 15,-1-1-15,-17 1 16,0-1 0,0 1-16,0 0 15,0-1 32,-17-17-31,-1 18-1,1 0-15,-19-18 16,1 0-16,17 0 16,-88 0-16,71 0 15,18 0-15,-1 0 16,18-18 46,0 0-46,18 1 0,-1 17-16,1 0 15</inkml:trace>
  <inkml:trace contextRef="#ctx0" brushRef="#br0" timeOffset="184223.855">18486 5856 0,'-18'0'15,"18"35"1,-18-17-16,1 0 16,17 17-16,-18 18 15,-17-18-15,35 0 16,-18 18-16,18-17 16,-18 17-16,18-36 15,0 18-15,0 1 16,0-1-16,0 0 15,0-17-15,18 0 16,-18 17-16,18-18 16,-1 19-16,1-36 15,0 17 1,-1 1 0,1-18 15,-18 18-31,18-18 31,-18 17-15,17-17-1</inkml:trace>
  <inkml:trace contextRef="#ctx0" brushRef="#br0" timeOffset="184335.73">18503 6579 0,'0'-17'31</inkml:trace>
  <inkml:trace contextRef="#ctx0" brushRef="#br0" timeOffset="185087.744">18662 6103 0,'0'18'47,"0"-1"-47,0 1 16,0 0-16,0 17 15,18-35-15,-18 18 16,0 17-1,0-18-15,0 1 16,0 0-16,0-1 16,0 19-1,0-19 1,0 1 15</inkml:trace>
  <inkml:trace contextRef="#ctx0" brushRef="#br0" timeOffset="185199.111">18680 6403 0</inkml:trace>
  <inkml:trace contextRef="#ctx0" brushRef="#br0" timeOffset="186120.175">18891 6227 0,'18'0'94,"0"0"-79,-1 0 1,1 0-16,-1 0 15,1 0 1,0 0-16,-1 0 16,1 0-1</inkml:trace>
  <inkml:trace contextRef="#ctx0" brushRef="#br0" timeOffset="186584.225">19015 6138 0,'0'18'0,"0"17"16,0-17 0,0 0-1,0-1-15,0 1 16,0-1-16,0 1 16,0 0-1,0-1 16,17-17-15,-17 18 15</inkml:trace>
  <inkml:trace contextRef="#ctx0" brushRef="#br0" timeOffset="186706.632">19032 6350 0</inkml:trace>
  <inkml:trace contextRef="#ctx0" brushRef="#br0" timeOffset="187768.176">19262 5944 0,'0'18'0,"0"0"32,0-1-17,0 1 1,0 0-1,0-1-15,0 1 16,0-1 0,17 1-16,-17 0 15,0 35 1,0-36-16,0 1 16,0 0-16,0-1 15,0 1-15,0-1 16,0 1-16,0 0 15,0 17 1,0-17 0,0-1-1,-17-17 17,17 18-1,-18-36-16,18 1 1,-18 17-16,1 0 16,17-18-16,0 0 15,0 1 1,0-1 15,17 18-31,1 0 31,0 0 32,-1 0-32,1 0 0,-18 18-31,18-18 16,-18 17 0,17 1-1,1 0 17,-18-1-1,18-17-16,-18 18 17,17-18 30,-17 18-62</inkml:trace>
  <inkml:trace contextRef="#ctx0" brushRef="#br0" timeOffset="187884.561">19385 6421 0,'0'-53'15</inkml:trace>
  <inkml:trace contextRef="#ctx0" brushRef="#br0" timeOffset="188422.862">19473 5838 0,'18'18'16,"-18"0"0,18-1-16,-1 1 15,-17 17-15,18-17 16,0 0-16,-18 17 15,17-17-15,1-1 16,-18 18-16,0-17 16,0 17-16,0-17 15,0 35 1,0 0 0,0-36-16,0 1 15,0 0-15,0-1 16,0 1-1,-18 0 1,18-1 15,0 1 1,0 0-17,0-1-15,-17-17 16,17 18-16,0-1 31,17-17-15,1 0-16,-1 0 15,19-17-15</inkml:trace>
  <inkml:trace contextRef="#ctx0" brushRef="#br0" timeOffset="188895.934">19791 6174 0,'17'0'15,"1"0"-15,0 0 16,-1 0 0,1 0-16,35 0 15,-18 0-15,-17 0 16,0 0-16,17 0 15,-18 0 1,-17-18 125</inkml:trace>
  <inkml:trace contextRef="#ctx0" brushRef="#br0" timeOffset="189463.83">20214 5944 0,'0'0'0,"35"18"15,-35 0-15,18-18 16,17 35 0,-17-17-1,0 17-15,-1-18 16,-17 1-16,18 0 15,-18-1-15,35-17 16,-35 18-16,18 0 16,-18-1-16,0 1 15,17-18 1,-17 18 31,0-1-47,0 1 31,18-18-15,-18 17-1</inkml:trace>
  <inkml:trace contextRef="#ctx0" brushRef="#br0" timeOffset="189991.082">20461 5838 0,'0'18'0,"0"35"15,0-35 1,0-1-16,0 36 16,-18-17-16,1-1 15,-1 18-15,1 0 16,-1-18-16,18 18 16,-18-36-16,1 19 15,-1-1-15,18 0 16,-18-17-16,18 0 15,0-1 1,0-34 93</inkml:trace>
  <inkml:trace contextRef="#ctx0" brushRef="#br0" timeOffset="190647.257">20673 5821 0,'0'0'0,"17"17"16,1 1-16,-18 35 0,18 35 15,-1-70-15,1 0 16,-18 17-16,0 0 16,18 18-16,-1-35 15,-17-1-15,0 1 16,18 17-16,-18 0 15,18 18-15,-1 0 16,-17-35 0,0 0-16,0 17 15,0 18-15,-17 0 16,17-36-16,-18 1 16,0 0-16,1 17 15,-1-35-15,0 35 16,1-17-16,-1-1 15,0-17-15,-17 18 16,35 0-16,-35-18 16</inkml:trace>
  <inkml:trace contextRef="#ctx0" brushRef="#br0" timeOffset="191775.504">18045 5750 0,'-18'0'62,"0"18"-46,-17 0 0,17 17-16,-17-18 15,35 19-15,-35-36 16,35 35-16,-35 0 16,17-17-16,18 35 15,-18-18-15,1 53 16,-1-70-16,18 53 15,0-36 1,0 18-16,0-18 16,0 0-16,0-17 15,0 17-15,0 0 16,0 1-16,0-19 16,0 1-16,0 0 15,0 17-15,0-17 16,0-1-16,0 19 15,0-19 1,0 1-16,18-1 16,-1 1-16,-17 0 15,18 17-15,-18-17 16,18-18 0</inkml:trace>
  <inkml:trace contextRef="#ctx0" brushRef="#br0" timeOffset="193567.465">21096 5874 0,'0'35'31,"0"-17"-31,0-1 16,0 1-16,-18 0 15,18 17-15,-17-17 16,-1 17-16,1 0 16,-1 18-16,18-18 15,0 1-15,0 16 16,-18-16-16,18-1 15,0 18-15,0-35 16,0 17-16,0-18 16,0 1-16,18 0 15,-18-1-15,18 1 32,-1-18 46,1 0-63,-1 0 1,-17-18 0</inkml:trace>
  <inkml:trace contextRef="#ctx0" brushRef="#br0" timeOffset="194151.407">21273 6085 0,'17'18'31,"-17"0"-15,18-1-1,-1 1-15,-17 0 16,0-1-16,18 19 16,-18-19-1,0 1-15,0-1 16,0 1-1,0 0-15,0-1 16,0 1 15,0-36 79</inkml:trace>
  <inkml:trace contextRef="#ctx0" brushRef="#br0" timeOffset="194664.11">21431 6191 0,'18'0'0,"0"0"16,-1 0 0,1 0-1,-1-17 32,1 17-31,0 0 46,-18-18-46,0 0-1,17 18 1,1-17 0</inkml:trace>
  <inkml:trace contextRef="#ctx0" brushRef="#br0" timeOffset="195104.068">21537 6033 0,'0'0'0,"0"17"16,0 18-1,0-17-15,0 0 16,0 17-16,0-17 16,0-1-1,0 19 1,0-19-1,0 1 1,0-1 0</inkml:trace>
  <inkml:trace contextRef="#ctx0" brushRef="#br0" timeOffset="195225.987">21537 6279 0,'0'-52'62</inkml:trace>
  <inkml:trace contextRef="#ctx0" brushRef="#br0" timeOffset="195823.451">21925 5874 0,'0'17'16,"18"1"-16,-18 0 15,17 17 1,-17-17-16,18-1 15,-18 1-15,0 0 16,18-1 0,-18 18-16,0-17 15,17 0-15,-17 17 16,0-17-16,0-1 16,0 36-16,0-18 15,-17-17-15,-1 17 16,0-17-1,18 0-15,-17-1 16,17 1 0,-18 0-16,1-18 15,-1 0 32,0-18 0,1 0-47,17 1 0,-18-1 16,18 0-16,-18 1 15,18-1 1,0 0-16</inkml:trace>
  <inkml:trace contextRef="#ctx0" brushRef="#br0" timeOffset="196224.28">21837 6209 0,'71'-35'63,"-142"70"-63,159-53 15,-70 36 1,-1 0-1,1-1-15,-18 1 16,18-18-16,-18 17 16,17 1-16,1-18 15,0 18-15,-18-1 32,17-17-32,-17 18 31,0 0-16,18-18 1</inkml:trace>
  <inkml:trace contextRef="#ctx0" brushRef="#br0" timeOffset="196631.129">22190 5821 0,'17'17'0,"1"1"15,-18 0-15,18 17 16,-18-17-16,17 35 15,1-18-15,0 53 16</inkml:trace>
  <inkml:trace contextRef="#ctx0" brushRef="#br0" timeOffset="196895.503">22401 6809 0,'-17'0'62,"17"-18"-46,0 0-16,0-17 16</inkml:trace>
  <inkml:trace contextRef="#ctx0" brushRef="#br0" timeOffset="197791.476">22313 6103 0,'18'0'15,"-1"53"1,-17-35-16,0-1 15,18 1-15,0 17 16,-18 18 0,0-35-1,0 17-15,0 0 16,0 36-16,0-54 16,0 89-16,0-70 15,0 17-15,0-1 16,0-34-16,0 0 15,0-1-15,-18 19 16,18-1 0,-18-35-1,18 18 1</inkml:trace>
  <inkml:trace contextRef="#ctx0" brushRef="#br0" timeOffset="198752.174">22648 6262 0,'18'0'63,"35"0"-16,-35 0-47,-1 0 15,1 0-15,-1 0 16,1 0 62,0 0-78,-1-18 16,19 18-16,-19 0 15,1 0 1,0 0 78,-1 0-79,1-17-15,-1 17 78,1 0-62,0 0 0,-1 0-1</inkml:trace>
  <inkml:trace contextRef="#ctx0" brushRef="#br0" timeOffset="200007.343">23266 6015 0,'17'18'31,"19"17"-31,-19-18 15,19 19-15,-19-19 16,1 1-16,-18 35 16,35 0-16,18 17 15,-35-34-15,35 69 16,-36-69-16,1-19 16,17 1-16,-35 0 15,18 17-15,-18-17 16,35-18-1,-35 17-15,18-17 16,-18 18-16,17-18 31,-17-18 63</inkml:trace>
  <inkml:trace contextRef="#ctx0" brushRef="#br0" timeOffset="200655.503">23742 5715 0,'0'18'16,"0"17"-16,-18 71 16,1-89-16,-1 72 15,0-19 1,18-52-16,-35 17 0,17 71 15,18-53-15,0-18 16,0 71-16,-35-71 16,35 0-16,-35 89 15,35-89-15,0 1 16,0-19-16,-18 18 16,18-17-16,-17 0 15,17-1-15,0 1 31,0 0 48,0-1-48,0 1 0</inkml:trace>
  <inkml:trace contextRef="#ctx0" brushRef="#br0" timeOffset="204223.879">1235 7479 0,'17'0'94,"-17"18"-78,18-18-16,0 0 15,17 0 1,-17 0-16,34 0 15,-34 0-15,17 0 16,18 0-16,-17 0 16,52 17-16,-35 1 15,-18-18-15,53 0 16,36 17-16,-89-17 16,53 0-16,36 0 15,-54 0-15,36 18 16,-53-18-16,17 0 15,19 0-15,-72 0 16,36 0-16,-18 0 16,-17 0-16,17 18 15,1-18-15,17 0 16,17 0-16,36 0 16,17 0-16,-52 0 15,17 0-15,36 0 16,-54 0-16,18 0 15,-35 0 1,0 0-16,35 0 0,-35 0 16,18 0-16,-36 0 15,124 0 1,-124 0-16,124 0 16,-53 0-16,-71 0 15,18 0-15,0 0 16,-35 0-16,17 0 15,18-18-15,-18 18 16,53 0-16,36 0 16,17 18-16,-106-18 15,194 0-15,-158 0 16,105 0-16,1 0 16,-107 0-16,36 0 15,-53 0-15,-18 0 16,54 0-16,-37 0 15,142 0-15,-35 17 16,106-17-16,-124 0 16,-53 0-16,177 18 15,-195-18-15,89 0 16,35 18-16,-53-18 16,18 0-16,105 0 15,-52 0-15,17 17 16,-35-17-1,0 0-15,53 0 16,141 18-16,-246-18 16,87 0-16,35 0 15,-122 0-15,157 18 16,-52-18-16,89 35 16,-54-35-16,159 17 15,-177 1-15,89 0 16,-88 17-16,-54-35 15,-52 18-15,176-18 16,-194 0-16,142 17 16,-19-17-16,-17 0 15,-71 0-15,142 0 16,-177 0-16,-53 0 16,177 0-16,-124 0 15,88 0-15,-105 0 16,87 18-16,-122-18 15,105 18-15,-159-1 16,53-17-16,-35 0 16,18 18-16,-18-18 15,-18 0-15,53 0 16,-53 18 0,71-18-16,-35 17 15,-36 1-15,141-18 16,-140 0-16,52 0 15,35 0-15,-52 0 16,35 17-16,-1-17 16,107 0-16,-35 0 15,-72 0-15,36 0 16,-35 18-16,18-18 16,-54 35-16,-34-35 15,140 18-15,-141-18 16,53 18-16,-35-18 15,71 0-15,-89 0 16,89 0-16,-89 0 16,53 0-16,-35 0 15,-18 0-15,1 0 16,16 0-16,-34 0 16,17 0-16,18 0 15,-35 0-15,0 0 16,17 0-16,0 0 15,0 0-15,71 0 16,-70 0 0,52 0-16,35 0 15,107 0 1,34 0-16,-123 0 16,89 0-16,-107 17 15,18-17-15,-35 0 16,-53 0-16,-18 0 15,-17 0-15,-1 0 16,19 0-16,-19 18 16,1-18-1,0 0-15,-1 0 16,1 0-16,0 0 16,17 0-16,0 0 15,-17 0-15,35 0 16,-18 0-16,0 0 15,18 0-15,18 0 16,-36 0-16,18 0 16,-18 0-16,-17 0 15,35 0-15,-36 0 16,19 0-16,17 0 16,-18 0-16,0 0 15,71 0-15,-71 0 16,0 0-16,18 0 15,-17 0 1,-19 0 15,19 0-15,-19 0 0,36 0-1,-35 18-15,17-18 16,-17 0-1,-1 17-15,1-17 16,17 0-16,-17 0 16,35 0-16,-36 0 15,1 0-15,0 0 16,-1 0-16,36 0 62,-35 0-30,0 0 30,-1 0-62,1 0 16</inkml:trace>
  <inkml:trace contextRef="#ctx0" brushRef="#br0" timeOffset="204350.804">23442 8149 0,'18'0'63</inkml:trace>
  <inkml:trace contextRef="#ctx0" brushRef="#br0" timeOffset="204807.821">23477 8149 0,'865'141'156,"-1765"-282"-141,935 141-15,847 141 125,-864-141-109,-36 0 156</inkml:trace>
  <inkml:trace contextRef="#ctx0" brushRef="#br0" timeOffset="-213624.606">10301 9596 0,'0'17'63,"0"1"-48,0-1-15,0 1 16,0 0 0,0-1-16,0 1 15,0 17-15,0 1 16,0-19-16,18 36 16,-1-18-16,1 54 15,-18-54 1,0 0-16,0 18 15,0-35-15,0 17 16,0 18-16,0-35 16,0 34-16,0-16 15,0 17-15,0-36 16,0 89-16,0 0 31,18-71-31,-18 1 0,0-1 16,0 18-16,0-36 15,0 36-15,0-17 16,0 16 0,0-34-16,0 88 15,-18-35-15,18 34 16,0-52-16,0 71 16,-18-89-16,1 88 15,17-87-15,-18 105 16,18-88-16,0-18 15,-18 0-15,18 18 16,0 18-16,0 35 16,0 88-16,0-124 15,18 89-15,-18-106 16,0 35-16,18 0 16,-18-35-16</inkml:trace>
  <inkml:trace contextRef="#ctx0" brushRef="#br0" timeOffset="-210225.314">1411 9172 0,'18'0'93,"-1"0"-93,19 0 16,-19 0-16,1 0 16,0 0-1,-1 0-15,1 0 16,-1 0-16,1 0 15,17 0 1,1 0 0,-1 0-16,71 0 15,17 0 1,1 0-16,-54 0 16,-34 0-16,69 0 15,37 0-15,34 0 16,0 0-16,36 0 15,-36 0-15,71 18 16,-106-18 15,283 0-31,-248 0 0,-123 0 16,-18 0 0,1 0-16,17 0 15,-36 0-15,18 0 16,18 0-16,-35 18 15,70-18 1,-35 0-16,18 0 0,35 17 16,70-17-16,-106 18 15,177-18-15,-141 0 16,35 0-16,106 0 16,-70 0-16,87 0 15,301 17 1,-354-17-16,213 0 15,-72 18-15,72-18 16,-18 35-16,123-17 16,-265-18-16,89 35 15,-88-17-15,52 0 16,-140-18-16,-1 17 16,-17 1-16,70-1 15,-106 1-15,19-18 16,16 18-16,36-1 15,18 1-15,-53-18 16,105 0 0,-123 0-16,89 0 15,-36 0-15,17 0 16,-52 0-16,88 0 16,-106 0-16,106 0 15,-70 0-15,87 0 16,18 0-16,54 0 15,-125 18-15,142-18 16,-88 0-16,52 0 16,-88 35-16,106-35 15,-193 0-15,87 0 16,18 0-16,17 18 16,-34-1-16,34-17 15,54 0-15,-89 18 16,106-1-16,-123-17 15,-53 0-15,105 18 16,-123 17-16,89-17 16,34 17-16,-123-17 15,89 0-15,105-1 16,-124 1-16,19 0 16,34-18-16,-17 0 15,-70 0-15,70 0 16,-106 0-1,18 0-15,35 0 16,-53 0-16,-36 0 16,1 0-16,-35 0 15,-18 17-15,53-17 16,35 18-16,70 17 16,-52-17-1,-71-18-15,106 17 16,-158-17-16,-1 18 15,18-18-15,-36 0 16,1 0-16,17 0 63,-17 0-32,17 0 0,-35 18-15,18-18-16,0 0 0,-1 0 15,1 0 1,-36 0 62,-17 0-62</inkml:trace>
  <inkml:trace contextRef="#ctx0" brushRef="#br0" timeOffset="-204840.873">1834 7620 0,'0'-18'531,"-17"18"-499,-1 0 46,18 18-78,-17-18 15,17 18 17,0-1 30,0 19-31,0-19 16,0 1-15,17-1-32,-17 1 31,18-18-16,-18 18-15,0-1 16,17-17 0,-17 18-16,0 0 15,18-1 1,-18 1 0,18-18-1,-18 18 1,0-1 15,0 1-15,0 0 15,0-1-15,0 1-1,0-1 1,-18-17-1,18 18 1,-18-18 15,18 18-15,-17-18-16,-18 0 16,17 0 15,0 0 78,18-18-93,0 0 15</inkml:trace>
  <inkml:trace contextRef="#ctx0" brushRef="#br0" timeOffset="-203944.385">1782 7655 0,'0'-17'15,"17"17"48,1 0 46,-18 17-77,17-17-32,1 18 31,0 0 16,-18-1-32</inkml:trace>
  <inkml:trace contextRef="#ctx0" brushRef="#br0" timeOffset="-202392.687">2099 7602 0,'0'18'62,"0"0"-46,-18-1-16,18 1 16,0 0-16,0 17 15,0-18-15,-17 1 16,17 0-16,0 17 16,0-17 15,0 17-31,0-17 15,0-1-15,0 1 16,0 17-16,0 0 16,0-17-1,17-18-15,-17 18 16,0-1-16,0 1 16,18-18-1,-18 18 16,18-18 79</inkml:trace>
  <inkml:trace contextRef="#ctx0" brushRef="#br0" timeOffset="-201705.894">2258 7761 0,'17'0'16,"-17"18"-1,0-1-15,0 1 32,18 0-17,-18-1-15,0 1 16,0 0-16,0-1 16,0 1-16,0 0 15,0-1-15,18 1 16,-18-1-1,0 1 1,0 0 0,0-36 109,0-17-110</inkml:trace>
  <inkml:trace contextRef="#ctx0" brushRef="#br0" timeOffset="-201056.728">2434 7849 0,'18'0'94,"-1"0"-79,1 0 1,0 0-16,-1 0 31,1 0 16</inkml:trace>
  <inkml:trace contextRef="#ctx0" brushRef="#br0" timeOffset="-200600.7">2522 7779 0,'0'0'0,"0"17"16,0 1-1,0 0 1,0-1 0,0 1-16,0 0 15,0 17-15,0-17 16,0-1-1,0 1 1,0-1-16,0 1 16,0 0-1,0-1 63,0-34-62</inkml:trace>
  <inkml:trace contextRef="#ctx0" brushRef="#br0" timeOffset="-199337.508">2752 7585 0,'0'0'0,"0"17"0,0 1 16,0 0-1,0-1-15,0 1 16,0 0-16,0-1 15,0 1-15,0-1 16,0 19 0,0-19-16,0 1 15,0 0-15,0-1 16,0 1 0,-18 17-1,0-17 1,18 0 15,-17-18 16,-1 0 0,0 0-32,1-36 32,17 19-47,0-1 16,0 0 0,0 1-1,17 17 1,-17-18-16,18 18 15,0 0 32,-1 18-31,1-1 15,0-17-15,-18 18-16,0 0 31,17-1-15,-17 1-1,18-18-15,-18 18 16,18-18-16,-18 17 16,17-17-16,-17 18 46,18-1-46,0 1 16,-18 0 15,0-36 47,0 0-62,-18 1-16,18-1 16</inkml:trace>
  <inkml:trace contextRef="#ctx0" brushRef="#br0" timeOffset="-197961.438">3052 7620 0,'0'18'16,"17"17"-16,-17-17 16,18 52-16,-18-35 15,0 1-15,17-1 16,1-17-16,-18 35 16,18-36-16,-18 18 15,0-17-15,0 0 16,0-1-1,-18 19-15,18-1 16,0-17 0,-18-18-1,18 17 1</inkml:trace>
  <inkml:trace contextRef="#ctx0" brushRef="#br0" timeOffset="-197448.701">3298 7973 0,'36'0'31,"-19"0"-15,1-18 15,0 18-31,-1 0 15,1 0-15,0 0 16,-1 0-16,1 0 16,0 0-1,-1 0 1,1 0 31</inkml:trace>
  <inkml:trace contextRef="#ctx0" brushRef="#br0" timeOffset="-196737.348">3598 7814 0,'36'35'0,"-1"-17"15,-17 17 1,-1-17-1,1 0 17,-1-1-32,-17 1 15,18-18 1,-18 17 0,18-17-1,-1 18-15,-17 0 16,18-18-1,-18 17 1,18-17-16,-18 18 31,0-36 63</inkml:trace>
  <inkml:trace contextRef="#ctx0" brushRef="#br0" timeOffset="-196176.475">3810 7832 0,'0'0'0,"0"35"0,-18-17 16,18 17 0,0-17-16,0 17 15,-17-18-15,-1 19 16,18-19-16,0 1 15,0 17-15,-35-17 16,35 0-16,-18-1 16,18 1-1,0-1 1,18-34 109</inkml:trace>
  <inkml:trace contextRef="#ctx0" brushRef="#br0" timeOffset="-195273.486">4092 7708 0,'0'0'0,"0"35"16,18-35-16,-18 36 15,18-19-15,-1 19 16,1-19-16,-18 36 16,17-17-16,-17-19 15,0 1-15,0 17 16,18 0-16,-18-17 15,0 0-15,0 17 16,-18 0 0,18-17-16,0-1 15,-17-17 1,-1 36-16,18-19 16,-17-17-16,-1 18 15,18 0-15,-18-18 16,18 17-16,-17 1 15,-1 0 1,0 17-16,1 0 16,-1-35-1,0 0 17,1 0-17,-19-53 1</inkml:trace>
  <inkml:trace contextRef="#ctx0" brushRef="#br0" timeOffset="-194120.662">1676 7514 0,'0'18'16,"0"-1"-1,0 1 1,-18 17 0,18 1-16,0-19 15,0 1-15,0 17 16,0 0-16,-18-35 15,18 36-15,-17-1 16,17 18-16,0 0 16,0-18-1,-18-17-15,18-1 16,0 1 0,0 35-16,0-35 15,0-1-15,0 19 16,0-19-16,0 1 15,0 35 1,18-53-16,-18 17 16,0 1-16,17-18 15,1 18 1,0-18 31,17-18-32</inkml:trace>
  <inkml:trace contextRef="#ctx0" brushRef="#br0" timeOffset="-192969.85">4516 7691 0,'-18'0'0,"18"35"15,-18-35 1,1 17 0,-1 19-1,18-19-15,-35 19 16,35-19-1,0 19-15,-18-1 16,0-17-16,18 17 16,-17 0-16,-1-17 15,18 17-15,0-17 16,-17-1-16,17 1 16,0 0-16,0-1 15,0 1-15,0-1 16,0 19-16,0-19 15,0 1 1,0 0-16,17-18 16,-17 17-1,18-17 1,-1 0 15,1 0-15,0 0 15,-1-17-15,1 17-16</inkml:trace>
  <inkml:trace contextRef="#ctx0" brushRef="#br0" timeOffset="-192464.675">4657 7902 0,'0'0'0,"0"18"16,0 0-16,17-18 15,-17 35 1,0-18 0,0 19-16,0-19 15,0 1 1,0 0-1,0-1-15,0 1 32,0 0-32,0-1 15,18-17 1</inkml:trace>
  <inkml:trace contextRef="#ctx0" brushRef="#br0" timeOffset="-191937.429">4763 7955 0,'17'0'16,"1"0"31,-1 0-47,1 0 15,0 0 1,-1 0 0</inkml:trace>
  <inkml:trace contextRef="#ctx0" brushRef="#br0" timeOffset="-191449.065">4868 7885 0,'0'17'15,"0"1"1,0 0-16,0-1 16,0 1-16,0-1 15,0 1-15,0 0 16,0-1-1,0 1-15,0 0 16,0-1 0,0 1-1,0 0 1,-17-18 15,17 17-31,0-52 78</inkml:trace>
  <inkml:trace contextRef="#ctx0" brushRef="#br0" timeOffset="-190840.927">5151 7743 0,'0'36'31,"0"-19"-16,0 19 1,0 17-16,0-18 16,0-17-1,0-1-15,0 1 16,0-1-16,0 19 16,-18-36-1,18 17-15,-18-17 16,1 36-16,-1-19 15,0 1 17,1 0-32,-1-18 78,0-18-47,1 0-15</inkml:trace>
  <inkml:trace contextRef="#ctx0" brushRef="#br0" timeOffset="-190433.434">4974 8061 0,'88'-88'141,"-176"176"-141,194-176 16,-106 105-1,18 1-15,-1 0 16,1-1-1,-18 1 1,18-18-16,-18 18 16,17-18-16,-17 17 15,0 1 1,0 0 0,0-1 15,18-17-31</inkml:trace>
  <inkml:trace contextRef="#ctx0" brushRef="#br0" timeOffset="-189848.886">5239 7726 0,'0'17'16,"0"1"-1,17 0-15,-17 70 16,18-70-16,-18-1 16,0 1-16,0 52 15,0-34-15,0 70 16,18-89-16,-18 18 31,0 54-31,17-72 0,-17 1 16,0 0-16,0-1 15,0 36-15,0-35 16,0-1 0,0 19-1,0-19 1,-17-17-16,-1 18 16,18 0-16,-18-1 31,1-17-16,-1 0 1,0 0 0</inkml:trace>
  <inkml:trace contextRef="#ctx0" brushRef="#br0" timeOffset="-188776.806">2275 8802 0,'71'0'63,"-53"0"-63,17 0 15,0 0-15,71-18 16,-35 18-16,-36 0 15,18 0 1,17 0-16,-17 0 0,0 0 16,-35 0-1,-1 0-15,1-17 16,0 17 0,-1 0 124</inkml:trace>
  <inkml:trace contextRef="#ctx0" brushRef="#br0" timeOffset="-187976.271">3281 8502 0,'0'0'0,"0"18"0,35-1 15,-17 1-15,-1 0 16,1-1-16,17 18 16,-17-17-16,17 35 15,-17-18-15,35-17 16,-18 17-16,-17 0 16,35-17-16,-18 0 15,-17-1-15,34 1 16,-34-18-16,0 18 15,-1-18 17,-17 17-32</inkml:trace>
  <inkml:trace contextRef="#ctx0" brushRef="#br0" timeOffset="-187835.302">3792 8925 0,'0'-17'31</inkml:trace>
  <inkml:trace contextRef="#ctx0" brushRef="#br0" timeOffset="-187409.393">3687 8555 0,'0'0'0,"0"18"0,0 17 16,-18-18-16,0 54 16,1-36-16,-1 36 15,0-1-15,1-34 16,-1 69-16,18-69 16,0-1-16,0-17 15,0-1-15,0 19 16,-18-36 62,18-18-62,0 0-16,0 1 15</inkml:trace>
  <inkml:trace contextRef="#ctx0" brushRef="#br0" timeOffset="-178225.339">5768 7726 0,'18'0'750,"17"0"-703,-18 0-31,1 0-1,0 0-15,-1 0 16,1 0 0,0 0-16,-18-18 15,17 18 32,1 0-16,-18-17-31,18 17 16</inkml:trace>
  <inkml:trace contextRef="#ctx0" brushRef="#br0" timeOffset="-177648.923">5733 7743 0</inkml:trace>
  <inkml:trace contextRef="#ctx0" brushRef="#br0" timeOffset="-175361.822">5733 7726 0,'0'17'93,"0"1"-93,0 0 32,0-1-17,0 1-15,0 0 16,0-1-1,0 1-15,0 0 16,0-1 0,0 1-16,0 0 15,0 17-15,0 0 16,0-17 0,0-1-1,0 1 1,0 0-16,0-1 15,0 19-15,-18-19 16,18 1-16,0 17 16,0-17-16,0-1 15,0 1 1,0 0-16,0-1 31,0 1-31,0 0 16,0-1 46,0 1 1,0-1-32,0 1-31,0 0 16,0-1-1,0 1 17,18-18 93,-1 0-94,1 0-16,0 0 1,-1 0 0,1 0-16,-1 0 15,1 0 1,0 0-16,-1 0 31,1 0-31,-18-18 172</inkml:trace>
  <inkml:trace contextRef="#ctx0" brushRef="#br0" timeOffset="-173737.42">6033 7938 0,'0'-18'15,"0"0"48,0 1-1,-18 17-30,0-18-17,1 18 16,-1 0 1,18 35-1,-18-17-15,1-18-1,-1 0 1,18 18-1,0-1-15,0 1 32,18-1-1,-18 1 0,0 0-31,17-18 16,-17 17-1,18-17-15,0 0 16,-1 18-16,1 0 16,-18-1-1,18-17-15,-1 18 16,-17 0 0,18-1-1,-18 1 1,0-1 46,0 1-15,-18-18-47,1 0 16,-1 18-16,-17-18 31,17 0-15</inkml:trace>
  <inkml:trace contextRef="#ctx0" brushRef="#br0" timeOffset="-172865.526">6350 7796 0,'0'18'47,"-18"0"-47,1-1 16,17 19-1,-18-1-15,18 0 16,-18 18-1,18-35-15,0-1 16,0 1-16,0 17 16,0-17-16,0 0 15,0-1-15,18 1 16,-18-1-16,0 1 16,18 0-16,-18-1 15,17-17-15,-17 18 16,18 0-1,-18-1 17</inkml:trace>
  <inkml:trace contextRef="#ctx0" brushRef="#br0" timeOffset="-172137.59">6491 7955 0,'0'18'31,"0"-1"-15,0 1-16,0 0 15,0-1-15,18 1 16,-18 0-16,0-1 15,17 1 1,-17 0-16,0-1 31,0 1 16,18-1-31,-18 1-1,0 0 1,0-36 78,18 0-94</inkml:trace>
  <inkml:trace contextRef="#ctx0" brushRef="#br0" timeOffset="-171744.789">6632 8096 0,'18'0'16,"0"0"-1,-1 0 1,1 0 15,-1 0 0,-17-17 16,0-1-16</inkml:trace>
  <inkml:trace contextRef="#ctx0" brushRef="#br0" timeOffset="-171289.277">6685 7990 0,'0'0'0,"0"18"0,0 0 16,18-1-1,-18 1-15,0 17 16,17-17 0,-17 17-1,0 18 32,0-35-47,0-1 31,0 1-15,-17-18 0</inkml:trace>
  <inkml:trace contextRef="#ctx0" brushRef="#br0" timeOffset="-170625.06">7003 7885 0,'0'0'0,"0"17"0,0 1 16,35 0-16,-35-1 15,18 18-15,-18-17 16,0 0 0,0-1-16,0 1 15,0 0-15,0-1 16,0 1-16,0 0 16,0-1-16,-18 1 15,0-1-15,1-17 16,17 18-16,-18-18 15,0 0 1,1 0 47,-1 0-63,0 0 15,18-18 1,-17 1-1</inkml:trace>
  <inkml:trace contextRef="#ctx0" brushRef="#br0" timeOffset="-170120.381">6932 8079 0,'18'0'0,"-36"0"0,53 0 15,-35 17 1,0 1-16,18-18 16,-18 18-16,18-18 15,-1 17 1,-17 1-16,18-18 15,0 17 1,-1 1 0,1-18-1,-18 18 79,17-1-78,-17 1 31</inkml:trace>
  <inkml:trace contextRef="#ctx0" brushRef="#br0" timeOffset="-169353.829">7179 7867 0,'18'18'0,"-1"17"16,-17-17-1,18-1-15,0 1 16,-18-1-16,0 19 16,17-19-16,1 1 15,-18 35-15,0-35 16,0-1-16,0 1 16,0 17-16,0-17 15,0-1-15,-18 19 16,18-19-16,0 1 15,-17-18-15,17 18 16,0-1-16,0 1 16,-18-18 15,18-18 47</inkml:trace>
  <inkml:trace contextRef="#ctx0" brushRef="#br0" timeOffset="-168609.349">7514 8079 0,'35'0'63,"-17"0"-48,0 0-15,-1 0 16,1 0-16,17 0 15,-17 0 1,0 0-16,-1 0 0</inkml:trace>
  <inkml:trace contextRef="#ctx0" brushRef="#br0" timeOffset="-168033.434">7849 7902 0,'36'18'0,"-36"0"16,35-18-16,-35 17 15,18-17-15,17 0 16,-18 0-16,1 18 16,17-1-16,-35 19 15,18-19-15,35 1 16,-35 0-16,17-1 16,-35 1-16,35-18 15,-35 18-15,18-18 16</inkml:trace>
  <inkml:trace contextRef="#ctx0" brushRef="#br0" timeOffset="-167345.137">8202 7885 0,'-18'17'31,"18"36"-15,0-35-16,-17-18 16,17 17-16,-18 19 15,18-1-15,-17-17 16,17-1-16,-36 19 16,36-1-1,-17-18-15,-1 1 16,18 0-1,0-1-15</inkml:trace>
  <inkml:trace contextRef="#ctx0" brushRef="#br0" timeOffset="-163672.894">8326 7779 0,'0'17'188,"17"1"-173,-17 0-15,18-1 16,-18 19 0,17-19-1,-17 1-15,0 0 16,0-1 0,0 1-16,0-1 15,18 19 1,-18-19-1,0 1 1,0 0-16,0-1 31,0 1-31,0 0 16,0-1 0,0 1-1,0-1-15,0 1 16,0 0-1,0-1 1,0 1 0,0 0-16,-18-1 31,18 1-15,0 0-1,0-1 1,-17 1-1,17-1-15,0 1 16,0 0 0</inkml:trace>
  <inkml:trace contextRef="#ctx0" brushRef="#br0" timeOffset="-162137.769">8132 8431 0,'17'0'93,"1"0"-93,-1 0 16,1 0-16,17 0 31,-17 0-31,17-17 16,-17 17-1,0 0 1,-1 0 0,1 0-1,-1 0 1,1 0 31</inkml:trace>
  <inkml:trace contextRef="#ctx0" brushRef="#br0" timeOffset="-161984.761">8414 8414 0,'-18'-53'62</inkml:trace>
  <inkml:trace contextRef="#ctx0" brushRef="#br0" timeOffset="-161208.664">8167 7779 0,'17'0'15,"1"0"1,17 0 0,-17 0-1,17 0-15,-17 0 16,0 0-16,17 0 16,-18 0-1,1 0-15,0 0 16,-1 0-1,1 0 1</inkml:trace>
  <inkml:trace contextRef="#ctx0" brushRef="#br0" timeOffset="-156393.625">8784 7779 0,'-17'0'16,"-1"0"-1,0 17-15,1 1 16,-1 0-16,0-1 15,1 1-15,17 0 16,-36-18-16,36 17 16,0 1-16,-17 0 15,17 17-15,-18-18 16,18 1-16,0 17 16,0 1-1,0-19-15,0 1 16,0 0-16,0-1 15,0 1 1,0 17-16,0-17 16,0-1-16,18-17 15,-18 18-15,17 0 16,-17-1 0,18 1-1,-18 0-15,0-1 16,18 1-16,-1-18 15,-17 17-15,0 1 16,0-36 62,18 18-62</inkml:trace>
  <inkml:trace contextRef="#ctx0" brushRef="#br0" timeOffset="-155857.35">8943 7973 0,'0'17'0,"0"1"16,0 17-1,0-17 1,0 0-16,0-1 16,18 1-1,-18 17 1,0-17-1,0-1 17,0 1-17,0 0 1,0-1 0,17-17-16,-17 18 31</inkml:trace>
  <inkml:trace contextRef="#ctx0" brushRef="#br0" timeOffset="-155449">9066 8079 0,'18'0'31,"0"0"1,-1 0-32,1 0 46,0 0-14,-18-18-17</inkml:trace>
  <inkml:trace contextRef="#ctx0" brushRef="#br0" timeOffset="-154952.858">9155 7990 0,'0'0'0,"0"18"15,0 0-15,0-1 16,0 1-1,0 0-15,0-1 16,0 19-16,0-19 16,0 1-16,0-1 15,0 1 1,0 0-16,0-1 31</inkml:trace>
  <inkml:trace contextRef="#ctx0" brushRef="#br0" timeOffset="-154240.502">9472 7867 0,'0'0'0,"18"18"0,-1-1 16,1 19-16,-18-19 15,18 1 1,-18-1-16,0 19 15,0-1 1,0-17 0,-18 17-16,18-17 15,-18 17-15,1-18 16,-19-17-16,36 18 16,-17 0-16,-1-18 15,18 17-15,-17 1 16,-1-18-1,18 18 1,-18-18-16,1 0 63,-1 0-48,18-18 1,0 0-16,0 1 15,0-1 1</inkml:trace>
  <inkml:trace contextRef="#ctx0" brushRef="#br0" timeOffset="-153776.967">9349 8149 0,'70'-70'140,"-70"87"-140,-70 36 0,158-106 0,-71 89 16,-17-19 0,18 1-16,-18-1 15,18-17-15,17 0 16,-35 18-16,0 0 15,0-1 1,18 1 0,-1-18-16,-17 18 31,0-1 0,0 1-31,0 0 31,0-1 16,0-34-15,-17-1-17,17 0-15</inkml:trace>
  <inkml:trace contextRef="#ctx0" brushRef="#br0" timeOffset="-153168.449">9666 7832 0,'0'0'0,"0"17"16,0 1-1,0 17-15,18 1 16,-18-19 0,17 1-16,-17-1 15,0 19-15,0-1 16,0-17-1,0-1-15,0 1 16,0 17-16,0-17 16,0-1-16,0 1 15,-17 0-15,17-1 16,0 1 0,0 0-16,-18-1 15,18 1 1,-18-18-1,18 18 1</inkml:trace>
  <inkml:trace contextRef="#ctx0" brushRef="#br0" timeOffset="-152521.309">9772 8149 0,'0'-17'16,"18"17"77,17 17-61,-35 1-1,18-18 0,-1 0 16,1 0-31,-1 0-1</inkml:trace>
  <inkml:trace contextRef="#ctx0" brushRef="#br0" timeOffset="-151745.731">9860 7920 0,'18'18'16,"-18"-1"-1,17 1 1,1-18 0,-18 17-1,0 1-15,0 0 16,18-18-16,-18 17 16,0 1-16,35 0 15,-35 17-15,18-35 16,-1 53-16,1-36 15,0 19-15,-18-1 16,17 0 0,1-17-16,-18 0 15,17-1-15,1 1 16,-18 17 0,0-17-1,0-1-15,18 1 16,-18 0-1,17-18-15,-17 17 16,18-17-16,-36 0 78,18-17-47,-17-1-31</inkml:trace>
  <inkml:trace contextRef="#ctx0" brushRef="#br0" timeOffset="-150952.603">10142 7885 0,'0'0'0,"0"17"16,0 1-16,-17 17 15,17 0-15,-18-17 16,18 17-16,-18-17 16,18 0-16,-17-1 15,17 1-15,-18 17 16,1 18-16,-1-18 16,18-17-16,0 0 15,-18 35-15,18-36 16,0 36-1,-17-35-15,-1 17 16,18-17 0,0 17-1,0-17 1,0-1 0</inkml:trace>
  <inkml:trace contextRef="#ctx0" brushRef="#br0" timeOffset="-150796.588">9966 8520 0,'0'-36'16</inkml:trace>
  <inkml:trace contextRef="#ctx0" brushRef="#br0" timeOffset="-147825.706">10407 7832 0</inkml:trace>
  <inkml:trace contextRef="#ctx0" brushRef="#br0" timeOffset="-146936.747">10389 7814 0,'0'0'15,"0"18"48,18 17-48,-18-17-15,0-1 16,18 1 0,-18 0-16,0-1 15,0 1-15,17-1 16,-17 1-16,0 0 15,0-1 1,0 1-16,0 0 16,0-1-16,0 1 15,0 0 1,0 17-16,0-18 16,0 1-1,0 0 1,0-1-16,0 1 15,-17 0-15,17-1 16,0 1 0,0 17-1,-18-35-15,18 18 0,0-1 32,-18 1-32,1-18 15,-1 35 1,0-17-1,1 0 1,17-1-16,-18 1 16,18 0-1,-18-18-15,18 17 16,0 1-16,-17 0 16,-1-1-1,18 18 1,-17-35-1,17 18-15</inkml:trace>
  <inkml:trace contextRef="#ctx0" brushRef="#br0" timeOffset="-143721.049">6015 7250 0,'-18'0'0,"18"17"31,-17-17 1,17 18-1,-18 0-16,18-1 1,-18-17-16,18 18 16,-17-18-1,17 17-15,0 1 32,0 0-32,-18-1 31,18 1 16,0 0 0,-18-18-47,18 17 15,-17-17 1,17 18-1,-18-18-15,18 18 16,0-1 0,-18 1-1,18-1-15,0 1 47,-17-18-47,17 18 16,0-1-1,0 1 17,-18-18-17,18 18 1,0-1 15,-17-17-15,17 18-16,0 0 31,0-1-15,-18 1-16,18-1 31,-18 1-15,18 0-1,0-1 1,-17 1-1,-1-18 1,18 18 0,-18-1-1,18 1 1,0 0 0,0-1-1,0 1 1,0 0 15,0-1-31,0 1 16,0-1-1,0 1 1,0 0 0,0-1-1,0 19 1,0-19 15,0 1-15,0 0-16,0-1 15,0 1-15,0 17 16,-17-35 0,17 18-16,0-1 15,0 1-15,0 0 16,0-1-1,0 19 1,0-19 15,0 1-31,0-1 16,0 1 0,0 0-1,0-1 1,0 1-1,0 0 1,17-18 0,-17 17-16,18 1 15,-18 0 17,18-18-32,-18 17 15,0 1 1,17 0-16,-17-1 15,0 1 17,18-1-17,0 1 1,-1 0 62,-17-1-47,18-17 1,-18 18-32,0 0 15,17-18 16,-17-53 110,0 35-141,0-17 16</inkml:trace>
  <inkml:trace contextRef="#ctx0" brushRef="#br0" timeOffset="-142857.18">5909 7796 0,'18'0'62,"-1"0"-46,-17-17-1,18 17-15,0 0 16,-1 0 0,-17-18 93</inkml:trace>
  <inkml:trace contextRef="#ctx0" brushRef="#br0" timeOffset="-141440.951">5874 7691 0,'0'17'62,"0"1"-46,0-1-1,0 1 1,0 0 0,0-1-1,0 1-15,0 0 31,0-1 1,0 1-32,0 0 15,0-1 17,0 1-17,0 0 1,0-1-1,0 1-15,0-1 16,0 1 0,0 0-16,0-1 15,0 19 1,0-19 0,0 19-1,0-19 16,0 1-31,0-1 16,0 1 0,0 17-1,0-17 1,0 0 0,0-1 15,0 1-31,0 0 15,0-1 1,0 1 15,0-1-15,0 1 0,0 0-1,0-1 1,0 1 15,0 0 16,17-18 62,1 0-93,0 0 0,-1 0-1,1-18 1,0 18 78,-1 0-1,-17-18-77</inkml:trace>
  <inkml:trace contextRef="#ctx0" brushRef="#br0" timeOffset="-138377.755">10125 7373 0,'35'0'47,"-35"18"-47,18-1 15,-18 1 1,17-18-16,1 0 15,-18 18-15,18-18 16,-18 17-16,17 1 16,1-18-1,-18 18 1,17-18 0,-17 17-1,18 1 1,0-1-1,-1-17 1,-17 18 0,18-18-1,-18 18 1,0-1 0,18 1-16,-18 0 31,17-18 0,1 17-31,-18 1 16,0 0 15,18-18-31,-18 17 16,0 1-1,0-1 1,0 1-1,0 0 1,0-1 0,0 1 15,0 0-15,0-1-1,17 1 1,-17 0-1,0-1-15,0 1 16,0 0 0,0-1-1,0 1 1,0-1-16,0 1 16,0 35-1,0-35 1,0-1-1,0 1 1,0 0-16,0 17 16,0-18 15,0 1-15,0 0-1,0-1 1,0 1-1,0 0 1,0-1-16,0 1 16,-17 0 15,17-1-15,0 1-1,0-1 1,-18-17-1,18 18-15,-18 0 16,18-1 0,-17 1-16,17 0 15,-18-1 1,0 1 0,1-18-1,17 18-15,0-1 16,-18-17-16,18 36 31,-18-19-15,1-17-1,17 18-15,-18-1 16,18 1 0,-17 0-1,17-1 1,-18-17-1,18 18 1,0 0 0,-18-18 15,1 0-31,17 17 16,-18-17-16,0 0 15,18 18 1,-17-18-16,-1 0 15,18 18-15,0-1 16,-18-17 0,1 18-1,-18-18 1,35 17 0,-18-17 249,0 0-234</inkml:trace>
  <inkml:trace contextRef="#ctx0" brushRef="#br0" timeOffset="-135217.262">10707 8079 0,'0'17'125,"0"19"-125,0-54 156</inkml:trace>
  <inkml:trace contextRef="#ctx0" brushRef="#br0" timeOffset="-134929.301">10689 8096 0,'-17'36'157,"34"-72"-157,-17 72 46</inkml:trace>
  <inkml:trace contextRef="#ctx0" brushRef="#br0" timeOffset="-134481.311">10707 8114 0,'0'35'125,"0"-70"-125,0 88 250,35-53-219</inkml:trace>
  <inkml:trace contextRef="#ctx0" brushRef="#br0" timeOffset="-133840.676">11130 7673 0,'0'0'0,"-17"18"0,-1-1 16,0 18-1,18-17-15,0 17 16,0-17-16,-17 0 16,-1 17-16,18 18 15,-18-35-15,18 17 16,0 18-16,0-18 16,0 0-16,0 18 15,0-35-15,0 17 16,0-17-16,0 17 15,0 0-15,18 1 16,-18-19 0,18 1-1,-18-1 1,0 1 0</inkml:trace>
  <inkml:trace contextRef="#ctx0" brushRef="#br0" timeOffset="-133265.757">11254 7973 0,'0'17'15,"17"1"1,-17 17-1,0-17-15,0 0 16,0-1-16,0 1 16,0 0-16,18-1 15,-18 1 1,0-1 0,0 1 46,0 0-31,0-1-31,0 1 32</inkml:trace>
  <inkml:trace contextRef="#ctx0" brushRef="#br0" timeOffset="-133099.706">11289 8255 0</inkml:trace>
  <inkml:trace contextRef="#ctx0" brushRef="#br0" timeOffset="-132769.613">11377 8132 0,'18'0'31,"-36"0"-15,53 0-16,-17 0 15,0 0 16,-18-18-31,17 18 32</inkml:trace>
  <inkml:trace contextRef="#ctx0" brushRef="#br0" timeOffset="-132345.704">11448 8026 0,'0'0'0,"0"35"16,0-17 0,0-1-1,0 1-15,0 17 16,0-17-16,0 17 15,0-17 17,0-1-17,0 1 1,0-36 62,0 1-62</inkml:trace>
  <inkml:trace contextRef="#ctx0" brushRef="#br0" timeOffset="-131705.564">11765 7779 0,'0'17'16,"0"1"-16,0 0 15,0-1 1,0 19-16,0-19 15,0 19 1,0 16 0,0-16-1,-17-19-15,17 1 16,-18 0-16,18 17 16,-18-35-1,18 18-15,-17 17 16,-1-35-1,18 17-15,-18-17 16,18 18 0,-17-18-16,-1 0 78,18-18-63,-18 1 1,18-1 0,0-17-1</inkml:trace>
  <inkml:trace contextRef="#ctx0" brushRef="#br0" timeOffset="-131534.496">11606 8079 0,'53'-36'141</inkml:trace>
  <inkml:trace contextRef="#ctx0" brushRef="#br0" timeOffset="-131249.549">11783 8202 0,'0'-18'47,"0"1"-47,0-1 15,0 1-15</inkml:trace>
  <inkml:trace contextRef="#ctx0" brushRef="#br0" timeOffset="-130537.18">11942 7532 0,'17'106'0,"-17"-71"16,0-17-16,18 52 16,-1-35-16,1 18 15,-18-17-15,18 52 16,-18-71-16,0 54 16,0-36-16,0 89 15,0-89-15,0-17 16,0 35-16,0-18 15,0 0-15,-36 18 32,36-35-32,-17 52 0,17-52 15,0 0-15,-18-1 16,18 1-16,-35-1 16,0 1-1,17 0-15,0-18 16,18 17-16,-17-17 31,-1 0 0,18-17-15,0-1-16,-18 18 16,1-18-16,-1 1 15</inkml:trace>
  <inkml:trace contextRef="#ctx0" brushRef="#br0" timeOffset="-127433.346">14217 8184 0,'53'142'63,"-18"-125"-48,-17 107-15,35-89 16,-53 0-16,53 1 16,-36 34-16,54-35 15,-18 89-15,-36-107 16,19 19-1,-19-1-15,1-17 16,17 17-16,-17-17 16,-18-1-16,17-17 15,-17 18-15,18-18 16,-18 17-16,0-52 125,0 0-125</inkml:trace>
  <inkml:trace contextRef="#ctx0" brushRef="#br0" timeOffset="-126865.43">14711 7938 0,'0'0'0,"-18"88"0,18-53 15,-17 36-15,-19-36 16,19 124-16,-1-107 16,-17-16-16,17 70 15,-35 35-15,18-35 16,-18 88-16,0-106 16,18 18-16,0 17 15,35-105-15,-18-1 16,0 1-16,18 0 15,0-1-15,0 1 16,0 0 0,0-36 46,0 0-46,-17 1-1,17-1-15,0 0 16</inkml:trace>
  <inkml:trace contextRef="#ctx0" brushRef="#br0" timeOffset="-119569.09">17974 8255 0,'0'-18'141,"0"1"-125,0-1-1,0 0 1,-18 18 124,1 0-124,17 18-16,-18-18 16,18 18-16,-35-18 15,35 17 1,0 1-16,-18-18 16,18 18-1,0-1 1,0 1-1,0 0-15,0-1 32,0 1-17,71 52 32,-54-52-47,1 0 16,0-1-16,-1 1 15,-17 0 1,0-1-16,36 1 16,-36 17-16,0-17 15,0 17 1,0-17 0,0-1-16,0 1 15,0 0-15,-18 17 16,0-17-1,1-1 1,-1-17-16,-17 18 16,35-1-16,-36-17 15,36 18-15,-17-18 16,-1 0 31,18-18-32,0 1 1,0-18 0</inkml:trace>
  <inkml:trace contextRef="#ctx0" brushRef="#br0" timeOffset="-118793.508">18380 8008 0,'-36'0'15,"19"18"-15,17-1 16,-18 19-16,-17-1 16,17 18-16,1-18 15,-1 0-15,0 89 16,1-36 0,17-70-16,-18 70 31,18-70-31,0 17 0,0 0 15,0-17-15,0 35 16,35-18-16,1 18 16,-36-36-1,17 19-15,1 17 16,0-18 0,-1-17-16,-17-1 15,18-17 1,-18 18-16,17-18 15,-17 17-15,18-17 63,-18-17-47,0-1-16</inkml:trace>
  <inkml:trace contextRef="#ctx0" brushRef="#br0" timeOffset="-118009.899">18521 8326 0,'0'17'32,"0"1"-17,0-1-15,0 19 16,0-1-1,0-17-15,0 35 16,0-18-16,0 0 16,0-17-16,0-1 15,0 19-15,0-19 16,0 1-16,0 0 16,0-1-1,0 1 1,0 0-1,0-36 95</inkml:trace>
  <inkml:trace contextRef="#ctx0" brushRef="#br0" timeOffset="-117497.194">18715 8555 0,'18'0'0,"-18"-18"15,17 18 1,1 0 31,-1 0-32,1 0 1,0-17 15,-1 17 16,-17-18-16</inkml:trace>
  <inkml:trace contextRef="#ctx0" brushRef="#br0" timeOffset="-117049.702">18803 8378 0,'0'18'0,"0"0"16,0-1-1,0 1-15,0 17 16,0-17-1,0 35-15,0-18 16,0 0-16,0-17 16,0 0-16,0 17 15,0-17 1,0-1-16,0-34 125,0-1-109</inkml:trace>
  <inkml:trace contextRef="#ctx0" brushRef="#br0" timeOffset="-116297.187">19121 8255 0,'0'35'15,"0"-17"-15,17-18 16,-17 35-1,0-17 1,0-1-16,0 1 16,0 0-16,0 17 15,0 0 1,-35 1-16,35-19 16,0 19 15,-18-19-31,1 1 0,17-1 15,-18-17-15,18 18 32,-18-18 30,1 18 1,17-54-63,0 19 15,0-18 1,0 17 0</inkml:trace>
  <inkml:trace contextRef="#ctx0" brushRef="#br0" timeOffset="-116126.12">19050 8502 0,'88'18'110</inkml:trace>
  <inkml:trace contextRef="#ctx0" brushRef="#br0" timeOffset="-115865.26">19173 8573 0,'71'141'156,"-265"-353"-156,317 283 0,-52 52 62,-71-158-46</inkml:trace>
  <inkml:trace contextRef="#ctx0" brushRef="#br0" timeOffset="-115041.019">19297 8220 0,'0'0'0,"0"17"0,18 1 16,-18 17-1,17 1-15,-17-1 16,0 0-16,36 142 15,-36-142-15,0 53 16,0-35-16,0 70 16,0-87-16,0 69 15,0-69-15,0 17 16,0-36-16,0 1 16,0 0-16,0-1 15,-18-17 16,0 0-31,1 18 0,17 0 16,-18-18 0,0 0-16,18 17 15</inkml:trace>
  <inkml:trace contextRef="#ctx0" brushRef="#br0" timeOffset="-114320.636">19597 8678 0,'17'0'94,"19"0"-94,-1 0 15,-17 0 1,17 0-16,-17 0 16,17 0-1,-35-17-15,17 17 16,1 0 62,0 0-78,-1 0 47</inkml:trace>
  <inkml:trace contextRef="#ctx0" brushRef="#br0" timeOffset="-113760.76">20003 8449 0,'0'0'0,"17"18"0,-17-1 15,35 1-15,-17 0 16,0 17 0,17-17-16,-17-1 31,-1 1-15,1-18-1,-18 17 1,18 1-1,-1-18 1,1 0 15,-18 18-31</inkml:trace>
  <inkml:trace contextRef="#ctx0" brushRef="#br0" timeOffset="-113273.147">20161 8431 0,'0'0'0,"0"18"16,-35 35-16,17-53 0,1 35 16,17-17-16,-18 0 15,0 17-15,1 18 16,17-18 0,-18-35-16,18 18 15,0-1 1,0 1-1,-17 0 1,17-1 0</inkml:trace>
  <inkml:trace contextRef="#ctx0" brushRef="#br0" timeOffset="-111401.427">19967 8343 0,'18'18'47,"-18"-1"-47,0 1 15,0 0-15,18-1 16,-1 1 0,-17 0-1,18-18 1,-1 17-16,-17 1 47,18-18-32,-18 18 32</inkml:trace>
  <inkml:trace contextRef="#ctx0" brushRef="#br0" timeOffset="-110801.432">20214 8290 0,'0'18'32,"0"0"-17,-17-18 1,17 17-16,-18 1 16,18-1-16,0 1 15</inkml:trace>
  <inkml:trace contextRef="#ctx0" brushRef="#br0" timeOffset="-110016.322">20373 8043 0,'0'0'0,"0"18"0,0 0 16,18-1-16,-18 19 15,0-19-15,17 1 16,-17-1 0,18 19-16,-18-1 15,0 0-15,0-17 16,17 0-16,-17 34 15,18-52-15,-18 18 16,18 35-16,-18-35 16,0-1-1,0 1-15,0 0 16,0 17-16,17-35 16,-17 18-1,0-1-15,0 18 16,0-17-16,-17 0 15,17-1 1,0 19 0,-18-19-16,18 1 15,-18 0-15,1-1 16,17 1 0,0-1-1,-18-17-15,18 36 16,0-19-1,0 19-15,0-19 16,-17 1-16,-1 0 16,18-1-16,0 1 15,-18-18 1,18 17 0</inkml:trace>
  <inkml:trace contextRef="#ctx0" brushRef="#br0" timeOffset="-107977.039">17974 7849 0,'-18'18'79,"1"0"-64,-1-1 1,0 1-1,18 17-15,-17-35 16,-1 18-16,1-18 16,17 17-16,0 1 15,-18 0 32,18 17-31,0-17 15,0-1-15,0 1-1,0 0-15,-18-1 16,18 1 0,0-1 15,0 1-31,0 0 15,0-1-15,0 1 16,0 0-16,0-1 16,0 1-1,0 0-15,0-1 16,0 124 46,0-105-46,0-19-16,0 1 16,0 0-1,0-1-15,0 1 16,-17-1 0,17 1-16,0 17 15,0 1 1,0-19-16,0 1 15,0 0 1,17-1-16,-17 1 16,0-1-16,18 19 15,-18-1-15,18-17 16,-1 17-16,-17-17 16,18 17-1,-1-35-15,-17 35 16,18-35-16,-18 18 15,0-1 17,18-17-32,-1 0 109</inkml:trace>
  <inkml:trace contextRef="#ctx0" brushRef="#br0" timeOffset="-105984.914">20832 8149 0,'0'0'0,"0"18"16,-18-18-1,0 0-15,18 17 16,-17 1 0,-1 0-16,0-18 15,18 17-15,-17 19 16,17-19 0,0 1-1,-18 0-15,18-1 16,0 1-16,0-1 15,0 19 1,0-19-16,18 1 16,-1 17-16,-17-17 15,0 17 1,18 1 0,-18-19-1,0 1-15,0-1 16,0 1-16,0 0 15,18-18-15,-18 17 16,0 1-16,0 0 16,17-18 62,1 0-47</inkml:trace>
  <inkml:trace contextRef="#ctx0" brushRef="#br0" timeOffset="-105368.861">21008 8343 0,'18'0'15,"-18"18"-15,0-1 31,0 1-31,17 0 16,-17-1 0,0 19-16,0-19 15,0 1 1,0 0-16,0-1 16,0 1 15,18-18-31,-18 18 15,0-1-15,0 1 16,0-1 15</inkml:trace>
  <inkml:trace contextRef="#ctx0" brushRef="#br0" timeOffset="-104960.995">21202 8467 0,'18'0'31,"-18"17"0,17-17-31,1 0 31,0 0-15,-1 0 0,1 0-16,-18-17 15,17 17 1</inkml:trace>
  <inkml:trace contextRef="#ctx0" brushRef="#br0" timeOffset="-104505.483">21290 8378 0,'0'36'0,"0"-1"15,0-17 1,0 17 0,0-17-16,0-1 15,0 1 1,0 0-1,0-1 17,0 1-17,18-18 63</inkml:trace>
  <inkml:trace contextRef="#ctx0" brushRef="#br0" timeOffset="-103785.598">21696 8167 0,'0'35'15,"0"-17"1,0 17-16,0 18 15,0-35 1,0 17-16,0 18 16,-18-18-16,18 0 15,0-17-15,-35 17 16,17-17-16,18 0 16,0-1-1,-17-17 1,17 18 15,0-1-15,-18-17-16,0 0 47,1 0-47,17-17 62,-18 17-46,18-18-1,0 1 1,0-1-16,0 0 16,0 1-1</inkml:trace>
  <inkml:trace contextRef="#ctx0" brushRef="#br0" timeOffset="-103545.297">21555 8484 0,'106'36'125,"-212"-72"-109,229 107-16,-105-53 31,-1-18-31,-17 35 16</inkml:trace>
  <inkml:trace contextRef="#ctx0" brushRef="#br0" timeOffset="-103363.192">21731 8625 0,'53'71'125</inkml:trace>
  <inkml:trace contextRef="#ctx0" brushRef="#br0" timeOffset="-102681.92">21960 8043 0,'0'0'0,"18"18"16,-18 17-16,0-17 16,18 17-16,-1 0 15,-17 1-15,0-1 16,18-17-16,0 17 15,-18-17-15,0-1 16,0 1-16,0 17 16,0-17-1,17-1-15,-17 1 16,0 0-16,0 35 16,0-36-16,0 19 15,0 69-15,0-87 16,-17 17-16,17-17 15,0 17-15,0-17 16,0-1-16,0 1 16,0 0-16,0-1 15,0 1 1,-18-18 0,18 18-16,0-1 15,0-34 79</inkml:trace>
  <inkml:trace contextRef="#ctx0" brushRef="#br0" timeOffset="-102129.073">22278 8537 0,'35'0'47,"-17"0"-31,-1 0 0,1 0-16,0 0 31,-1 0 31,1 0-62,0 0 16,-1 0-16,1 0 16,0 0-1,-1 0-15</inkml:trace>
  <inkml:trace contextRef="#ctx0" brushRef="#br0" timeOffset="-101424.727">22666 8149 0,'0'0'0,"0"35"0,18-17 16,-1 0-16,1 35 16,0-53-16,-18 35 15,0-17-15,35-1 16,-18 18-16,1 18 16,0-35-16,-1 17 15,-17-17-15,18 0 16,17 35 15,-35-18-15,18-35-16,-18 17 15,0 1 1,18-18 0,-18 18-16,0-1 31,17 1-31,1 0 15</inkml:trace>
  <inkml:trace contextRef="#ctx0" brushRef="#br0" timeOffset="-100656.664">22948 8220 0,'0'0'0,"0"35"0,-17 0 15,-1 1-15,0-1 16,18 0-16,-17 0 16,-19-17-16,36 35 15,-17-35-15,-19 35 16,36-36-16,0 1 15,0-1-15,-17 1 16,17 0 0,0-1-1,0 1 1,0 0 0,-18-1 15,18 19-16,0-19 1</inkml:trace>
  <inkml:trace contextRef="#ctx0" brushRef="#br0" timeOffset="-96569.595">23054 7761 0</inkml:trace>
  <inkml:trace contextRef="#ctx0" brushRef="#br0" timeOffset="-95840.677">23054 7761 0,'212'300'187,"-212"-229"-187,0-36 0,17 141 16,-17-141-16,0 54 16,0 34-16,0-105 15,0 70-15,0-35 16,0 17-16,0-34 16,0 70-1,0-71-15,0 53 16,0-53-16,18 1 15,-18-19-15,18 36 16,-18-18-16,0-17 16,17 35-16,-17-35 15,0 17-15,0 0 16,0-17-16,0-1 16,0 1-16,0 0 15,0-1 1,-17-17 78,-1 0-79,0 0 1,-17-35-16,17 35 15,1 0-15,-1 0 16,-17 0-16,17 0 31,1 0-31,-1-18 16,0 18 0,18-17 30,0-1-30,0 1 0</inkml:trace>
  <inkml:trace contextRef="#ctx0" brushRef="#br0" timeOffset="-94017.629">17692 7620 0,'35'0'47,"-17"0"-31,-1 0-16,1 0 15,17 0-15,-17 0 16,17 0-16,18 0 16,-18 0-16,1 0 15,17 0-15,-36 0 16,1 0 0,0 0-16</inkml:trace>
  <inkml:trace contextRef="#ctx0" brushRef="#br0" timeOffset="-91824.822">17745 7585 0,'0'17'0,"0"1"15,0 0 1,0-1-1,0 1 1,0 0 0,0-1-16,0 1 15,0-1 1,0 1-16,0 17 31,0-17-15,0 0-1,0-1-15,0 19 32,0-1-17,0-17 1,0-1-16,0 1 16,0-1-1,0 1-15,0 0 16,0-1-16,0 19 15,0-19 1,0 19 0,0-19-1,0 1 1,0-1-16,0 1 16,0 0-1,0-1-15,0 1 16,0 0-16,0-1 15,0 1-15,0 0 16,0-1-16,0 1 31,0 17-31,0-17 16,0-1 0,0 19-1,0-19 1,0 19-1,0-19 17,0 19-1,0-19-31,0 1 16,0-1-16,0 1 15,0 0 1,0-1-1,0 1-15,0 0 16,0 17 0,0-17-16,0-1 15,0 18 1,0-17-16,0 0 16,0-1-1,0 1 1,0 17-1,0-17 1,0 17 0,0-17-1,0-1-15,0 1 16,0 0 0,0-1-1,0 1 1,0 0-16,0-1 31,0 1-15,0 0-1,0-1-15,0 1 16,0 0 0,0-1-1,0 1 1,0-1 15,0 1-15,0 0 93,0-1-93</inkml:trace>
  <inkml:trace contextRef="#ctx0" brushRef="#br0" timeOffset="-90609.788">17762 9454 0,'18'0'0,"0"0"15,-1 0-15,19 0 16,-1 0-16,-18 0 16,19 0-1,-19 0-15,1-17 16,0 17-1,-1 0-15,1 0 16,0 0 0,-18-18 15</inkml:trace>
  <inkml:trace contextRef="#ctx0" brushRef="#br0" timeOffset="-88944.753">23760 8202 0,'-18'0'0,"0"0"16,18 18-16,0-1 16,-17 1-1,-1 17-15,0-35 16,1 36 0,-1-19-1,18 18-15,-18-17 16,1 17-16,17-17 15,-18 0-15,18 17 16,-17 0 0,17-17-16,0 0 15,0-1 1,0 1-16,0-1 16,0 1-16,0 0 15,0-1-15,0 19 16,0-19-16,0 1 15,0 0-15,0-1 16,0 1-16,0 17 16,0-17-16,0-1 15,17 19-15,-17-19 16,18-17 0,-18 18-1,17-18 1,-17 18-16</inkml:trace>
  <inkml:trace contextRef="#ctx0" brushRef="#br0" timeOffset="-88320.676">23883 8537 0,'0'0'0,"0"18"16,18 0-16,-18-1 16,0 1-16,0-1 15,0 1-15,0 0 16,0-1-16,0 1 15,0 17 1,-18-17-16,18 0 16,0-1-16,0 1 15,0-1 1,0 1 0</inkml:trace>
  <inkml:trace contextRef="#ctx0" brushRef="#br0" timeOffset="-87920.848">24024 8661 0,'18'0'16,"-1"0"-16,1 0 16,0 0-1,-1 0 1,1 0-1</inkml:trace>
  <inkml:trace contextRef="#ctx0" brushRef="#br0" timeOffset="-87521.518">24112 8608 0,'0'0'0,"0"17"16,0 19-16,0-19 16,0 19-1,0-19 1,0 19-1,0-19 1,0 1-16,0-1 31</inkml:trace>
  <inkml:trace contextRef="#ctx0" brushRef="#br0" timeOffset="-86724.362">24536 8343 0,'0'0'0,"0"18"16,0-1-16,17 1 16,-17 0-1,0-1-15,0 1 16,0 17-16,0-17 16,0 0-16,0 17 15,0-17-15,0-1 16,-17 18-16,-1-17 15,18 0 1,0-1 0,-18 1-16,18 0 15,-17 17 1,-1-35 0,18 18-16,0-1 15,-17 1-15,-1-1 16,0 1-16,1-18 15,17 18 1,-18-18-16,0 0 16,1 0 46,-1-18-31,18 0-31,0 1 16,0-1 0</inkml:trace>
  <inkml:trace contextRef="#ctx0" brushRef="#br0" timeOffset="-86329.546">24324 8749 0,'141'18'187,"-141"-1"-171,-141-52-16,282 88 0,-123-53 15,-1 17-15,-17 1 16,18 0 0,-18-1-16,0 1 31,0 0-15,0-1-1</inkml:trace>
  <inkml:trace contextRef="#ctx0" brushRef="#br0" timeOffset="-85656.804">24659 8202 0,'0'0'0,"18"35"16,-1-17-16,-17 17 15,0-17-15,18 35 16,-18-18-16,0 0 16,0-17-16,0 53 15,0-54-15,18 19 16,-18-1-16,0-18 15,0 19-15,-18-1 16,18 18 0,0-35-16,0-1 15,-18 18-15,1-17 16,17 0-16,0-1 16,-18 1-16,18 17 15,0-17 1,-17-18-1,17 35-15,-18-35 32</inkml:trace>
  <inkml:trace contextRef="#ctx0" brushRef="#br0" timeOffset="-84616.855">24977 8767 0,'0'0'0,"17"0"16,1 0 0,0 0-1</inkml:trace>
  <inkml:trace contextRef="#ctx0" brushRef="#br0" timeOffset="-83600.97">24924 8749 0,'17'0'78,"19"0"-62,-19 0 0,1 0-1,0 0 1,-1 0 62,1 0-62,17 0-1,-17 0 1,17 0 0</inkml:trace>
  <inkml:trace contextRef="#ctx0" brushRef="#br0" timeOffset="-82713.01">24783 9225 0,'0'18'16,"0"-1"-16,17 1 15,1 0-15,-18-1 16,35 1 0,-35 0-16,18 35 15,-18-18-15,0 0 16,35 18-16,-35-35 16,0-1-16,35 36 15,-17-18-15,-18 1 16,18-19-16,-18 1 15,17 0-15,1 17 16,0-35-16,-18 18 16,17-18-16,-17 17 15,18-17 79</inkml:trace>
  <inkml:trace contextRef="#ctx0" brushRef="#br0" timeOffset="-82129.059">25030 9190 0,'0'0'0,"-18"18"15,0 17-15,18-18 16,-17 36-16,-1-17 15,0 17-15,18-36 16,-35 54-16,17-54 16,18 107-16,0-107 15,-35 72-15,18-72 16,-1 19-16,18-19 47,0 89-32,0-88-15,0-1 16,0 1-16,0 0 16</inkml:trace>
  <inkml:trace contextRef="#ctx0" brushRef="#br0" timeOffset="-81537.084">24624 9613 0,'18'0'78</inkml:trace>
  <inkml:trace contextRef="#ctx0" brushRef="#br1" timeOffset="-55976.479">17939 9208 0,'17'0'62,"1"0"-46,0 0-16,35 0 15,-18 0-15,0 0 16,0 0 0,18 0-16,-35 0 15,0 0-15,17 0 16,18 0-16,-18 0 15,-17 0-15,35 0 16,-36 0-16,19 0 16,-1 0-16,0 0 15,0 0-15,-17 0 16,17 0-16,1 0 16,-19 0-16,19 0 15,-19 0 1,1 0-16,-1 0 0,1 0 15,17 0 1,-17 0-16,17 0 16,18 0-1,-18 0-15,-17 0 16,17 0-16,1 0 16,-1 0-16,-17 0 15,17 0 1,-18 0-16,1 0 15,0 0-15,17 0 16,-17 0 0,-1 0-16,1 0 15,0 0-15,17 0 16,-17 0-16,34 0 16,-34 0-16,17 0 15,18 0-15,-17 0 16,-19 0-16,1 0 15,17 0-15,0 0 16,18 0-16,18 0 16,88 17-16,35-17 15,17 0-15,-123 18 16,177-18-16,-194 0 16,34 17-16,1-17 15,-70 0-15,16 0 16,-34 0-1,17 0-15,1 0 16,17 0-16,-18 0 16,53 0-16,-70 0 15,-1 0-15,1 0 16,17 0 31,-17 0-32,35 0-15,-36 0 16,72 0-16,-54 0 16,35 0-16,19 0 15,34 0-15,-52 0 16,87 0-16,-34 0 16,-54 0-16,89 18 15,-106-18-15,18 0 16,-18 0-16,-36 18 15,1-18-15,17 0 16,-17 0 0,-1 0-1,19 0-15,-19 0 16,1 0-16,17 0 16,-17 0-1,17 0 1,-17 0-16,-1 0 15,1 0-15,17 0 16,-17 0-16,17 0 16,1 0-16,17 17 15,-1-17-15,37 0 16,-36 0-16,-36 0 16,1 0-16,17 0 15,-17 0-15</inkml:trace>
  <inkml:trace contextRef="#ctx0" brushRef="#br1" timeOffset="-53713.463">1676 10566 0,'17'0'15,"1"-18"1,0 18 15,17 0-31,-17 0 16,17 0 0,71 0-16,-71 0 15,71 0-15,0 0 16,-71 0-16,18 0 15,-36 0-15,19 0 16,-1 0-16,18 0 16,17-18-16,-34 18 15,17 0-15,-36 0 16,1 0-16,0 0 16,-1 0-16,18 0 15,1 0 1,-19 0-16,36 0 15,-35 0-15,70 0 16,-53 0-16,1 0 16,-1 0-16,18 0 15,-18 0-15,159 0 16,-70 0-16,-54 0 16,177 0-16,-141 0 15,35 0-15,-35 0 16,0 0-16,-53 0 15,-36 0-15</inkml:trace>
  <inkml:trace contextRef="#ctx0" brushRef="#br1" timeOffset="-51337.042">5909 10548 0,'18'0'79,"88"0"-64,35 0-15,-124 0 16,36 0-16,0-18 15,-35 18-15,35 0 16,-36 0-16,19 0 16,-19 0-16,1 0 15,-1 0-15,1 0 16,17 0 78,-17 0-79,0 0-15,-1 0 16,19 0 0,-19 0-1,19 0-15,-1 0 16,-18 0-16,19 0 15,-19 0-15,1 0 16,0 0-16,17 0 16,-17 0-16,-1 0 15,18 0-15,-17 0 16,17 0 0,18 18-16,-35-18 15,0 0 1,17 0-16,-18 18 0,19-18 15,-19 0 1,1 0 31,0 0-47,-1 0 31,1 0-15,0 0-1,-1 0 157,107 0-156,-89 0-16,36 0 16,-36 0-16,71 0 15,-36 0-15,18 0 16,-35 17-16,0-17 15,-17 0 1,-19 0-16,1 0 16</inkml:trace>
  <inkml:trace contextRef="#ctx0" brushRef="#br1" timeOffset="-50697.417">7990 10248 0,'0'18'62,"0"-1"-46,0 1-16,0 0 16,0 17-16,0 0 15,0-17-15,0 0 16,0-1-16,0 1 15,0 0 1,0-1 0,0 1-1,0-1 1,0 1 31,0 17-32,0-17 17</inkml:trace>
  <inkml:trace contextRef="#ctx0" brushRef="#br1" timeOffset="-49433.711">5944 10301 0,'0'0'0,"0"18"0,0-1 15,0 1-15,0 0 16,0-1-16,0 1 16,0 0-1,0-1-15,0 1 16,0 0-1,0 17 1,0-18 0,0 1-1,0 0 1,0-1 0,0 1-1,0 0 1,0-1-1,-17-17 48</inkml:trace>
  <inkml:trace contextRef="#ctx0" brushRef="#br1" timeOffset="-48272.835">1782 10283 0,'0'18'46,"0"17"-46,0-17 16,0 0-16,0 17 16,17-17-16,-17-1 15,0 19-15,0-19 16,0 1-16,0 17 16,-17-17-1,17-1-15,0 1 16,0 0-16,0-1 15,0 1 1</inkml:trace>
  <inkml:trace contextRef="#ctx0" brushRef="#br1" timeOffset="-47368.826">4269 10160 0,'0'0'0,"-18"18"0,18 17 16,0 0-16,-18 0 15,18 1 1,0-19-16,0 1 16,0 17-16,-17 1 15,17-19 1,0 19-1,0-19 1,0 1 15,0-1-15,-18-17 0</inkml:trace>
  <inkml:trace contextRef="#ctx0" brushRef="#br1" timeOffset="-45649.614">17639 8802 0,'0'17'32,"18"1"-17,-18 17 1,17-17-16,-17 17 16,18-17-16,-1 0 15,-17 17-15,18 0 16,0 0-16,-1-17 15,1 0-15,-18 17 16,18-17-16,17 17 16,-35-17-16,0-1 15,18 1-15,-18-1 16,17-17 0,1 0-1,-18 18 1,0-36-16,17 18 78,1 0-47</inkml:trace>
  <inkml:trace contextRef="#ctx0" brushRef="#br1" timeOffset="-43769.33">22737 9119 0,'0'18'0,"17"-18"16,-17 18-16,35-18 15,-17 0-15,-18 17 16,35-17-16,-17 18 15,0-18-15,17 18 16,0-1-16,18-17 16,-35 0-16,70 18 15,35-18-15,-52 0 16,105 17-16,-70-17 16,-18 18-16,1-18 15,-36 18-15,35-18 16,0 17-16,-35-17 15,17 18-15,-34-18 16,17 0-16,-36 0 16,1 0-16,-1 0 78,19 18-63,-19-18 1,1 0 15,0 17-15,-1-17-16,-17 18 16,18 0-16,0-1 15,17 1-15,-17-1 16,-1 1-16,-17 0 15,35-1-15,-35 1 16,18-18 0,-18 35-16,18-17 15,-1 17 1,1-17-16,17 17 16,-17 18-16,17-35 15,-17 17-15,-1-17 16,1 17-1,-18-17 1,18-18-16,-18 17 16,0 1-1,0-1 1,0 1 0,0 0-1,0-1 1,17-17-16,-17 18 15,18 0 1,-18-1-16,0 1 16,18 0-1,-18-1 1,17-17-16,-17 18 16,18-1-1,0-17 16,-18 36-31,17-36 16,-17 17 0,18 1-1,-1-18 1,-17 18-16,0-1 16,18-17-1,-18 18-15,18-18 16,-18 18-1,17-18 1,1 17 0,0-17-1,-1 18 1,1-18 15,0 0-15,-1 0-1,-17-18 1,18 1 0,0-1-16,-18-17 15,17 17 1,-17 0 0,0 1-1,0-1-15</inkml:trace>
  <inkml:trace contextRef="#ctx0" brushRef="#br1" timeOffset="-43402.102">25188 10001 0,'0'18'15,"0"0"-15,0-1 16,0 18 0,0-17-16,0 0 15,0-1-15,-17 1 16,-1 17-16,18-17 16,-35-18-16,-18 35 15,35-17-15</inkml:trace>
  <inkml:trace contextRef="#ctx0" brushRef="#br1" timeOffset="-42153.423">8555 9701 0,'0'18'16,"0"0"-16,0-1 16,0 36-16,-18-35 15,1 35-15,-1-18 16,-17 18-16,17-35 16,0 17-16,1 0 15,17 0-15,0 1 16,-18-1-16,18-17 15,0 35-15,0-18 16,0 18-16,0-18 16,0 0-16,0 18 15,0-17-15,0-19 16,0 18 0,0 1-16,0-19 15,0 1-15,18 17 16,-18-17-16,17 17 15,-17-17-15,18-1 16,0 1 15,-1-36 16</inkml:trace>
  <inkml:trace contextRef="#ctx0" brushRef="#br1" timeOffset="-41593.058">8678 10178 0,'18'0'16,"-18"17"-1,0 1-15,18 17 16,-18-17-16,0 17 16,0 0-16,17-17 15,-17 0 1,0-1-16,0 19 15,0-19 1,0 1 0,0 0-16,0-1 15,0 1 1</inkml:trace>
  <inkml:trace contextRef="#ctx0" brushRef="#br1" timeOffset="-41240.375">8908 10266 0,'17'0'16,"1"0"-1,-53 0-15,88 0 47,-36 0-15</inkml:trace>
  <inkml:trace contextRef="#ctx0" brushRef="#br1" timeOffset="-40297.21">8855 10354 0,'17'0'94,"1"0"-79,0 0-15,-1 0 16,1 0-1,0 0 17,-1 0-17,1 0 32,-1 0 31,-17-18-78,18 18 16,0 0-16</inkml:trace>
  <inkml:trace contextRef="#ctx0" brushRef="#br1" timeOffset="-39769.449">8961 10213 0,'0'0'0,"0"35"16,0 0-16,0-17 16,0 0-16,0-1 15,0 1 1,0 0-16,0-1 16,0 19-16,0-19 15,0 1-15,0 17 16,0-17-1,0 17-15,0-17 16,-18-18 62</inkml:trace>
  <inkml:trace contextRef="#ctx0" brushRef="#br1" timeOffset="-39050.046">9437 9807 0,'0'0'0,"17"18"16,-17 0-16,18-1 16,0 1-16,-18 35 15,0-36-15,0 36 16,0-35-16,0 17 15,0 18-15,0-18 16,0-17-16,0 35 16,0-35-16,0 17 15,-18-18-15,18 1 16,-18 17-16,1-17 16,17 0-16,-18-1 15,1 1 1,-1 0-16,0-1 31,1-17-31,-19 18 16,19-18-1,-1 18-15,0-18 16,1 0 46,17-18-46,0 0-16,0 1 16,0-1-16,0 0 15,0-17-15,0 17 16,0 1-16,0-19 16</inkml:trace>
  <inkml:trace contextRef="#ctx0" brushRef="#br1" timeOffset="-38705.389">9278 10248 0,'300'177'188,"-300"-160"-173,18 1-15,-336-230 0,653 424 0,-335-194 16,18-18 62,-18-18-62,17 0-1</inkml:trace>
  <inkml:trace contextRef="#ctx0" brushRef="#br1" timeOffset="-38120.937">9772 9719 0,'0'0'0,"18"18"0,-1-1 15,-17 19-15,18-1 16,0 18-16,-18-36 15,17 72-15,-17-54 16,0 35-16,0-34 16,0 70-16,0-89 15,0 71-15,0-52 16,0-1-16,-17 0 16,17-17-1,-18 17-15,0 0 16,18-17-16,-35 17 15,17-17-15,18 0 16,-17-18-16,17 17 16,-18 1-16,18 0 15,-18-18 1,18 17 15</inkml:trace>
  <inkml:trace contextRef="#ctx0" brushRef="#br1" timeOffset="-36225.108">13829 10178 0,'0'17'31,"18"36"-31,-1-18 16,18 71-16,-17-88 15,17 105-15,-17-70 16,17 0-16,1-17 16,-19-1-16,1 18 15,17-18-15,0 0 16,-17 1-16,17-19 16,-35 1-16,36-1 15,-19 1-15,1 0 16,0-1-1,-1-17 1,-17 18-16,0 0 16,18-18-1,-18 17 1,17-17 0,-17-17 62</inkml:trace>
  <inkml:trace contextRef="#ctx0" brushRef="#br1" timeOffset="-35681.292">14235 10142 0,'0'0'0,"-36"106"15,19-18-15,-19 71 16,-17-88-16,18-1 15,0 36-15,-18 18 16,35-36-16,1-53 16,-19 71-16,19-71 15,17 0-15,-18-17 16,18 0-16,-17 17 16,17-17-16,0-1 15,0 1-15,0 0 16,0-36 62</inkml:trace>
  <inkml:trace contextRef="#ctx0" brushRef="#br1" timeOffset="-24321.052">17851 11589 0,'17'0'63,"1"0"-48,17-18 1,0 0-16,-17 1 16,53-1-16,-18 1 15,52-1-15,-69-17 16,-1 17-16,0 0 16,0 1-16,1-1 15,-19 0-15,1 18 16,0-17-1,-1-1 1,1 1 47,0 17-48,-1 0-15,1-36 16,-1 19-16,19-1 15</inkml:trace>
  <inkml:trace contextRef="#ctx0" brushRef="#br1" timeOffset="-23465.206">18486 11148 0,'17'0'125,"1"-18"-110,17 1 1,18 17-16,-35 0 16,-1-18-16,-17 0 78,0 36 31,0 17-109,0 0 16,0 1-1,0 70-15,0-89 16,0 71-16,0 36 16,0-107-16,0 19 15,0-19-15,0 1 16,0-36 62,0 1-62</inkml:trace>
  <inkml:trace contextRef="#ctx0" brushRef="#br1" timeOffset="-21992.286">18062 11606 0,'-17'0'93,"-1"0"-77,0 18-16,-17 0 16,17-1-16,1 1 15,-36 0-15,18 17 16,17-35-16,-17 35 15,-71-17-15,-18 17 16,-17 18-16,35-35 16,53-18-16,-17 35 15,35 0-15,-159 18 16,158-18 0,-34-17-16,-1 0 15,36-1-15,-71 1 16,53 0-16,-35-1 15,-35 18-15,-19 36 16,-34-18-16,-89 0 16,107-18-16,-72 0 15,36 18-15,124-35 16,-177 35-16,53-18 16,123 0-16,-176 1 15,142-36-15,-54 35 16,71 0-16,-36-17 15,36 17 1,0-17-16,-36 17 16,89-35-16,-53 35 15,-36 1-15,54-19 16,-107 19-16,124-19 16,-88 1-16,35 0 15,54-18-15,-90 17 16,37 18-16,-19 1 15,54-1-15,17-17 16,-53 17-16,88-35 16,-17 18-16,-36 17 15,36-35-15,0 17 16,17 1-16,-35 0 16,36-18-16,-36 17 15,17 19-15,1-19 16,-35 1-16,34 0 15,1-1-15,-71 18 16,53-17-16,18-18 16,-71 18-16,36-1 15,-36 1-15,-18 0 16,89-1-16,0-17 16,-18 0-16,35 0 15,-35 0 1,0 0-16,-17 0 15,52 0-15,-35 0 16,36 0-16,-1 0 16,0 18-16,1-18 15,-1 0-15,-17 0 16,17 0-16,1 0 16,-19 0-16,19 18 15,-1-18 1,0 0-16,1 0 15,-1 17-15,0-17 16,1 0 93</inkml:trace>
  <inkml:trace contextRef="#ctx0" brushRef="#br1" timeOffset="-17974.922">2981 14376 0,'0'-18'15,"0"0"157,0 1-172,-18 17 16,-17 0-16,17 0 15,1 0 17,17 17 61,0 19-77,0-19 0,17 1-1,-17 0-15,36 17 31,-36-17-31,17-18 0,-17 17 16,18 1-16,0-18 16,-1 17-16,1-17 15,-18 36-15,18-36 16,-1 17-16,-17 1 31,35 17-15,-35-17-16,0 0 15,0-1-15,0 18 16,0-17 0,0 0-1,0-1 1,0 1-16,-17 0 31,-1-18 0,1 17-31,-1-17 16,-70 0 31,70 0-47,-17 0 16,0 0-16,17 0 15,-17 0-15,17 0 16,0 0-16,18-17 78,0-1-62,0-17 62</inkml:trace>
  <inkml:trace contextRef="#ctx0" brushRef="#br1" timeOffset="-16865.737">2875 14358 0,'0'-18'62,"18"18"-62,-1 0 16,-17-17-16,18-1 31,0 1 0,-18-1-15,17 0 0,-17 1-1,18 17-15,-18-18 47,35 18-16,-35-18-15,18 18 0,-18-17-1,18 17 16,-1 0 1,1 17 15</inkml:trace>
  <inkml:trace contextRef="#ctx0" brushRef="#br1" timeOffset="-16152.858">3528 13864 0,'0'18'46,"-18"35"-30,1-36-16,-1 36 16,18-35-16,-18 17 15,18-17-15,0 17 16,-17 0-16,-1-17 16,18 17-16,0 1 15,0-19-15,0 36 16,0-18-16,0-17 15,0 17-15,0 1 16,0 17-16,18-18 16,-18 0-16,0-17 15,17 17-15,1 0 16,0-17-16,-1 17 16,-17-17-1,0-1-15,18 1 16,-1 0-16,-17-1 15,18 1-15,-18 0 16,18-18 0,-1 0 15,1 0-15,-18-18-1</inkml:trace>
  <inkml:trace contextRef="#ctx0" brushRef="#br1" timeOffset="-15393.33">3845 14199 0,'0'18'63,"18"0"-47,-18-1-16,0 19 15,0-19-15,0 18 16,0-17-1,0 0-15,0 17 16,0-17 0,0 17-16,0 18 15,0-18 1,0-17-16,0-1 16,18 1-1,-18 0 1,17-18-1,-17 17 1</inkml:trace>
  <inkml:trace contextRef="#ctx0" brushRef="#br1" timeOffset="-14929.794">4057 14323 0,'18'0'47,"-1"0"-47,1 0 16,0 0-16,-1 0 15,1 0 1,-1 0-16,1 0 31,0 0 0,-1 0 32,-17-18-47</inkml:trace>
  <inkml:trace contextRef="#ctx0" brushRef="#br1" timeOffset="-14377.455">4233 14182 0,'0'17'47,"0"1"-47,0 0 16,0-1-1,0 1-15,0 0 16,0-1-16,0 1 16,0-1-16,0 1 15,0 0 1,0-1-1,0 1 1,0 0 15,18-18-31,-18 17 16</inkml:trace>
  <inkml:trace contextRef="#ctx0" brushRef="#br1" timeOffset="-14166.253">4251 14446 0</inkml:trace>
  <inkml:trace contextRef="#ctx0" brushRef="#br1" timeOffset="-13081.654">4674 13847 0,'18'194'78,"-18"-106"-62,-18-370-16,36 581 16,-18-281-16,0 17 15,0-17 1,0 0-16,0 17 15,0 0 1,-18-17 0,18-1-16,-17 1 15,17 0-15,-18-1 16,18 1 0,0 0-1,-35-18-15,35 17 16,-18-17-16,18 18 15,-35 0-15,17-18 16,18 17 0,-17-17 77,-1 0-77,18-17-16,-18-1 16,18 0-16,-17 1 31,17-1-31,0 0 16,0 1-16,0-19 15,0 19 1,35-1-1,-17 18 1,-18-17-16,17 17 47,1 0 0,-1 0-32,1 17-15,0 1 16,-1-18-16,1 35 16,0-17-1,-1-1 1,-17 1-16,18 0 16,0-18-1,-18 35-15,17-35 16,-17 18-16,18 17 15,0-35-15,-18 17 16,17 19 0,1-36-1,-18 17-15,17-17 16,-17 18 0,0-53 62,0 17-63</inkml:trace>
  <inkml:trace contextRef="#ctx0" brushRef="#br1" timeOffset="-12233.828">4939 13635 0,'18'35'16,"-1"0"-16,1-17 16,-1 35-16,1-18 15,17 71-15,-17-71 16,0 18-16,-18-35 16,35 17-16,-35-17 15,0 35-15,0-36 16,18 19-1,-18-19-15,0 54 16,0-53 0,0 17-16,0 0 15,0 18-15,0-18 16,0 18-16,0-35 16,0 17-16,0-17 15,-18 17-15,18 18 31,0-35-31,-18-1 0,18 1 16,0-1-16,-17 19 16,-1-36-1,18 17-15,0 1 16,-18-18 15,18 35-15,-17-35-1,17 18 1,0 0 0</inkml:trace>
  <inkml:trace contextRef="#ctx0" brushRef="#br1" timeOffset="-11113.613">5486 14323 0,'17'0'16,"19"0"0,-19 0 15,1 0-31,0 0 0,17 0 16,-18 0-1,1 0-15,17 0 16,18 0-16,-17 0 15,-19 0-15,1 0 16,-1 0-16,19 0 16,-19 0-1,1 0 1</inkml:trace>
  <inkml:trace contextRef="#ctx0" brushRef="#br1" timeOffset="-10465.463">6191 14111 0,'18'0'15,"-18"18"1,35 35-16,-17-36 15,-1 1-15,19 35 16,-19-18-16,1-17 16,17-1-16,-17 36 15,0-53-15,17 53 16,-18-35-16,1 0 16,0-1-16,-1 1 15,-17-1-15,18 1 16,-18 0-16,18-1 15,-1 1 1,-17 0 0,18-18-1,-18 17 1,0-34 62,0-1-62,-18 0-16</inkml:trace>
  <inkml:trace contextRef="#ctx0" brushRef="#br1" timeOffset="-9577.519">6509 14041 0,'0'17'16,"0"1"-1,0 17-15,0-17 16,-18-1-16,18 19 16,-18-19-1,18 1-15,0 17 16,-17-17-16,17 0 16,0-1-16,-18-17 15,18 35-15,-17-35 16,17 18-16,0 17 15,-18-35-15,0 36 16,18-19-16,0 19 16,-17-19-1,17 1 17,0-1-32,0 1 15,0 0 1,0-1-1,0 1-15,0 0 16,0-1-16,0 1 16,0 0-16,0 17 15,0-18 1,0 1 0,-18-18 30,0 0-14,18-18-17</inkml:trace>
  <inkml:trace contextRef="#ctx0" brushRef="#br1" timeOffset="-8153.781">6703 13423 0,'0'18'31,"17"-1"-15,-17 1-16,0 0 16,18-1-16,0 1 31,-1 35-31,1 0 15,-18-35-15,18-1 16,-18 1-16,0-1 16,0 19-1,17-1 1,-17 0 0,0-17-16,0 17 15,0-17-15,0 17 16,0 18-16,0-35 15,0 17-15,0 0 16,0-17 0,0 17-16,0-17 15,0 17-15,0 0 16,0-17-16,0 0 16,0 35-16,0-36 15,0 36-15,0-18 16,0 1-1,0 158 32,0-177-31,0 19-16,0-19 16,-17 36-16,17-18 15,0-17-15,0 35 16,0-35-16,0-1 15,-18 19-15,18-19 16,0 1-16,0 17 16,0-17-16,0-1 15,0 1 1,0 0 0,0 17-1,-18-35-15,18 18 16,-17-18-1,-1 0 1,18 17-16,-18-17 16,18 18 46,0-1-46,0 1-1,0 0 1,-17-18 0,17 17-16,0 1 15,-18-36 17,18-35-17,-35 18-15</inkml:trace>
  <inkml:trace contextRef="#ctx0" brushRef="#br1" timeOffset="-6369.352">2611 13458 0,'0'18'62,"0"0"-46,0 17 0,-18-17-16,0-1 15,18 19-15,0-19 16,-35 1-16,35 17 15,-18-17-15,1-1 16,-1 1-16,18 0 16,-18 17-16,1-17 15,17-1-15,-35 36 16,35-35 0,0-1-16,-18 1 15,0 17-15,18 1 16,0-1-16,0-17 15,0 87-15,0-69 16,-17 17-16,17 52 16,0-69-1,0-1-15,0 18 0,0-18 16,0 53-16,0-35 16,0 18-16,0-36 15,0 0-15,0 36 16,0-53-1,0 35-15,0 17 16,0 36-16,0 0 16,17 35-16,1-88 15,0 53-15,17-36 16,-18 36-16,1-53 16,17 35-16,-17-70 15,0 35-15,-1-18 16,-17 18-16,36-36 15,-36 19-15,35-1 16,0-17 0,-17-1-1,-1-17 1,1 0 0,-18-17-16,0-1 15,18 0-15,-18 1 16,0-19-16,0-16 15,0-19-15</inkml:trace>
  <inkml:trace contextRef="#ctx0" brushRef="#br1" timeOffset="-3904.673">7355 13723 0,'0'35'16,"0"1"-1,0-19 1,0 19 0,-17-19-16,17 1 15,0-1-15,0 19 16,-18-36 0,18 17-16,0 19 15,0-19 1,0 1-16,0 0 15,0-1-15,0 1 16,-17-1-16,17 1 16,0 0-16,0-1 15,-18 19-15,18-19 16,0 1 0,0 17-16,0 1 15,0-19 1,0 18-16,0-17 15,0 0-15,0-1 16,0 1 0,18 0-1,-18 17 1,0-17-16,35-1 16,-35 1-1,17 17 1,-17-17-1,18-1 1,0 1-16,-18 0 16,0-1-1,17-17 1,-17 18-16,0 0 31,0-54 79,0 19-110,0-36 15,0 17-15</inkml:trace>
  <inkml:trace contextRef="#ctx0" brushRef="#br1" timeOffset="-3240.959">7620 13864 0,'0'18'0,"18"-1"16,-18 1-16,0 17 15,0-17-15,0 0 16,0-1-16,0 19 16,0-1-16,0-18 15,0 19-15,0-19 31,0 36-15,0-35 0,0 0-16,0-1 15,0 1-15,0 17 16,17-17 15,-17-1-31,0 1 31,0 0-15,0-1 0,0-34 62,0-1-78,0-17 15,0-18-15,0 35 16</inkml:trace>
  <inkml:trace contextRef="#ctx0" brushRef="#br1" timeOffset="-2697.153">7885 14058 0,'17'0'31,"1"0"-15,0 0 15,-1 0 32,1 0-48,-1 0 16</inkml:trace>
  <inkml:trace contextRef="#ctx0" brushRef="#br1" timeOffset="-2066.045">7973 13952 0,'0'0'0,"0"18"0,0 0 16,0-1-1,17 19-15,-17-1 16,0-18 0,0 1-1,0 0 1,0-1-16,0 19 15,0-19 1,0 1 0,0 0-1,0-1-15,0 1 16,0 0 0,0-1-1,0 1 1,-17-36 46,17 1-46</inkml:trace>
  <inkml:trace contextRef="#ctx0" brushRef="#br1" timeOffset="-890.103">8361 13635 0,'0'0'16,"17"18"-16,1-1 0,0 1 16,-18 17-16,17-35 15,1 35-15,-18 18 16,0-35-16,0 0 15,0 70 1,0-53 0,0 18-16,0-18 15,0-17 1,0 17-16,-18-35 16,18 18-16,0 17 15,-17-35-15,17 18 16,-18-1-1,0-17-15,18 18 0,-35-18 16,35 18 0,-17-1-16,-1-17 15,0 0-15,1 0 16,17 18 0,-18-18 15,0 0 16,18-18-32,-17 1-15,17-1 16,0 0 0,0 1-1,17-1-15,-17 0 16,36 1-16,-19 17 15,-17-18 1,18 18-16,0 0 78,-1 0-78,1 18 16,-18-1-1,0 1-15,17 0 16,1-1-16,-18 1 16,18-18-1,-18 35-15,17-35 16,-17 18-16,18-18 16,-18 18-16,0-1 15,18 1 16,-18-1-15,17-17 0,-17-35 62</inkml:trace>
  <inkml:trace contextRef="#ctx0" brushRef="#br1" timeOffset="-185.249">8678 13494 0,'18'17'15,"-18"19"-15,18-1 16,-1-17-16,-17 35 16,18-18-16,-18 71 15,0-53-15,0 17 16,0-35-16,18 71 16,-18-35-16,0-36 15,0 71-15,0-36 16,0-34-16,0 70 15,0-89-15,-18 71 16,18-52-16,0-1 16,-18-17-16,18 34 15,-17-34-15,17 0 16,-18-1-16,0 1 16,1 0 15</inkml:trace>
  <inkml:trace contextRef="#ctx0" brushRef="#br1" timeOffset="693.184">9137 14164 0,'18'0'31,"-1"0"-16,1 0-15,17 0 16,-17 0-16,17 0 16,0 0-16,-17 0 15,17 0-15,-17 0 16,0 0-16,-1 0 62,18 0-46,-17 0 0,0 0 15</inkml:trace>
  <inkml:trace contextRef="#ctx0" brushRef="#br1" timeOffset="1358.403">9737 13952 0,'35'36'0,"0"-19"15,-17 36-15,0-35 16,-1-1-16,1 1 15,-1 17-15,1 1 16,17 17-16,-17-36 16,0 19-16,-18-19 15,17 18-15,1-17 16,0 0 0,-18-1-16,0 1 15,17-18-15,-17 18 16,18-18-16,-18 17 15,0 1 1,17-18 31,-17 18-31</inkml:trace>
  <inkml:trace contextRef="#ctx0" brushRef="#br1" timeOffset="1586.172">10089 14482 0,'0'-36'16</inkml:trace>
  <inkml:trace contextRef="#ctx0" brushRef="#br1" timeOffset="1982.994">10054 13970 0,'-176'353'110,"176"-336"-95,-18-17-15,212-370 0,-388 758 0,177-370 16,17-1-1,-18-17-15,18 18 16,0 0-16,-18-18 16,18 17-16,0 1 15</inkml:trace>
  <inkml:trace contextRef="#ctx0" brushRef="#br1" timeOffset="2213.77">9807 14464 0</inkml:trace>
  <inkml:trace contextRef="#ctx0" brushRef="#br1" timeOffset="3092.205">10178 13247 0,'0'0'0,"17"35"16,1 18-16,-18-35 16,18 17-16,-18-17 15,17 34-15,1-16 16,-1 17-16,-17-36 16,18 19-16,0 34 15,-18-52-15,17 17 16,1-17-16,-18 35 15,18-36-15,-18 36 16,0-35-16,0 17 16,0 0-16,0 1 15,0-1-15,0 18 16,0-18-16,0 0 16,0 18-16,0-17 15,0 17 1,0-36-16,0 18 15,0 1-15,0 17 16,-18-18-16,18 0 16,-18 53-1,18-70-15,-17 35 16,-1 0-16,0 35 16,1 36-16,17-89 15,-18 0-15,1 71 16,-1-71-16,18 18 15,0-35-15,0 17 16,-18-17-16,18 17 16,0-17-16,-17-1 15,17 1 1,0-1 0,-18-17-1,18 18 32,-18-18-47,18 18 16,-17-18 15,-1 17-31,0-17 16,-17 0-1</inkml:trace>
  <inkml:trace contextRef="#ctx0" brushRef="#br1" timeOffset="5431.01">2452 13123 0,'0'0'0,"-18"0"0,1 18 16,17 17-16,-18-35 16,18 18-16,-18 17 15,-17-17-15,35-1 16,-18-17-16,-17 18 16,35 0-1,-35 17-15,17-17 16,0-1-16,1 1 15,-18 17-15,17-17 16,0-1 0,1 1-16,-1 0 15,18-1-15,-18-17 16,18 18-16,-17 0 16,-1 35-1,0-18 1,18-17-16,-35 17 15,18-18-15,17 36 16,0-17-16,-36-19 16,36 36-16,0-18 15,-17 18-15,17 0 16,0-17-16,0-19 16,-18 36-16,0-35 15,18 35-15,0 0 31,0 0-31,0-1 0,0-16 16,0-1-16,-17 0 16,17-17-16,0 17 15,0 71 1,0-35-16,0-19 16,0 54-16,0-70 15,0-1-15,0 18 16,0 17-16,0-34 15,0 69-15,0-34 16,0-36-16,0-17 16,0 52-16,17-17 15,1 53-15,0-70 16,-1-1-16,-17 71 16,18-18-16,0-71 15,-18 36-15,0-35 16,17 17-16,-17-17 15,0 0-15,18 17 16,-1-18-16,-17 1 16,18 17-16,0-35 15,-18 18-15,17 0 16,-17-1-16,0 1 16,18-18-1,-18 18-15,0-1 31,0 1 1</inkml:trace>
  <inkml:trace contextRef="#ctx0" brushRef="#br1" timeOffset="8014.089">10989 13653 0,'0'17'0,"-18"-17"15,1 18 1,-1-18-16,-17 17 16,35 1-16,-18-18 15,1 35-15,-1-35 16,18 18-16,-18-18 15,18 18-15,0 17 16,-17-35-16,-1 35 16,18 0-16,-18-17 15,1 17-15,-1 1 16,18-19-16,0 1 16,0 17-1,0 0-15,0 1 16,-18-19-16,18 36 15,0-17-15,0-1 16,0-17-16,0 17 16,0 18-1,0-36-15,0 1 16,0 17-16,0-17 16,0 0-16,0-1 15,18 18-15,-18-17 16,0 0-16,0-1 15,18 1-15,-1 0 16,1 17 0,0-17-1,-18-1 1,17-17 0,1 18-1,0-36 1,-1 18-1,-17-17 1</inkml:trace>
  <inkml:trace contextRef="#ctx0" brushRef="#br1" timeOffset="8599.034">11218 14076 0,'-17'35'15,"17"0"1,0 1-1,0-19 1,0 19 0,0-19-16,0 1 15,0 0-15,0-1 16,0 1-16,0 17 16,0 0-1,0-17-15,0 0 31,0-1-15</inkml:trace>
  <inkml:trace contextRef="#ctx0" brushRef="#br1" timeOffset="8998.356">11501 14182 0,'0'0'16,"17"0"-16,18 0 15,-17 0 1,0 0-16,-1 0 15,1 0-15,17 0 16,1 0 0,-19 0-1</inkml:trace>
  <inkml:trace contextRef="#ctx0" brushRef="#br1" timeOffset="9470.427">11677 14076 0,'0'0'0,"0"17"15,0 19 1,0-19-16,0 19 16,0-19-1,0 19-15,0-19 0,0 1 16,0 17-16,0 0 16,0-17-1,0 0 1,0-1-1,0-34 79</inkml:trace>
  <inkml:trace contextRef="#ctx0" brushRef="#br1" timeOffset="10583.124">12524 13670 0,'0'0'0,"0"18"0,0 35 15,0-36-15,0 1 16,0 17 0,0-17-1,0 17 1,0-17-16,0 35 15,-18-18-15,0 0 16,18-17-16,-17 0 16,17 17-16,-36 18 15,1-18 1,35 18-16,-35-35 16,35-1-16,-18-17 15,1 18-15,-1 0 31,0-1-31,1-17 16,-1 0 15,18 18-31,-18-18 16,18 17 0,-17-17 46,-1-17-62,18-1 16,0-17-1,0 17 1,18-17 0,17 17-1,18-17-15,-35 35 16,17-35-16,-17 35 15,-1-18 1,1 18-16,-1 0 16,1-18 31,17 18-32,-17 0 1,-18 18-1,18-18-15,-18 18 16,35-1 0,-17 1-16,-18 0 15,17-1-15,1 1 16,-18 0-16,35 17 16,-17-17-1,-1-1-15,-17 1 16,18-18-1,-18 17-15,18-17 63,-18-52-47,0 16-16</inkml:trace>
  <inkml:trace contextRef="#ctx0" brushRef="#br1" timeOffset="11383.28">12929 13212 0,'0'0'0,"18"52"16,0-16-16,-1-1 0,-17 18 16,0-35-1,18 70-15,-18-53 16,18 89-16,-1-89 16,18 88-16,-35-105 15,0 17-15,0 18 16,0 18-16,0-36 15,0 18-15,0-18 16,0 0-16,0 1 16,0-1-16,0-17 15,-17-1-15,17 19 16,-18-19-16,1 36 16,17-35-16,-36 35 15,19-36-15,-19 19 16,36-1-16,-35 18 15,17-18-15,-17 53 16,35-53-16,0 1 16,-18-1-1,18-17-15,0-1 0,0-34 78,18-1-78,0-35 16</inkml:trace>
  <inkml:trace contextRef="#ctx0" brushRef="#br1" timeOffset="11966.713">13847 13970 0,'17'0'31,"18"0"-15,-17 0 0,17 0-1,-17 0-15,17 0 16,-17 0-16,17 0 16,0 0-16,71 0 15,-70 0-15,52 0 16,35 0-16,-87 0 15,-19 0-15,1 0 32,17-18-32,-17 18 0,-1 0 15</inkml:trace>
  <inkml:trace contextRef="#ctx0" brushRef="#br1" timeOffset="12663.027">14711 13635 0,'0'0'0,"17"18"15,19-1-15,-19-17 16,1 35-16,0-17 15,17 17 1,-35-17-16,53 35 16,-35-18-16,17-35 15,-18 53-15,1-18 16,35-17-16,-18 17 16,-17-17-16,0 0 15,17-1-15,-18 1 16,19-1-1,-19 19-15,1-19 0,0-17 16,-18 18-16,17-18 16,-17 18 15,18-18 47</inkml:trace>
  <inkml:trace contextRef="#ctx0" brushRef="#br1" timeOffset="13222.38">15222 13494 0,'0'0'0,"-17"17"0,-19 19 15,36 17-15,-35-18 16,18 18-16,17 0 15,-36-36-15,36 19 16,-35 17-16,17-18 16,1 0-1,-19 18-15,19-18 16,-1 1-16,-17 16 16,35-34-16,-18 17 15,1-17-15,17 0 16,0-1-1,-18 1 32,18 0-47,-35 17 16,35-17 0,0-1-1</inkml:trace>
  <inkml:trace contextRef="#ctx0" brushRef="#br1" timeOffset="13449.136">14817 14305 0</inkml:trace>
  <inkml:trace contextRef="#ctx0" brushRef="#br1" timeOffset="27726.112">2081 12682 0,'0'-17'94,"-17"17"-79,-1 0 1,0 0 0,18-18-16,-88 18 15,71-18-15,-19 18 16,-17 0-16,1-17 15,34 17-15,-17 0 16,17-18-16,18 36 203,0-1-187,0 19-16,0-1 15,0-17 1,0 17-16,0-17 16,-18 34-16,1-34 15,-1 141-15,18-124 16,0 0-16,-18-17 16,1 17-16,17-17 15,0 0-15,0 17 16,0-17-1,-18-18-15,18 35 0,0-18 16,-18 19 0,18-19-16,0 1 15,0 17-15,0-17 16,0 0-16,-17 17 16,-1-18-16,18 1 15,0 35-15,0-35 16,0 35-16,-17-36 15,-1 19-15,18-19 16,0 1-16,0-1 16,0 19-16,-18-19 15,18 1-15,0 17 16,0 1-16,0-1 16,0 18-1,0-36-15,-17 19 16,17 17-16,-18-1 15,18-34-15,0 0 16,0-1-16,0 1 16,0 0-16,0-1 15,0 19-15,0-19 16,0 1-16,0 35 16,0 0-16,0-36 15,0 19-15,0-19 16,0 19-16,0-1 15,0 18-15,0-18 16,0 0-16,0-17 16,0 17-16,0-17 15,0 35-15,0-36 16,0 19-16,0 17 16,0-18-16,18 53 15,-18-35-15,17-18 16,-17 1-16,18 69 15,-18-69-15,0-1 16,0-17-16,0-1 16,0 18-1,0 36-15,0-36 16,0 54-16,0 16 16,18-16-16,-18-54 46,0 194-46,0-158 0,0-36 16,0 141-16,0-158 16,0 0-16,0-1 15,0 19-15,0 16 16,0-34 0,0 17-16,0 1 15,0-19-15,0 19 16,17-1-16,-17-18 15,0 1-15,0 0 16,0 17-16,18-17 16,-18-1-1,17 1-15,-17 0 32,18-18 61,0 0-77,-1 0-16,19 0 16,-1 0-16,0 0 15,18 0-15,-35 0 16,17 0-16,18 0 15,0 0-15,-35 0 16,34 0-16,-34 0 16,0 0-16,-1 0 15,1 0 1,0 0 109,-18-18-125,35 18 16,18-53-1,35-18-15,71 36 16</inkml:trace>
  <inkml:trace contextRef="#ctx0" brushRef="#br1" timeOffset="30678.404">14587 12347 0,'0'0'0,"18"0"16,17 0-16,-17 0 16,0 0-16,17 0 15,0 0-15,-17 0 16,17 0-16,0 0 16,1 0-16,-1 0 15,0-17-15,-17 17 16,-1 0-16,36 0 15,-35 0 1,17 0-16,-17 0 31,0 0-31,-18 17 63,17-17-48,1 18 1,-1-18 0,1 18-1,0-18-15,-1 0 16,-17 17-16,0 1 16,18-18-16,0 0 15,-18 17-15,0 1 16,17 0-16,1 17 15,-18-17-15,0-1 16,0 19-16,0-1 16,0 18-16,0 17 15,0-34-15,0 122 16,0-122-16,18 69 16,-1 1-16,18-53 15,-35-35-15,18 35 16,0-18-16,-18 0 15,0-17-15,17 17 16,1-17-16,0 17 16,-18-17-16,0 17 15,0 18-15,0-18 16,0 18-16,0 0 16,0-35-1,0 17-15,0 18 16,17-35-16,-17 34 15,0-34-15,0 0 16,18-1-16,-18 36 16,0 0-16,18-18 15,-1 71-15,-17-35 16,0-36-16,18 142 16,-18-160-16,0 18 15,0-17-15,0 35 16,0-35-16,0-1 15,0 19-15,0-19 16,0 1-16,0-1 16,0 19-16,0-1 15,18-17-15,-18-1 16,0 36-16,0-35 16,0 17-16,17-17 15,-17-1-15,0 1 16,0 0-1,18-18-15,-36 0 110,1 0-95,-1 0-15,0 0 16,1 0-16,-1 0 16,0 0-16,1 17 15,-1-17-15,0 18 16,1-18 0,-1 0 77,0 0-77,1 0 0,-18 0-1,17 0 16,0 0-31,1 0 16,-1 0-16,0 0 16,18-18 234,18 1-235,0-19-15</inkml:trace>
  <inkml:trace contextRef="#ctx0" brushRef="#br1" timeOffset="32158.839">16175 13088 0,'0'35'47,"0"-17"-47,-18 17 31,1 1-15,17-1-16,0 0 15,-36 18-15,19-35 16,-1 35-16,0-1 16,1-16-16,-1-19 15,-17 54-15,17-36 16,18 1-16,0-19 16,0 54-16,0-36 15,0 0-15,0 36 16,18-54-16,-1 36 15,-17-17-15,18-19 16,0 1-16,-18 0 16,0-1-16,17 1 15,1 17-15,0-17 16,-18-1 0,17 1-1,1 0-15,0-1 31,-18 1-31,0 0 16,17-18 0,-17-177 109</inkml:trace>
  <inkml:trace contextRef="#ctx0" brushRef="#br1" timeOffset="32805.983">16475 13317 0,'0'18'16,"17"0"-16,-17-1 16,0 1-16,0 0 15,0 34-15,0-34 16,0 35-16,0-35 16,0-1-16,0 1 15,0 35-15,0-18 16,0-17-1,0-1-15,0 1 16,0 0-16,0-1 16,0 1-16,0 0 15,0-1 1,0 1-16,0-36 109,0 1-93</inkml:trace>
  <inkml:trace contextRef="#ctx0" brushRef="#br1" timeOffset="33230.392">16739 13582 0,'18'0'15,"-36"0"-15,54 0 16,-19 0 0,1 0 15,0 0-16,-1-18 1,1 1 0,-1 17-1,-34-18 48</inkml:trace>
  <inkml:trace contextRef="#ctx0" brushRef="#br1" timeOffset="33695.441">16775 13335 0,'0'18'15,"0"17"1,0 18-16,0-159 0,0 265 0,0-124 15,0-17-15,0 17 16,0-17-16,0 35 16,0-36-16,0 1 15,0-1-15,0 1 16,0 0-16,0-1 16,-18-17-1,18 18 1,0-53 62</inkml:trace>
  <inkml:trace contextRef="#ctx0" brushRef="#br1" timeOffset="35007.31">17286 13088 0,'18'18'15,"-18"17"-15,0-17 16,0 35-16,0-18 16,0-18-16,0 36 15,0-35-15,0 0 16,0 17-16,0-17 15,0-1-15,0 1 16,0-1-16,0 19 16,-18-36-16,18 17 15,0 1-15,-18 0 16,18-1-16,0 1 16,-17 0-16,-1 17 15,1-35-15,-1 18 16,0-1-16,1 1 15,-1-1 1,18 1-16,-18-18 16,18 18-16,-17-1 31,17 1-15,-18-18 46,18-18-46,-18 1-16,18-1 15,-17-17-15,17 17 16,0 1-16,0-1 16,0 0-16,0 1 15,0-1 1,17-17-1,1 35-15,0-18 16,-1 18 15,19 0 16,-19 35-31,1-35-16,-18 18 15,18 0-15,-1-1 16,1 1-16,-18 0 16,17-18-1,-17 17 1,18 18 0,0-35-1,-18 18-15,0 0 31,0-1 16,17 1-31,-17-36 46,18 1-62</inkml:trace>
  <inkml:trace contextRef="#ctx0" brushRef="#br1" timeOffset="35718.169">17551 12753 0,'0'0'0,"17"35"16,1 18-16,0 0 15,-1-35 1,1 17-16,0 18 16,-18 0-16,0-18 15,17 71-15,-17-71 16,0 53-16,0-35 16,0 18-16,0-36 15,0 89-15,0-89 16,0 53-16,0-70 15,0 17-15,0-17 16,0 35-16,0-18 16,-17-35-16,17 35 15,-18-35-15,0 0 16,18 18-16,-35-1 16,35 1-16,-18 0 15,18-1-15,-35 36 16,17-35-16,18-1 15,-17 1-15,17 0 16,-18-18 15,36-36 16</inkml:trace>
  <inkml:trace contextRef="#ctx0" brushRef="#br1" timeOffset="36342.248">18080 13653 0,'53'0'47,"-18"0"-47,0 0 15,71 0-15,-53 0 16,35 0-16,18 0 16,-18 0-16,1 0 15,34 0-15,-88 0 16,1 0-16,-19-18 15,1 18-15</inkml:trace>
  <inkml:trace contextRef="#ctx0" brushRef="#br1" timeOffset="36942.267">19138 13194 0,'18'0'0,"-1"18"15,36 34-15,-17-16 16,-19-1 0,1 0-16,17-17 15,1 0-15,-19 52 16,18-52-16,18 17 15,-35-17-15,17 17 16,1-17-16,-1-1 16,-18-17-16,1 36 15,0-36-15,-18 17 16,17-17 0,-17 18-16</inkml:trace>
  <inkml:trace contextRef="#ctx0" brushRef="#br1" timeOffset="37462.506">19667 13018 0,'0'0'0,"0"17"0,-17 18 16,17-17-16,-18 17 15,0 1-15,1 87 16,-1-88-16,1 106 16,-1-17-16,-17-53 15,-1 34-15,1 19 16,35-89-16,-18 0 16,1-17-16,17 0 15,-18-1-15,18 1 31</inkml:trace>
  <inkml:trace contextRef="#ctx0" brushRef="#br1" timeOffset="51519.311">19650 13617 0,'17'18'15,"1"0"1,0-1 31,-1 1-16,1-18-31,-18 17 16,18-17-16,-1 18 15,1 0-15,-1-1 16,1 1-16,0 0 16,-1-18-1,-17 17-15,18-17 16,0 0-1,-18 18-15,17 0 16,1-18 15,-18 17-31</inkml:trace>
  <inkml:trace contextRef="#ctx0" brushRef="#br1" timeOffset="52135.857">20126 13494 0,'71'0'125,"-54"0"-110,1 0-15,-1 0 16,1 0-16,0 0 15,-1 0 1,1 0 62,0 0-78,-1 0 16,1 0 15</inkml:trace>
  <inkml:trace contextRef="#ctx0" brushRef="#br1" timeOffset="53014.272">20108 13335 0,'71'-18'63,"-53"18"-48,17 0-15,-18 0 16,36 0-16,-17 0 16,-19 0-16,19-17 15,-19 17-15,1 0 16,-1-18-1,1 18 1</inkml:trace>
  <inkml:trace contextRef="#ctx0" brushRef="#br1" timeOffset="54358.248">20902 12823 0,'-18'0'15,"1"0"16,-1 0-15,1 0-16,17 18 16,-18 0-16,0-18 15,18 17-15,-35 19 16,17-19 0,18 36-1,-17-35-15,-1 17 16,18 0-16,-18-17 15,18 35 1,-17-35-16,17-1 16,0 1-16,-18 17 15,18-17 1,-17-1 0,17 1-16,0 0 15,0 17 1,0-17-16,0-1 15,0 19-15,0-19 16,0 1-16,0 17 16,0-17-16,0 17 15,0-17-15,0 35 16,0-36-16,0 1 16,0 17-1,17-17-15,-17-1 16,0 1-1,0 0-15,18-1 0,-18 19 16,17-19 0,1 1-1,-18 0-15,18-18 16,-1 35-16,1-18 31,0 1-15,17-18 15,-35 18-31,18-18 16,-1 0-1,1 0 1,-1 0-16,1 0 16,0 0-16,17-18 15,-17 0-15,-1 1 16,-17-1-16,36 1 15,-36-1 1,17 0-16,-17-17 16,18 35-16,-1-18 15,-17-35-15,18 53 16,0-17-16,-18-18 16,0 17-16,0 0 15,0 1-15,17-1 16</inkml:trace>
  <inkml:trace contextRef="#ctx0" brushRef="#br1" timeOffset="54603.06">21131 13529 0,'18'-406'156</inkml:trace>
  <inkml:trace contextRef="#ctx0" brushRef="#br1" timeOffset="54848.879">21043 12947 0</inkml:trace>
  <inkml:trace contextRef="#ctx0" brushRef="#br1" timeOffset="55807.06">20955 12841 0,'18'0'125,"-1"18"-109,-17-1-16,36 19 15,-19-1-15,1 0 16,-1-35-1,1 18-15,-18 0 16,18-18 0,-18 17 15,0 1 0,17-18-31,-17 17 16,18 1-1,-18 0 1,0-1-16,0 19 16,0-19-1,0 1 1,0 0 0</inkml:trace>
  <inkml:trace contextRef="#ctx0" brushRef="#br1" timeOffset="93870.309">3598 15857 0,'0'-17'78,"18"17"-78,-18-36 16,0 19-1,0-1 1,0 1-16,0-1 15,0 0-15,-18 18 16,1 0 0,17-17-16,-18 17 78,0 0-63,1 0 1,-1 0-16,1 0 16,-1 0-16,0 0 15,1 0 1,-1 0 0,0 0-1,1 0 16,17 17-15,-18-17-16,0 0 31,1 0-31,17 18 16,0 0 31,0-1-32,-18-17-15,18 18 16,0-1 0,0 1 15,0 0-31,0-1 16,18 1-1,-1 0 1,-17-1-1,0 1-15,18-18 16,-18 18 0,18-1-1,-1 1 1,-17-1 15,18 1-31,-18 0 0,0-1 31,0 1-15,18-18-16,-18 18 16,0-1-16,0 1 15,17 17 1,1-17 0,-18 17-1,0-17 1,0-1-16,0 1 31,0 0-31,0-1 16,0 1-1,-18-18 1,18 18-16,0-1 16,-17 19-1,17-19 1,-18-17-16,18 18 15,-18-18-15,1 17 16,17 1 0,-18-18-16,18 18 15,-18-18-15,1 0 16,-1 17 0,0-17 15,1 0-16,-1-17 1,1 17-16,-19-18 16,19 18-16,17-18 15,-18 18-15,0-35 16,1 18-16,17-1 16,-18 0-1,0 18 32,18-17 47,18 17-79</inkml:trace>
  <inkml:trace contextRef="#ctx0" brushRef="#br1" timeOffset="94886.19">3933 15487 0,'0'18'47,"0"-1"-31,-17 1-16,-1 17 15,18-17-15,-17-1 16,-1 19-16,0-19 15,1 19-15,-1-19 16,18 1-16,-18 17 16,1-17-16,17-1 15,-18 19-15,18-19 16,0 1-16,0 17 16,0 1-16,0-1 15,0-18-15,0 1 16,0 17-16,0-52 15,0 34-15,0 1 16,0 17 0,0-17-16,18 17 15,-18-17 1,17 0-16,-17 17 16,18 0-1,0-17 1,-18-1-16,17-17 15,1 18-15,0-18 32,-18 18-17,17-18 1</inkml:trace>
  <inkml:trace contextRef="#ctx0" brushRef="#br1" timeOffset="95662.268">4233 15663 0,'18'53'94,"0"-35"-94,-18 0 0,0 34 15,0-16-15,0-19 16,0 1-1,0 0-15,0 17 16,0 18-16,0-36 16,0 36-1,0-35-15,0 0 16,0-1-16,0 19 16,0-19-1,0 19 1,0-19 15,0 1-15,0-1 15,0 1-15,0 0-1,0-1 1,0-70 31</inkml:trace>
  <inkml:trace contextRef="#ctx0" brushRef="#br1" timeOffset="96214.109">4551 15981 0,'17'-18'16,"1"18"15,17-17 0,-17 17-15,0 0-16,-1 0 16,19-18-16,-19 18 31,19-18-31,-19 18 16,1 0-1,-1 0 1,-17-17-1,18 17 1</inkml:trace>
  <inkml:trace contextRef="#ctx0" brushRef="#br1" timeOffset="96694.201">4727 15716 0,'0'36'16,"0"-72"-16,0 89 15,0-35-15,0-1 16,-17 1-16,17 0 15,0-1-15,0 19 16,0-19-16,0 1 16,17 0-16,-17 17 15,0-18-15,0 1 16,0 35-16,0-35 16,0-1-16,0 1 15,0 0 1,0-1-16,0 1 15,0-36 48</inkml:trace>
  <inkml:trace contextRef="#ctx0" brushRef="#br1" timeOffset="97758.236">5309 15469 0,'0'0'0,"0"18"16,0 0-16,18-1 15,-18 19-15,0-19 16,18 1-16,-18 17 16,0-17-16,0-1 15,0 19-15,0-19 16,0 1-16,0 0 16,0 17-16,0-18 15,0 1-15,0 0 16,0-1-16,0 1 15,0 17-15,-18-17 16,18 17-16,-18-17 16,1-18-1,17 88 1,0-70-16,-53-18 16,35 0-1,0 35-15,-17-35 16,35 18-16,-17-1 15,-1 1 1,0-18-16,18 18 16,-17-18-1,-1 0 32,0 0-31,-17-53 46,35 35-62,0 0 0,0-17 16,0 17 0,0-17-1,18 35 32,35-53-47,-36 53 16,1 0-16,-18-17 15,18 17-15,-1 0 16,1 0 15,-1 0-31,1 0 31,0 35-15</inkml:trace>
  <inkml:trace contextRef="#ctx0" brushRef="#br1" timeOffset="98013.084">5556 16263 0,'18'-18'140,"-18"1"-140</inkml:trace>
  <inkml:trace contextRef="#ctx0" brushRef="#br1" timeOffset="99006.383">5256 16016 0,'18'0'63,"0"0"-47,-1 18-16,19-1 0,-19-17 15,1 18 1,0 0-16,-1-18 15,-17 17-15,18 1 16,-1-18-16,1 18 16,0-18-16,-18 17 15,17-17 1,-17 18-16,18-18 16,-18 18-16,0-1 31</inkml:trace>
  <inkml:trace contextRef="#ctx0" brushRef="#br1" timeOffset="100023.777">5609 15293 0,'0'0'0,"18"18"0,-18 17 15,17-35-15,1 17 16,0 1 0,-18 0-16,0-1 15,17 1-15,-17 17 16,18 1-1,0-19-15,-1 19 16,-17-19-16,18-17 16,-18 35-16,18-17 15,-18 0-15,0-1 16,0 36-16,17-17 16,-17-19-1,0 18 1,0 1-16,0-19 15,0 1-15,0 0 16,0-1-16,0 1 16,0 17-16,0-17 15,0 17 1,0 18-16,0-35 16,0-1-16,0 19 15,0-19-15,0 1 16,-17 0-16,17-1 15,0 1-15,0-1 16,-18 1 0,18 0 15,-18-18 31,1-18-46,17 0-16</inkml:trace>
  <inkml:trace contextRef="#ctx0" brushRef="#br1" timeOffset="101054.699">5803 14870 0,'0'17'47,"18"1"-32,-18 0-15,0-1 16,0 18 0,0-17-1,0 17 1,0-17-16,0 0 15,0-1 1,0 1 0,0 0-1,0-1 1,0 1 15,0-1 0,0 1-15,17-18 62,1 0-78,0 0 16,-18-18-16,17 18 15,-17-17 17</inkml:trace>
  <inkml:trace contextRef="#ctx0" brushRef="#br1" timeOffset="101295.505">5891 15152 0,'18'-18'62</inkml:trace>
  <inkml:trace contextRef="#ctx0" brushRef="#br1" timeOffset="101638.652">5980 15028 0,'17'335'218,"-34"-670"-202,17 670 46,-18-352-46</inkml:trace>
  <inkml:trace contextRef="#ctx0" brushRef="#br1" timeOffset="104886.959">6332 15857 0,'36'0'187,"-19"0"-171,1 0-16,0 0 16,-1 0-16,18-17 15,-17 17 1,0-18-16,17 18 16,-17-18-1,-1 18 79,1 0-78,0 0 62,-1 0-47,1 0 0,0 0-15,-1 0 15,1 0-15,-1 0 31,1 0-32,0 0 1,-1 0-1,1 0 1,0 0-16,-1 0 16,1 0-1</inkml:trace>
  <inkml:trace contextRef="#ctx0" brushRef="#br1" timeOffset="105733.785">7056 15593 0,'17'0'63,"18"17"-48,-35 1 1,36 17 0,-36-17-16,35 0 15,-17-1-15,17 71 16,0-70-16,-17 17 16,0 1-16,17-19 15,-35 19-15,35-19 16,-35 1-16,18-1 15,-1 19 1,-17-19 0,18 1-16,-18 0 15,18-1 1,-18 1 0,0-53 140,0-1-156</inkml:trace>
  <inkml:trace contextRef="#ctx0" brushRef="#br1" timeOffset="106389.978">7444 15469 0,'0'18'32,"0"0"-32,0-1 15,0 1-15,-18 35 16,0-18-16,1 0 15,17 18-15,-36 35 16,19-52-16,-1 17 16,1-18-16,-1 53 15,18-53-15,-18 1 16,18-19-16,-17 36 16,-1 18-1,18-54-15,0 1 16,0 17-16,0-17 15,0 0-15,0-1 16,0 19-16,0-54 125</inkml:trace>
  <inkml:trace contextRef="#ctx0" brushRef="#br1" timeOffset="114630.839">7920 15169 0,'18'0'15,"-1"0"126,-17-17-126,18 17 1,-1 0-16,1 0 16,0 0-1,-1 0 1,1 0 15,0 0-15,17 0-16,0 0 47</inkml:trace>
  <inkml:trace contextRef="#ctx0" brushRef="#br1" timeOffset="115902.069">7955 15169 0,'0'0'0,"0"18"0,-17 0 16,-1-1-1,18 1 1,0 0 15,0-1-15,0 1 0,0 0-16,0-1 15,0 1 1,0 17-1,0-17-15,0-1 16,0 1-16,0 0 16,0-1-16,0 19 15,0-19 1,0 1-16,0 0 16,0-1-16,0 1 15,0 35-15,0-36 16,18 1-16,-18 17 15,0 1-15,0-19 16,0 36-16,0-18 16,0-17-16,0 0 15,0-1-15,0 1 16,0 0-16,0 17 16,17-18-16,-17 1 15,0 0-15,0 17 16,0-17-1,0-1 1,0 1-16,0 0 16,0 17-1,-17-17-15,17-1 16,0 1 0,0-1-1,0 1-15,0 0 16,0-1-1,0 1 1,0 0 0,0-1 77,17-17-77,1 0 15,-1 0-31,1 0 16,0 0 0,17 0-16,0 0 0,-17 0 15,0 0 1,17 0-16,-18 0 15,1 0-15,0 0 16,-1 0 15,-17-17 32,0-1-48,0-17 1,0 17-16,0 0 16</inkml:trace>
  <inkml:trace contextRef="#ctx0" brushRef="#br1" timeOffset="116878.317">8484 15363 0,'0'18'47,"-17"0"-32,17-1 1,0 1-16,0 0 16,0 17-1,0-17 1,0 17-16,-18 18 15,18-18 1,0-17-16,0 17 16,0-17-16,0-1 15,0 1-15,0 0 16,0-1-16,0 18 16,0-17-16,0 0 15,0-1-15,0 1 16,0 0-16,0 17 15,18-17 1,-18-1 0,17 1-1,1-18 1,-18 17-16,18-17 16,-18 18-1,0 0 1,17-18-16,1-18 94,-18-17-79,18 17 1,-18 1-1,17-1-15</inkml:trace>
  <inkml:trace contextRef="#ctx0" brushRef="#br1" timeOffset="117582.154">8855 15558 0,'0'35'31,"0"-18"-31,0 1 16,0 17-16,0-17 16,0 0-1,0-1-15,0 19 16,0-19-16,0 1 15,0 17 1,-18-35-16,18 18 16,0-1-16,0 1 15,0 0 1</inkml:trace>
  <inkml:trace contextRef="#ctx0" brushRef="#br1" timeOffset="118046.205">8978 15681 0,'18'0'15,"-36"0"-15,53 0 16,-17 0-1,0 0 1,-1 0 0,1 0-1,0 0 1,-1 0 46,1 0-46,0 0-16,-18-18 31</inkml:trace>
  <inkml:trace contextRef="#ctx0" brushRef="#br1" timeOffset="118541.863">9102 15575 0,'0'0'16,"0"18"-16,0-1 15,0 1 1,0 0-1,0 17-15,0-17 16,0-1 0,0 1-16,0 0 15,0-1-15,0 1 16,0-1 0,0 1 15</inkml:trace>
  <inkml:trace contextRef="#ctx0" brushRef="#br1" timeOffset="119846.712">9543 15416 0,'0'0'0,"0"18"15,17 0-15,-17-1 16,0 1-16,0 0 16,0-1-16,0 1 15,0 0-15,0-1 16,0 1 0,0 17-16,0-17 15,0-1 1,-17 1-16,17 17 15,0-17 1,-18 0-16,18-1 16,0 1-16,-18-18 15,18 17-15,-17-17 16,17 18 0,0 0-16,-18-18 15,0 17 1,1 1-1,-1-18 1,1 0 0,17 18-16,-18-18 47,0 0-32,18-18 1,-17-17-16,17 17 15,-18 0 1,18 1 0,0-1-1,0 1-15,0-1 16,0 0-16,0 1 16,18 17-1,-1 0 48,1 0-63,0 0 15,-1 0 1,1 17-16,-1-17 16,1 18-1,0-18-15,-18 18 16,17-18-16,-17 17 15,18-17-15,-18 18 16,18-18 0,-18 17-16,17 1 15,-17 0 1,18-18-16,-18 17 16,18-17-16,-1 18 46,-17-36 48</inkml:trace>
  <inkml:trace contextRef="#ctx0" brushRef="#br1" timeOffset="120478.322">9666 15311 0,'0'0'0,"18"17"15,-18 1-15,0 17 16,17-17-16,1-1 16,-18 19-16,18 34 15,-1-52-15,1 88 16,-18-53-16,0-18 15,18-17-15,-18 17 16,0 0-16,0 18 16,17-18-16,-17 1 15,0-19 1,0 18-16,0 1 0,0-19 16,0 1-16,0 17 15,0-17 16,-17-18 48,-1-18-79,18 1 15,0-19-15,0 19 16</inkml:trace>
  <inkml:trace contextRef="#ctx0" brushRef="#br1" timeOffset="122022.969">9772 15028 0,'0'-17'15,"18"17"1,-1 0 0,1 0-1,0 0-15,-18-18 16,17 36 78,-17-1-63,0 1-16,0 0 1,0-1 0,-17 1-1,-1-18 110,18 18-62,-18-18-48,1 17 79,-1-17-94,18 18 16,18-18 78,-1 0-79,-17-18 1,18 18-16,0-17 31,-1 17-15,1 0-1,-1 0 32,1 17-16,-18 1-15,0-1 0,0 1 15,0 0-15,0-1-16,18-17 15,-18 18 1,-18 0-1,18-1 48,-18 1-63,1-18 0,-1 0 16</inkml:trace>
  <inkml:trace contextRef="#ctx0" brushRef="#br1" timeOffset="123046.889">10248 15893 0,'0'0'0,"18"-18"15,-1 18-15,1 0 16,17 0-16,-17 0 16,17-18-16,-17 18 15,0 0 1,-1 0-16,1-17 16,0 17-16,-1 0 31,1 0-31</inkml:trace>
  <inkml:trace contextRef="#ctx0" brushRef="#br1" timeOffset="123510.446">10372 15699 0,'0'35'16,"0"-70"-16,0 105 0,0-35 0,0-17 15,0 17-15,0 1 16,17 17-16,1-18 15,-18 0 1,0-17-16,0 17 16,18-17-16,-1 35 15,-17-18 1,18-17 0</inkml:trace>
  <inkml:trace contextRef="#ctx0" brushRef="#br1" timeOffset="124406.934">11130 15169 0,'0'0'0,"-17"36"0,17-1 16,0 18-16,-18-18 15,0 0-15,1 18 16,17-17 0,-18-19-16,18 36 15,0-35-15,0 35 16,0-18-16,0 0 16,-18 18-16,18-17 15,0-1-15,0-18 16,0 19-16,0-1 15,0-17-15,0 17 16,0-17-16,0-1 16,18 1-16,-18-1 15,0 1 1,18-18 0,-18 18-16,17-18 78</inkml:trace>
  <inkml:trace contextRef="#ctx0" brushRef="#br1" timeOffset="125182.019">11448 15311 0,'0'0'0,"0"17"0,17 18 15,-17 18-15,0-17 16,0-1-16,0-17 15,0 17-15,0 0 16,0 0-16,0-17 16,0 17-16,0 1 15,0-19 1,0 19 0</inkml:trace>
  <inkml:trace contextRef="#ctx0" brushRef="#br1" timeOffset="126687.033">11677 15505 0,'18'0'63,"35"0"-48,-36 0-15,18 0 16,-17 0-16,0 0 16,17 0-16,-17 0 15,-1 0-15,1 0 16</inkml:trace>
  <inkml:trace contextRef="#ctx0" brushRef="#br1" timeOffset="127278.51">11853 15328 0,'0'35'16,"0"-17"-16,0 0 15,0-1-15,0 1 16,0 0-16,0-1 15,0 19 1,18-36-16,0 17 16,-18 1-16,0 0 15,17-1-15,-17 1 16,0-1 0</inkml:trace>
  <inkml:trace contextRef="#ctx0" brushRef="#br1" timeOffset="128030.004">12294 15240 0,'0'0'15,"18"18"-15,-18 17 0,0-17 16,0-1-16,18 18 16,-1 1-1,-17-19 1,0 1-16,0 0 15,0 17-15,0-17 16,0 17 0,0-17-16,0-1 15,0 1 1,0-1 0,-17-17-16,17 36 15,0-19 1,-18 1 15,18 0-15,-18-18-1,1 0-15,17 17 16,-18-17-16,0 0 47,1 0-32,17-17 1,0-1 0</inkml:trace>
  <inkml:trace contextRef="#ctx0" brushRef="#br1" timeOffset="128494.551">12206 15593 0,'194'17'187,"-176"1"-171,-230-53-16,459 88 16,-247-36-1,18-17 1,-18 18-1</inkml:trace>
  <inkml:trace contextRef="#ctx0" brushRef="#br1" timeOffset="129190.038">12541 15117 0,'0'0'0,"18"35"0,0-18 15,-1 1-15,-17 0 16,35-1-16,-17 36 16,17-17-16,-35 16 15,0-16-15,18-19 16,-18 36-16,18-17 16,-18-1-16,0 0 15,0 0 1,0-17-16,0 0 15,0 17 1,0-17-16,0 17 0,0-17 31,0-1-31,0 1 16,0-1 0,-18 36 46,18-141-15</inkml:trace>
  <inkml:trace contextRef="#ctx0" brushRef="#br1" timeOffset="130085.845">12788 14746 0,'18'0'109,"-1"0"-31,1 0-62,-18 18-16,0-1 16,18 19-16,-1-19 15,-17 1 1,0 17-1,0-17 1,0 17-16,0 0 16,0-17-1,-17 0 1,-1-1-16,18 1 16,-18 0-1,1-18 1,17 17-1,-35 1 32,17-18-47,18-18 47</inkml:trace>
  <inkml:trace contextRef="#ctx0" brushRef="#br1" timeOffset="130406.913">12771 15011 0,'123'70'140,"-246"-140"-124</inkml:trace>
  <inkml:trace contextRef="#ctx0" brushRef="#br1" timeOffset="130981.83">13088 15346 0,'18'0'78,"-1"0"-78,1 0 16,0 0-16,-1 0 15,1 0-15,17 0 16,-17 0 0,-1 0 46,1 0-46</inkml:trace>
  <inkml:trace contextRef="#ctx0" brushRef="#br1" timeOffset="131487.008">13159 15187 0,'17'0'16,"-34"0"-16,17 35 0,0-17 0,0 0 16,17 17-16,-17-17 15,18-1-15,-18 18 16,0-17-16,0 0 16,0-1-16,0 1 15,0 0 1,0-1-16,0 1 31,18 0-15,-18-1-1</inkml:trace>
  <inkml:trace contextRef="#ctx0" brushRef="#br1" timeOffset="132150.718">13741 14887 0,'0'0'0,"0"36"0,-18 16 15,0-34-15,1 17 16,-1 18-16,1-35 15,-1 70-15,18-53 16,0-17 0,-18 35-1,18-35-15,0 17 0,0-18 16,0 19-16,0-19 16,0 19-1,18-19-15,0 36 16,-18-35-16,17 0 15,1 17 17,-1-18-32,-17 1 15,18-18 1,-18 18-16,18-18 47,-18 17-47</inkml:trace>
  <inkml:trace contextRef="#ctx0" brushRef="#br1" timeOffset="133389.838">13882 15381 0,'0'0'16,"17"-18"-1,1 18 1,0 0 0,-18-17-16,17-18 15,19 35-15,-19-53 16,1 35-16,0 0 15,-1 1-15,-17-1 16,18 18-16,-18-18 16,0 1-1,0-1 1,0 36 156,0-1-172,0 1 15,0 35-15,0-18 16,0 1-16,0-1 16,0 0-16,0 0 15,0-17-15,0 17 16,0 1-16,0-19 16,0 1-16,0 17 15,0 0-15,0-17 16,17-18-1,-17 18 1,0-1 93,-17-17-109,-1 0 16,1-17-16,-1 17 16,0-18-16,1 0 31,17 1 0,-18 17-31,18-18 63,18 1-48,-1 17 1,19 0 0,-19 0-1,1-18-15,-1 18 16,1 0-1,0 0 1,-1 0 15,1 0 63</inkml:trace>
  <inkml:trace contextRef="#ctx0" brushRef="#br1" timeOffset="133870.95">14270 15346 0,'0'0'15,"18"0"1,17 17 0,-18-17-16,1 0 15,0 0 1,17 0-1,-17 0 1,-1 0 0,1 0-16</inkml:trace>
  <inkml:trace contextRef="#ctx0" brushRef="#br1" timeOffset="134302.889">14446 15293 0,'0'141'47,"0"-282"-47,0 317 16,18-158-1,-18 0-15,0-1 16,0 1 0</inkml:trace>
  <inkml:trace contextRef="#ctx0" brushRef="#br1" timeOffset="134765.929">14887 15028 0,'0'0'0,"0"18"16,18 17-16,0 1 15,-1-19-15,1 36 16,-1-18 0,-17 1-16,0 17 15,0-36-15,0 18 16,0-17-16,0 35 15,0-35-15,0-1 16,0 1-16</inkml:trace>
  <inkml:trace contextRef="#ctx0" brushRef="#br1" timeOffset="135173.785">14940 15558 0,'-159'-89'219,"159"72"-204,159 123-15,-300-230 16,159 124-16,-1 0 16,1 0-16,-18-18 15,35 18-15,-17 0 16,0 0 15,-1 0-15,1 0-1</inkml:trace>
  <inkml:trace contextRef="#ctx0" brushRef="#br1" timeOffset="135440.678">14993 15487 0,'124'53'141</inkml:trace>
  <inkml:trace contextRef="#ctx0" brushRef="#br1" timeOffset="135894.208">15134 14905 0,'0'0'0,"18"18"0,-18-1 16,17 18-16,19 36 15,-19-53-15,1 17 16,-18 0-16,18-17 16,-1-1-16,1 36 15,-18 0-15,18-35 16,-1 35-16,-17-18 15,0 0-15,18 1 16,-18-1-16</inkml:trace>
  <inkml:trace contextRef="#ctx0" brushRef="#br1" timeOffset="136163.1">15328 15769 0,'-17'18'109</inkml:trace>
  <inkml:trace contextRef="#ctx0" brushRef="#br1" timeOffset="137165.929">15787 15205 0,'17'0'47,"1"0"-31,35 0-16,-18-18 15,-17 18 1,17-18-16,0 18 15,-17 0-15,17 0 16,-35-17-16,18 17 16,0 0-16,-18-18 15,17 18 1</inkml:trace>
  <inkml:trace contextRef="#ctx0" brushRef="#br1" timeOffset="137655.571">15928 15064 0,'0'88'15,"0"-53"1,0-158-16,18 264 16,-18-124-16,0 1 15,0 0-15,17 17 16,-17-17-1,18-1-15,-18 1 16,0-1-16,0 1 16,17-18 93</inkml:trace>
  <inkml:trace contextRef="#ctx0" brushRef="#br1" timeOffset="140454.393">16492 15099 0,'18'0'32,"0"-18"-17,-18 1 1,35-1-16,-17-17 16,17 17-1,-18-17-15,1 17 16,0 1-16,-18-1 15,17 0-15,-17 1 16,18-1 0,-18 0-1,0 1 1,18 17-16,-18-18 16</inkml:trace>
  <inkml:trace contextRef="#ctx0" brushRef="#br1" timeOffset="141559.576">16722 14764 0,'0'0'94,"17"0"-94,-17 17 15,0 19-15,0-19 16,0 1-16,0 17 16,18-17-16,-18 0 15,18 34-15,-1-16 16,-17-1-16,0 18 16,18-18-16,-18-17 15,0 17-15,18 0 16,-18 1-1,0-19 1,17 19 0,-17-19-1,0 1 1,0-1 0,0 1-1,0 0 16,0-1-15,-17-17 15,17 18-31,-18-18 16,0 0 0,1 0 15,-1 0-31,0 0 15,1 0 1,-1 0-16,0 0 16,1-18-16,-1 18 15,18-17 1,35 17 93,-17 0-93,0 0-16,17 0 16,18 0-16,35-18 15,-70 18-15,88 0 16,-89 0-16,18 0 15,-17 0 1,0 0 0,-18-18-16,-18 18 140</inkml:trace>
  <inkml:trace contextRef="#ctx0" brushRef="#br1" timeOffset="142973.775">17039 14517 0,'0'0'0,"18"-18"16,-1 1-16,36 17 16,0-18-16,-17 18 15,16 0-15,-34-18 16,0 18-16,-18-17 16,17 34 30,-17 1-46,18-18 16,-18 18-16,18-1 16,-18 18-16,17-17 15,1 0-15,-18-1 16,0 1-16,0 0 16,0 35-16,0-36 15,0 1-15,0-1 16,18 36-16,-18-35 15,0 0-15,0-1 16,17 36 0,-17-17-16,0-1 15,0-18-15,18 19 16,-18-1-16,0 18 16,0-18-16,18 0 15,-18 18-15,17-17 16,-17 52-16,18 35 15,-18-87-15,17 122 16,1-140-16,0 17 16,-18 18-16,17-35 15,1-1-15,-18 19 16,0-19-16,0 1 16,0 0-16,0-1 46,0 1-46,0 0 32,0-1-1,-18-17 31,1 0-62,-19 0 16,1 0-16,-18 0 16,18 0-16,0 0 15,-124 0-15,124 0 16,-71 0-16,88 0 16,36-17 77,17 17-77,-17 0-16,-1-18 16,1 0-16,0 18 15,17-17-15</inkml:trace>
  <inkml:trace contextRef="#ctx0" brushRef="#br1" timeOffset="149366.059">6350 16193 0,'18'0'109,"17"0"-109,-17 0 16,-1 0-16,18-18 16,18 18-16,-17 0 15,-19-18 1,1 18-16,17 0 15,-17 0-15,0 0 16,-1-17-16,1 17 141,-1 0-126,1 0 63,0 0-62,-1 0-16,1 0 16,0 0-16,-1 0 15,1 0 1,-18-18-16,18 18 16,-1 0-16,1 0 31,-1 0-16,1 0 17</inkml:trace>
  <inkml:trace contextRef="#ctx0" brushRef="#br1" timeOffset="173501.879">5327 17498 0,'18'0'93,"17"53"-77,0-18-16,18 53 16,-18-17-16,1-36 15,17 0-15,-18 36 16,-18-54-16,19 19 15,-36 17-15</inkml:trace>
  <inkml:trace contextRef="#ctx0" brushRef="#br1" timeOffset="173765.757">5838 18150 0,'18'0'172</inkml:trace>
  <inkml:trace contextRef="#ctx0" brushRef="#br1" timeOffset="174869.924">5715 17286 0,'0'18'94,"-18"-1"-94,1 1 15,-1 0-15,0-1 16,-17 1-16,18 17 15,-19 18-15,19-18 16,-36 18-16,17-35 16,19 17-16,-18 18 15,17 0-15,0-53 16,1 35-16,17-17 16,-18 0-16,0 35 15,18-36-15,0 18 16,0-17-16,-17 0 15,17-1-15,0 1 16,0 17-16,0-17 16,0 0-16,0-1 15,-18 1 17,18 0-17,0-1 1,0 1-1,0-36 79,0 1-78,0-1-16,18-17 15</inkml:trace>
  <inkml:trace contextRef="#ctx0" brushRef="#br1" timeOffset="175686.136">5274 16986 0,'0'18'47,"0"0"-32,18-1 1,-1-17 0,-17 18-16,18 17 47,-18-17-47,0-1 0,18 1 15,-1 17-15,-17-17 16,0 0-16,18 17 15,0-18 1,-18 19 0,17-19-16,1 1 15,-18 17 1,17-35-16,-17 18 16,0 0-1,0-1-15,18 1 16,-18 0-16,18-1 15,-18 1-15,0-1 16,17 1-16,-17 0 16,18-18-16,-18 17 15,0 1 1,0 0 0,18-18 77</inkml:trace>
  <inkml:trace contextRef="#ctx0" brushRef="#br1" timeOffset="176541.983">6121 17604 0,'17'0'62,"1"0"-46,0 0 0,17 0-1,0 0-15,-17 0 16,17 0-16,-17 0 15,17 0 1,-17 0-16,17 0 16,0 0-16,-17 0 15,-1 0-15,1 0 16</inkml:trace>
  <inkml:trace contextRef="#ctx0" brushRef="#br1" timeOffset="176990.981">6297 17374 0,'0'0'47,"35"0"-47,-17 0 16,0 0-16,17 0 15,0 0-15,-17-17 16,-1 17-16,36 0 15,0 0-15,-17 0 16,-1 0-16,18 0 16,-36 0-16,1 0 15,-18-18-15</inkml:trace>
  <inkml:trace contextRef="#ctx0" brushRef="#br1" timeOffset="178629.925">7743 16810 0,'0'0'0,"0"-18"47,-17 18-47,17-17 16,-35 17 30,35-18-30,-18 18 0,0 0-1,1 0 1,-1-18-16,0 18 16,1 0-1,-1-17-15,0 17 16,18 17 31,-17 1-16,-1 17-31,18-17 16,0 0-16,-17-1 15,17 1-15,0-1 16,0 1-16,0 0 15,0-1 1,0 1-16,0 17 16,0-17-1,0 0 1,17-1-16,1 1 16,-18-1-1,17 1-15,1-18 16,-18 18-16,18-1 15,-1 1-15,1 0 16,0-18-16,-18 17 16,17 1-16,1-18 15,-18 18-15,0-1 32,0 1-17,0-1 16,0 1 1,-18 0-17,1-18 1,-19 0 0,36 17-16,-17-17 15,-1 0-15,0 0 16,1 0-1,-1 0 17</inkml:trace>
  <inkml:trace contextRef="#ctx0" brushRef="#br1" timeOffset="179462.185">8096 16651 0,'-17'0'31,"17"18"-31,-18 35 16,0-36-1,18 19-15,-17-19 16,-1 19-16,18 16 16,0 1-16,-18-17 15,18-19-15,-17 1 16,17 35-16,0-36 15,0 36-15,17-17 16,-17-1 0,0 0-16,0 0 15,18-17-15,0 35 16,-18-35-16,0-1 16,17 19-16,1-19 15,-18 1-15,0 0 16,35-1-16,-17-17 15,0 18 1,-1-18-16,1 0 16,-1-18 46</inkml:trace>
  <inkml:trace contextRef="#ctx0" brushRef="#br1" timeOffset="180134.42">8396 16863 0,'0'35'15,"0"-17"1,0-1-16,0 1 16,0 0-16,0-1 15,0 1-15,0 0 16,0 34-16,0-34 16,0 0-16,0 35 15,0-36 1,0 1-16,0 0 15,0-1 1,0 1 0,0-1 15,0 1-15</inkml:trace>
  <inkml:trace contextRef="#ctx0" brushRef="#br1" timeOffset="180566.381">8608 17039 0,'0'0'16,"17"0"-1,-17-17-15,18 17 16,0 0-16,-1 0 16,1 0-16,17 0 15,1 0-15,16 0 16,-16 0-16,-19 0 15,1 0-15,0 0 16,-1 0 0,1 0 15</inkml:trace>
  <inkml:trace contextRef="#ctx0" brushRef="#br1" timeOffset="181102.663">8855 16880 0,'0'36'16,"0"-89"-16,0 70 0,-18 36 0,18-35 15,0 17-15,0-17 16,0 17 0,0-17-16,0-1 15,0 19-15,0-19 16,0 1 0,-18 0-1,18-1-15,0 1 16</inkml:trace>
  <inkml:trace contextRef="#ctx0" brushRef="#br1" timeOffset="181829.592">9613 16528 0,'0'0'0,"0"17"0,0 1 16,0 17-16,0 0 16,0-17-16,0 17 15,0-17-15,0 35 16,0 0-16,0-18 16,0-17-16,0-1 15,0 19-15,0-1 16,-17 36-1,-1-54-15,18 18 16,-18-17-16,1 0 16,17-1-16,-18 1 15,0-18-15,1 0 16,17 18 15,-18-18 16,-17 0-47,17 0 16,1 0-16,-1 0 15,0-18 1,1 0 0,17 1-16</inkml:trace>
  <inkml:trace contextRef="#ctx0" brushRef="#br1" timeOffset="182302.663">9472 16916 0,'159'141'125,"-142"-124"-110,-193-175-15,352 334 0,-140-176 16,-19 18 15,1-18 1,-18 17-32,18-17 15,-1 18-15,1-18 16,-18 18-16,18-18 15,-1 0-15,1-18 47,-18 0-47</inkml:trace>
  <inkml:trace contextRef="#ctx0" brushRef="#br1" timeOffset="183061.709">9437 16880 0,'0'18'16,"-18"-18"15,1 0-31,-1 18 16,18-1-1,0 1-15,-35 0 16,35 17-1,-18-35-15,18 18 16,0-1-16,-18 1 16,18-1-16,0 1 15,0 0-15,0 17 16,0-17 0,0-1-16,0 1 15,18-18-15,-18 18 16,18-18 31,-1 0-32,1 0-15,17-18 16</inkml:trace>
  <inkml:trace contextRef="#ctx0" brushRef="#br1" timeOffset="183765.549">10001 16651 0,'0'0'0,"18"35"16,0-17-16,17 53 0,18-18 16,-18-1-16,-17-16 15,17 17-15,-17-36 16,17 54-16,0-36 16,-17 71-16,-1-88 15,-17 17-15,0-18 16,0 1-1,0 0-15,0 17 16,-17-35 15,17 18-15</inkml:trace>
  <inkml:trace contextRef="#ctx0" brushRef="#br1" timeOffset="184806.521">10336 16245 0,'0'18'16,"0"0"-1,-17 17 1</inkml:trace>
  <inkml:trace contextRef="#ctx0" brushRef="#br1" timeOffset="185141.637">10319 16316 0,'141'159'266,"-123"-159"-251,-1-18 16,-17 0-15</inkml:trace>
  <inkml:trace contextRef="#ctx0" brushRef="#br1" timeOffset="187174.406">10336 16140 0,'0'0'0,"0"17"15,0 1 1,0 0-16,0 17 16,-17-18-1,17 1 1,0 0-1,0-1-15,0 1 16,0 17 0,0-17 15,0 0-15,17-18-16,1 17 31,0 1 0,-18-1 47,17-17-78,-17 18 16,18-18-1,0 0 64,-1 0-64,1 0 1,17 0-16,-17 0 15,-1 0-15,1 0 32,0 0-32,-1 0 0,1 0 125,0 0-110</inkml:trace>
  <inkml:trace contextRef="#ctx0" brushRef="#br1" timeOffset="187830.59">10636 16245 0,'0'0'0,"0"18"15,0 35-15,0-18 16,-17 1-16,17 16 15,0-16-15,0-1 16,0-17-16,0 17 16,0 0-16,0-17 15,0-1-15,0 1 16,0 0 0,0-1 15,0 1-16</inkml:trace>
  <inkml:trace contextRef="#ctx0" brushRef="#br1" timeOffset="189229.752">8079 17621 0,'0'0'0,"141"-35"15,-106 35-15,71-18 0,-36 18 16,36 0-16,-53-17 15,18 17-15,-54 0 16,36 0-16,-17 0 16,16 0-16,1 0 15,18 0-15,-36 0 16,71 0-16,-71 0 16,1 0-16,69 0 31,72 0-31</inkml:trace>
  <inkml:trace contextRef="#ctx0" brushRef="#br1" timeOffset="189878.909">9596 17533 0,'3245'-70'266,"-3227"70"-250,-3281 70-16,6543-140 62,-3244 70-46,-1 0-1,0 0-15,18 0 0,-35 0 16,-1 0-16,1 0 16,0 0-16,-1 0 15,19 0-15,-1 0 16,0 0-16,-17 0 16,-1 0-16</inkml:trace>
  <inkml:trace contextRef="#ctx0" brushRef="#br1" timeOffset="192518.169">8978 17956 0,'35'-70'125,"-17"52"-125,0-17 15,-1 17-15,19 1 16,-19-1-16,1-17 16,0 35-16,-1-36 15,-17 19-15,0-1 16,18 18-16,-18-17 15,0 34 126,0 1-141,0 17 16,0 0-16,-18-17 15,1 17-15,17-17 16,0 17-16,0-17 16,-18 35-1,18-36-15,0 1 16,0 17-16,0-17 15,18 0 1,-18-1-16,0 1 16,17-18-1,-17 18 1,0-1 0,0 1 15,0-1-16,0 1 1,-17-18 0,-1 18-1,0-18 17,1 0-17,17 17 1,-18-17 78,18 18-79,-18-18-15,36 0 156,0 0-156,-1 0 16,1 0-16,35 0 16,-35 0-16,34 0 15,-34 0-15,17 0 16,-17 0-16,0 0 16,-1 0-1,1 0 1,0 0 109,17-18-110,-35 1-15,17-1 16</inkml:trace>
  <inkml:trace contextRef="#ctx0" brushRef="#br1" timeOffset="193118.161">9543 17992 0,'0'0'16,"17"0"62,1 0-62,0 0-16,-1 0 15,1 0 1,-1 0-16,1 0 16,0 0-1,-1 0 1,19 0-1,-19 0 17,-17-18 61</inkml:trace>
  <inkml:trace contextRef="#ctx0" brushRef="#br1" timeOffset="193614.311">9666 17903 0,'-18'71'32,"18"-18"-17,18-177-15,-36 266 16,18-125-16,18 1 16,-18 0-1,18-1-15,-18 18 16,0-17-16,0 0 15,17-1 1,-17 1-16,18-18 16,-18-35 62</inkml:trace>
  <inkml:trace contextRef="#ctx0" brushRef="#br1" timeOffset="194478.181">10195 17657 0,'-17'0'16,"17"17"-1,-18 1-15,18-1 16,0 1-16,-18 0 16,1-1-16,-1 19 15,0-19-15,18 1 16,-17 17-16,-1-17 16,18-1-16,0 19 15,0-19-15,-17-17 16,17 36-16,0-19 15,0 19 1,0-19 0,0 19-16,17-19 15,1 1-15,-18-1 16,17 1 0,1 0-16,-18 35 15,18-53-15,-18 17 16,17-17-1,1 0 17,0 0-1,-18-35-15,17 35-16,-17-18 15,18-17-15,0 17 16</inkml:trace>
  <inkml:trace contextRef="#ctx0" brushRef="#br1" timeOffset="195877.831">10319 17939 0,'35'0'31,"-17"0"-15,-1-18-16,-87 36 0,158-71 15,-53 53-15,18-35 16,0-1 0,-18 19-1,-17-19-15,-18 19 16,18 17-1,-18-18 1,0 0 156,-18 18-110,18 18-46,0 0-16,0-1 16,0 1-16,0 0 15,0-1-15,0 19 16,0-19-16,0 1 16,0-1-16,0 36 15,0-17 1,0-19-1,0 1 1,0 0 0,0-1-1,0 1 17,0 0-32,0-1 15,0 1 32,-18-18-16,1 17-15,-1 1 0,0-18-1,1 0 1,-1 0-1,1 0 1,-1 0 15,0 0-31,18-18 47,18 18-16,0 0-31,-1 0 16,1 0 0,-1 0-16,1 0 15,0 0 1,-1 0 15,1 0-15,0 0 15,-1 0 63,-17-17-79,0-1-15</inkml:trace>
  <inkml:trace contextRef="#ctx0" brushRef="#br1" timeOffset="196383.011">10830 17903 0,'18'0'16,"0"0"-1,-54 0 1,107 0-16,-54 0 0,19 0 16,-19 0-1,1 0-15,0 0 31,-1 0 1,1 0-17,-18-17 17</inkml:trace>
  <inkml:trace contextRef="#ctx0" brushRef="#br1" timeOffset="196870.13">10971 17762 0,'-17'141'62,"34"-282"-62,-34 353 16,17-177-16,0-17 16,0 0-1,0-1-15,0 19 16,0-19-1,0 1 17,17-18-17,19-35 48,-36 17-48</inkml:trace>
  <inkml:trace contextRef="#ctx0" brushRef="#br1" timeOffset="197965.783">11377 17692 0,'18'0'0,"-18"35"15,0-17-15,17-1 16,-17 1-16,0 0 15,0-1 1,0 1-16,0 0 16,0 17-1,0-18-15,0 1 16,-17-18 0,17 18-16,-18-1 0,0 1 15,1 0-15,-1-1 16,18 1-1,-17-18 1,-1 0 125,0 0-126,18-18 1,0 1 0,0-1-1,0 0 1,0 1-16,0-1 31,36 18-31,-19-18 31,1 18-15,-1 0-16,1 18 47,-18 0-32,18-18-15,-18 17 16,0 1-16,17-18 16,1 0-1,-18 18-15,0-1 16,18 1 0,-18 0-1,17-18-15,-17 17 16,18-17-1,-18-17 64,0-1-79,0 0 15</inkml:trace>
  <inkml:trace contextRef="#ctx0" brushRef="#br1" timeOffset="198654.57">11748 17709 0,'0'0'0,"17"36"0,1-19 15,-1 1-15,1 17 16,-18-17-16,0 17 15,0-17 1,18 52-16,-18-34 16,0-19-16,0 1 15,0 17-15,0-17 16,-18 0 0,18-1-16,-18-17 15,1 18-15,17-1 16,-18 1-16,1-18 31,17 18-15,-18-18 31,0 0-16</inkml:trace>
  <inkml:trace contextRef="#ctx0" brushRef="#br1" timeOffset="199205.92">12100 17903 0,'18'0'15,"0"0"16,-1 0-15,1 0 0,-1 0-1,19 0 1,-19 0 0,1 0-16,0 0 15,-1 0 1,19-17-1,-19 17 1,-17-18 47</inkml:trace>
  <inkml:trace contextRef="#ctx0" brushRef="#br1" timeOffset="199694.039">12224 17833 0,'-18'141'46,"36"-282"-46,-36 300 16,18-142-16,0 1 0,0 0 16,0-1-1,18-17 32,-18 18-16,17-18 32</inkml:trace>
  <inkml:trace contextRef="#ctx0" brushRef="#br1" timeOffset="200062.276">12559 18027 0,'0'0'31</inkml:trace>
  <inkml:trace contextRef="#ctx0" brushRef="#br1" timeOffset="200343.215">12735 18045 0,'88'0'93</inkml:trace>
  <inkml:trace contextRef="#ctx0" brushRef="#br1" timeOffset="200822.319">13159 17886 0,'-424'159'16,"865"-318"-1,-458 159-15,52 0 0,-17 0 16,34 0 31,-34 0-32,17 0-15,1 0 16,-19 0-16,1 0 16,0 0-16,-1 0 15,1 0 1</inkml:trace>
  <inkml:trace contextRef="#ctx0" brushRef="#br1" timeOffset="201342.558">13353 17709 0,'17'53'31,"-34"-106"-31,34 124 15,-17-53-15,0-1 16,0 1-16,0 0 16,0-1-16,0 1 15,0-1-15,0 1 16,18-18-16,-18 18 16,0-1-1,0 1-15,0 0 16</inkml:trace>
  <inkml:trace contextRef="#ctx0" brushRef="#br1" timeOffset="202045.905">13776 17568 0,'-18'53'16,"1"-35"0,-1 17-16,18-17 15,0 17-15,-18-17 16,1-1-16,17 19 16,-18 17-16,18-36 15,0 1-15,0-1 16,0 19-16,0-19 15,0 1-15,0 0 16,18-1 0,-18 1-1,17 0-15,-17-1 32,18-17-1,0 0 0,-1 0-15,-17-17-1</inkml:trace>
  <inkml:trace contextRef="#ctx0" brushRef="#br1" timeOffset="202686.549">14005 17586 0,'0'35'16,"0"-17"-1,0 0-15,0 17 16,0-18-16,0 1 16,0 17-16,0-17 15,0 0-15,0-1 16,0 19-16,0-19 15,0 18 1,0-17 0,0 0-1,0-1-15,0 1 16,0 0 0,0-1-1,0 1 1,0 0-1,0-36 48</inkml:trace>
  <inkml:trace contextRef="#ctx0" brushRef="#br1" timeOffset="203134.548">14182 17815 0,'35'0'47,"-17"0"-31,-71 0-16,141 0 0,-70 0 15,-1-17 32,36-1-47,-35 18 16,-18-18 0,0 1-1,0-1 16</inkml:trace>
  <inkml:trace contextRef="#ctx0" brushRef="#br1" timeOffset="203622.676">14340 17639 0,'0'159'47,"0"-318"-47,0 371 16,0-177 0,0-18-1,0 1 1,0 0-1,0-1 1,0 1 0,0 0 15</inkml:trace>
  <inkml:trace contextRef="#ctx0" brushRef="#br1" timeOffset="204270.336">14852 17551 0,'0'17'16,"0"-34"-16,0 52 0,0-17 0,0-1 16,0 1-16,0 17 15,0-17-15,0-1 16,0 19-16,0-1 15,0-17-15,0-1 32,0 19-32,0-19 0,-18-17 15,18 18-15,-17-1 32,17 1-17,-18-18-15,0 0 16,1 0 15,-1 18-31,0-18 31,1 0 32,17-18-63,0 0 15,0-17 1</inkml:trace>
  <inkml:trace contextRef="#ctx0" brushRef="#br1" timeOffset="204662.132">14711 17833 0,'247'88'281,"-494"-176"-281,511 176 78,-264-106-62,0 1-16</inkml:trace>
  <inkml:trace contextRef="#ctx0" brushRef="#br1" timeOffset="205358.461">15099 17427 0,'0'0'0,"18"18"16,-18 0-16,0-1 15,17 18-15,-17-17 16,18 17-16,-18-17 15,17 35-15,1-18 16,-18 0-16,0 18 16,0-17-16,0-19 15,0 36-15,0-18 16,0-17 0,0 0-16,0-1 15,0 1-15,0 0 16,-18-18-1,1 0-15,17 17 16,-18-17 62</inkml:trace>
  <inkml:trace contextRef="#ctx0" brushRef="#br1" timeOffset="206430.02">15311 17216 0,'0'0'0,"0"17"16,0 1-1,0 17-15,0-17 31,0 17-31,0-17 16,0-1 0,0 1-16,0 0 15,0-1-15,0 1 32,0 0-17,0-1 1,17-17 31,-17 18-32,18-18-15,-1 0 16,1 0-16,0 0 16,-1 0-1,1-18-15,0 18 31,-1-35-15,1 17 0,-18 1-16,0-1 31</inkml:trace>
  <inkml:trace contextRef="#ctx0" brushRef="#br1" timeOffset="206845.915">15487 17339 0,'-18'247'125,"18"-212"-109,18-317-16,-36 582 47,1-300 15</inkml:trace>
  <inkml:trace contextRef="#ctx0" brushRef="#br1" timeOffset="208462.793">13141 17498 0,'18'0'15,"-1"0"-15,1-18 16,0 18-16,-1 0 16,18-17-16,-17 17 15,88-18-15,-88 18 16,17-18-16,18 18 16,-18 0-16,0 0 15,71-17-15,-71 17 16,71-18-16,-88 0 15,17 18-15,0 0 16,1-17-16,-1 17 16,-17 0-16,35 0 15,-36 0-15,71 0 16,-35 0-16,0-18 16,-17 18-16,69 0 15,-69 0-15,105 0 16,-88 0-16,35 0 15,0 0-15,36-18 16,-89 1 0,0 17-16,0 0 0,-35-18 15,18 18 1,17 0 0,-17-18-1,0 18 1,-1 0-1,1 0 1,-1 0-16,1 0 16,0 0-16,-1 0 15,19 0-15,-19 0 16,1 0-16,17 0 16,-17 0-16,-1 0 15,19-17 1,-19 17-16,1 0 47,17-18-32,-17 18 17</inkml:trace>
  <inkml:trace contextRef="#ctx0" brushRef="#br1" timeOffset="-154810.812">5821 12947 0,'17'35'172,"1"71"-156,-18-53-16,18-18 15,-18 1-15,17-19 16,-17 18-16,0-17 16,0 17-1,0-17-15,0 0 16,0-1-1,0 1 1</inkml:trace>
  <inkml:trace contextRef="#ctx0" brushRef="#br1" timeOffset="-153106.13">5345 13300 0,'17'106'47,"-17"-71"-31,0 18-16,0-36 16,0 1-16,0 0 15,0 17-15,0-17 16,0-1-16,0 19 15,18-19-15,-18 36 16,0-35-16,0 35 31,0-36-31,0 1 16,0 0-16,0 17 16,0 0-1,0-17-15,0-1 16,0 1-16,0 17 15,0-17-15,0 35 16,0-36-16,0 19 16,0-19-16,0 1 15,0 0-15,0-1 32,0 1-32,0 0 15,0 17-15,-18-17 16,18-1-16,0 18 15,0-17-15,0 0 16,-17-1-16</inkml:trace>
  <inkml:trace contextRef="#ctx0" brushRef="#br1" timeOffset="-152538.753">5151 13794 0</inkml:trace>
  <inkml:trace contextRef="#ctx0" brushRef="#br1" timeOffset="-152002.974">5151 13794 0,'-265'1375'218,"265"-1216"-202,0-71-16,0-35 16,0-35-16,0 0 15,0 17-15,0-17 16,0-1 46,0-52 1,18 17-63,-1-52 16,-17-19-16,18-105 15,-18 53-15,18-35 16,-18 0-16,0-36 15</inkml:trace>
  <inkml:trace contextRef="#ctx0" brushRef="#br1" timeOffset="-148706.504">19738 15117 0,'18'0'62,"-18"17"-46,17 18-16,1 1 15,-18-19-15,0 19 16,0 17-16,0-18 16,0 0-1,0 18-15,0-18 0,0 1 16,0 69-16,0-69 16,0-1-16,0 18 15,0-18-15,0-17 16,0-1-16,0 1 31,0 0 32,0-1-48</inkml:trace>
  <inkml:trace contextRef="#ctx0" brushRef="#br1" timeOffset="-148234.418">20038 15681 0,'17'0'15,"-34"0"-15,52 0 16,-17 0-1,-1 0-15,1 0 16,0 0-16,35 0 16,-36 0-1,18 0-15,-17-18 16</inkml:trace>
  <inkml:trace contextRef="#ctx0" brushRef="#br1" timeOffset="-147634.413">20179 15522 0,'35'159'63,"-35"-124"-63,0 1 15,0-19-15,0 1 16,0-1-16,0 19 16,0-19-16,0 1 15,0 17-15,0-17 31,0 0 16,0-36 0,0-17-31,0 17-16</inkml:trace>
  <inkml:trace contextRef="#ctx0" brushRef="#br1" timeOffset="-146177.544">21096 15117 0,'0'17'31,"0"1"-31,0 17 16,0 0-16,0 18 15,0-35 1,0 17-16,0 0 16,0-17-16,-18 17 15,18 18-15,0-35 16,-17 17-16,17-17 16,-18 0-16,18 17 15,-17-18-15,-1 1 16,18 0-16,0-1 15,-18 1-15,1-18 16,17 35 0,-18-35-1,18 18 1,-18-18-16,1 18 16,-1-18-1,0 0 1,1 0-1,-54 0 32,54 0 0,-1 0-31,18-18-16,0 0 15,-18 1-15,18-1 16,0-17 0,0 17-16,0 0 15,0-17-15,0 18 16,0-1-16,18 0 16,0-35-1,-1 53-15,19-35 16,-1 35-1,-35-18-15,17 18 16,1 0 47,17 0-48,-17 18 1,0 0-16,-1-1 15,1 1-15,17 0 16,-35-1-16,53 19 31,-35-19-31,-1 1 0,1 17 16,0-17 0,-1-1-16,1-17 15,0 18-15,-1-18 16,-17 35-16,36-17 62,-36 0 16,17-18-78,-17 17 32</inkml:trace>
  <inkml:trace contextRef="#ctx0" brushRef="#br1" timeOffset="-145482.233">21537 15522 0,'18'0'47,"35"0"-31,-36 0-16,36 0 15,-35 0-15,17 0 16,0 0-16,-17 0 15,0 0-15,-1 0 16,-17-17-16,18 17 16</inkml:trace>
  <inkml:trace contextRef="#ctx0" brushRef="#br1" timeOffset="-145138.581">21555 14975 0,'176'53'78,"-352"-106"-78</inkml:trace>
  <inkml:trace contextRef="#ctx0" brushRef="#br1" timeOffset="-139233.903">20038 15769 0,'17'0'31,"1"0"-15,0 0 0,-1-17-1,1 17 1,0 0-16,17 0 16,18-18-1,-36 18-15,19 0 16,-19 0-1,1 0 48,0 0-32,-1 0 0,1 0-31,35 0 16,-36 0 0,19 0-16,-19 0 15,1 0 1</inkml:trace>
  <inkml:trace contextRef="#ctx0" brushRef="#br1" timeOffset="-138321.868">20267 15293 0,'-18'0'0,"18"18"15,0-1 1,0 18-16,0 1 16,0 17-16,0-18 15,0 53-15,0 36 16,0-107-16,0 36 15,0 0-15,0-35 16,0-1-16,0 1 16,0 17-16,0 1 15,0-19 1,0 1 0,0-1-16,0 1 15,0 0 1,0-1-16,0 1 15,0 0-15,0-1 16,0 1 15,0 0 16,0-1-31</inkml:trace>
  <inkml:trace contextRef="#ctx0" brushRef="#br1" timeOffset="-136866.974">21537 15064 0,'53'0'63,"0"0"-48,-35 0-15,-1-18 16,1 18-16,35 0 16,-36 0-16,1 0 15,0 0 1,-1 0-1,1 0 1</inkml:trace>
  <inkml:trace contextRef="#ctx0" brushRef="#br1" timeOffset="-134907.022">22490 14852 0,'0'-18'47,"-18"18"-31,0 0-16,1 0 31,-1 0 31,0 0-46,-17 18 0,17 0-1,1-1-15,-1 1 16,1-18-16,-1 0 15,0 18-15,1-1 16,-1-17 0,18 18-16,-18-18 15,18 17 1,-17 1 0,17 0-1,-18-1 1,18 1-1,-18-18-15,18 35 16,-17-35-16,17 18 31,17-18-15,-17 18-16,18-1 31,-18 1-15,18-18-1,-1 0 1,1 17 0,0 1 15,-1-18-15,-17 18-1,18-18 1,0 0-16,-1 0 15,-17 17-15,18-17 16,-1 0 0,1 0-1,0 0 17,-36 0 186,0 0-218,1 0 32,-1 0-17</inkml:trace>
  <inkml:trace contextRef="#ctx0" brushRef="#br1" timeOffset="-134386.797">22296 15222 0,'176'530'281,"-158"-530"-265,-1 0-16,-228-530 0,440 1060 15,-211-530 1,-18-18 0,17 0-1,-17 1 32,0-1 31,0 0-62</inkml:trace>
  <inkml:trace contextRef="#ctx0" brushRef="#br1" timeOffset="-132610.901">22366 15205 0,'0'17'141,"0"1"-141,0 0 15,-18-1-15,18 1 16,0 0-1,-17-1-15,17 36 16,0-35 0,0-1-1,0 1 1,0 0 0,0-1-16,0 1 15,0 17 1,0 1-1,0-19-15,17 1 16,-17-1 0,18-17-16,-18 18 15,18 0 1,-1-18 0,-17 35-16,18-17 15,0-18 1,-1 0-1,1 17 17,0-17-32,-1 0 15,19 0-15,-19 0 16,18 0 0,-17 0-16,0 0 15,-18-17 1,17 17-16,1 0 78,-18-18-16,-18 18 95,1 0-157,-19 0 15,19 0 1,-1 0-16,1 0 47,-1-18-32,0 1 1</inkml:trace>
  <inkml:trace contextRef="#ctx0" brushRef="#br1" timeOffset="-132002.436">22348 15169 0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A8993-863B-4381-A5E0-23522D0BF9C0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5B328-37BA-4758-9C0C-0B3E0FAEC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58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C5B328-37BA-4758-9C0C-0B3E0FAEC2E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12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5B328-37BA-4758-9C0C-0B3E0FAEC2E3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7.emf"/><Relationship Id="rId4" Type="http://schemas.openxmlformats.org/officeDocument/2006/relationships/package" Target="../embeddings/Microsoft_Word_Document8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customXml" Target="../ink/ink7.xml"/><Relationship Id="rId3" Type="http://schemas.openxmlformats.org/officeDocument/2006/relationships/customXml" Target="../ink/ink2.xml"/><Relationship Id="rId7" Type="http://schemas.openxmlformats.org/officeDocument/2006/relationships/customXml" Target="../ink/ink4.xml"/><Relationship Id="rId12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customXml" Target="../ink/ink6.xml"/><Relationship Id="rId5" Type="http://schemas.openxmlformats.org/officeDocument/2006/relationships/customXml" Target="../ink/ink3.xml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customXml" Target="../ink/ink5.xml"/><Relationship Id="rId1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Решение задач с экономическим содержанием ЕГЭ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№ 17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Возврат кредитов равными и дифференцированными платежами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9EE840A4-702E-4E6D-8F0D-711455DB57CB}"/>
                  </a:ext>
                </a:extLst>
              </p14:cNvPr>
              <p14:cNvContentPartPr/>
              <p14:nvPr/>
            </p14:nvContentPartPr>
            <p14:xfrm>
              <a:off x="82440" y="177840"/>
              <a:ext cx="8985600" cy="639468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9EE840A4-702E-4E6D-8F0D-711455DB57C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080" y="168480"/>
                <a:ext cx="9004320" cy="641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2724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28596" y="785794"/>
            <a:ext cx="800105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Укажем общие формулы для решения задач этого типа. Пусть на 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платежных периодов (дней, месяцев, лет) в кредит взята сумма </a:t>
            </a: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причём каждый платежный период долг сначала возрастёт на  </a:t>
            </a:r>
            <a:r>
              <a:rPr kumimoji="0" lang="ru-RU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сравнению с концом предыдущего платежного периода, а затем вносится постоянная на протяжении всего кредита выплата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Такая форма выплат носит название выплат с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ануитентными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платежами. Тогда величина переплаты П и полная величина выплат В за всё время выплаты кредита выражаются формулами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-3643370" y="2143116"/>
          <a:ext cx="15592426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Документ" r:id="rId3" imgW="5859264" imgH="1216239" progId="Word.Document.12">
                  <p:embed/>
                </p:oleObj>
              </mc:Choice>
              <mc:Fallback>
                <p:oleObj name="Документ" r:id="rId3" imgW="5859264" imgH="121623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43370" y="2143116"/>
                        <a:ext cx="15592426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33074" y="1000108"/>
          <a:ext cx="9010926" cy="385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Документ" r:id="rId3" imgW="9010814" imgH="3916059" progId="Word.Document.12">
                  <p:embed/>
                </p:oleObj>
              </mc:Choice>
              <mc:Fallback>
                <p:oleObj name="Документ" r:id="rId3" imgW="9010814" imgH="3916059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74" y="1000108"/>
                        <a:ext cx="9010926" cy="38576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000100" y="285728"/>
          <a:ext cx="7572428" cy="6339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Документ" r:id="rId3" imgW="5859264" imgH="5346270" progId="Word.Document.12">
                  <p:embed/>
                </p:oleObj>
              </mc:Choice>
              <mc:Fallback>
                <p:oleObj name="Документ" r:id="rId3" imgW="5859264" imgH="534627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285728"/>
                        <a:ext cx="7572428" cy="63397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492859" y="1214422"/>
          <a:ext cx="8651141" cy="4572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Документ" r:id="rId3" imgW="5859264" imgH="3103729" progId="Word.Document.12">
                  <p:embed/>
                </p:oleObj>
              </mc:Choice>
              <mc:Fallback>
                <p:oleObj name="Документ" r:id="rId3" imgW="5859264" imgH="310372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859" y="1214422"/>
                        <a:ext cx="8651141" cy="45720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28262" y="2000240"/>
          <a:ext cx="8673967" cy="2714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Документ" r:id="rId3" imgW="5859264" imgH="1847201" progId="Word.Document.12">
                  <p:embed/>
                </p:oleObj>
              </mc:Choice>
              <mc:Fallback>
                <p:oleObj name="Документ" r:id="rId3" imgW="5859264" imgH="1847201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62" y="2000240"/>
                        <a:ext cx="8673967" cy="2714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8"/>
            <a:ext cx="835824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Рассмотрим задачу на сравнение двух представленных способов погашения кредита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17. Василий хочет взять кредит на сумму 1325535 рублей на 5 лет под 20% годовых.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Банк предложил ему два варианта: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Вариант 1. Василий отдаёт одну и ту же сумму каждый год 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аннуитетные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платежи).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Вариант 2. Василий производит платежи так, чтобы долг уменьшался после каждого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платежа на одну и ту же сумму (дифференцированные платежи).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 сколько рублей меньше Василий отдаст банку, если выберет второй вариант.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14240" y="1643050"/>
          <a:ext cx="8501148" cy="374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Документ" r:id="rId4" imgW="8426773" imgH="3754476" progId="Word.Document.12">
                  <p:embed/>
                </p:oleObj>
              </mc:Choice>
              <mc:Fallback>
                <p:oleObj name="Документ" r:id="rId4" imgW="8426773" imgH="375447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40" y="1643050"/>
                        <a:ext cx="8501148" cy="374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889844"/>
            <a:ext cx="78581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За​да​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17 № 509951. 15-го января планируется взять кредит в банке на 19 месяцев. Условия его воз​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​ко​вы: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1-го числа каждого месяца долг возрастёт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r%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сравнению с концом предыдущего меся​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со 2-го по 14-е число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​до​го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не​об​хо​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​мо вы​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часть долга;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15-го числа каждого месяца долг должен быть на одну и ту же сумму меньше долга на 15-е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число предыдущего месяца. Известно, что общая сумма выплат после полного погашения кредита на 30% боль​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суммы,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​той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​те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573FE546-2647-4E3D-9569-FC0EF05EE3DC}"/>
                  </a:ext>
                </a:extLst>
              </p14:cNvPr>
              <p14:cNvContentPartPr/>
              <p14:nvPr/>
            </p14:nvContentPartPr>
            <p14:xfrm>
              <a:off x="730080" y="3308400"/>
              <a:ext cx="7665120" cy="95292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573FE546-2647-4E3D-9569-FC0EF05EE3D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0720" y="3299040"/>
                <a:ext cx="7683840" cy="971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C6DFF37B-6829-4BAB-99E5-8FC302F088CD}"/>
                  </a:ext>
                </a:extLst>
              </p14:cNvPr>
              <p14:cNvContentPartPr/>
              <p14:nvPr/>
            </p14:nvContentPartPr>
            <p14:xfrm>
              <a:off x="685800" y="800280"/>
              <a:ext cx="7957080" cy="4743720"/>
            </p14:xfrm>
          </p:contentPart>
        </mc:Choice>
        <mc:Fallback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C6DFF37B-6829-4BAB-99E5-8FC302F088C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6440" y="790920"/>
                <a:ext cx="7975800" cy="476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id="{77FA592A-68D9-48A8-8232-8BB8A3E6E6EF}"/>
                  </a:ext>
                </a:extLst>
              </p14:cNvPr>
              <p14:cNvContentPartPr/>
              <p14:nvPr/>
            </p14:nvContentPartPr>
            <p14:xfrm>
              <a:off x="101520" y="50760"/>
              <a:ext cx="8611200" cy="2337120"/>
            </p14:xfrm>
          </p:contentPart>
        </mc:Choice>
        <mc:Fallback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77FA592A-68D9-48A8-8232-8BB8A3E6E6E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2160" y="41400"/>
                <a:ext cx="8629920" cy="235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9952C3A1-A894-4C3A-9153-DD48BCC969BB}"/>
                  </a:ext>
                </a:extLst>
              </p14:cNvPr>
              <p14:cNvContentPartPr/>
              <p14:nvPr/>
            </p14:nvContentPartPr>
            <p14:xfrm>
              <a:off x="-952560" y="1689120"/>
              <a:ext cx="9493560" cy="1810080"/>
            </p14:xfrm>
          </p:contentPart>
        </mc:Choice>
        <mc:Fallback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9952C3A1-A894-4C3A-9153-DD48BCC969B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961920" y="1679760"/>
                <a:ext cx="9512280" cy="18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id="{F7E4ED1E-364C-4E54-B9A7-B2FFFD3FABF4}"/>
                  </a:ext>
                </a:extLst>
              </p14:cNvPr>
              <p14:cNvContentPartPr/>
              <p14:nvPr/>
            </p14:nvContentPartPr>
            <p14:xfrm>
              <a:off x="6480" y="146160"/>
              <a:ext cx="8909280" cy="6623280"/>
            </p14:xfrm>
          </p:contentPart>
        </mc:Choice>
        <mc:Fallback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F7E4ED1E-364C-4E54-B9A7-B2FFFD3FABF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2880" y="136800"/>
                <a:ext cx="8928000" cy="664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id="{68BFB4A1-EAE5-4413-A7B7-B138E77C6803}"/>
                  </a:ext>
                </a:extLst>
              </p14:cNvPr>
              <p14:cNvContentPartPr/>
              <p14:nvPr/>
            </p14:nvContentPartPr>
            <p14:xfrm>
              <a:off x="3137040" y="6616800"/>
              <a:ext cx="216000" cy="76320"/>
            </p14:xfrm>
          </p:contentPart>
        </mc:Choice>
        <mc:Fallback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68BFB4A1-EAE5-4413-A7B7-B138E77C680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121200" y="6553440"/>
                <a:ext cx="247320" cy="20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7" name="Рукописный ввод 6">
                <a:extLst>
                  <a:ext uri="{FF2B5EF4-FFF2-40B4-BE49-F238E27FC236}">
                    <a16:creationId xmlns:a16="http://schemas.microsoft.com/office/drawing/2014/main" id="{28263987-E2C4-4BD1-915B-43B00845461C}"/>
                  </a:ext>
                </a:extLst>
              </p14:cNvPr>
              <p14:cNvContentPartPr/>
              <p14:nvPr/>
            </p14:nvContentPartPr>
            <p14:xfrm>
              <a:off x="1492200" y="4870440"/>
              <a:ext cx="5480640" cy="1860840"/>
            </p14:xfrm>
          </p:contentPart>
        </mc:Choice>
        <mc:Fallback>
          <p:pic>
            <p:nvPicPr>
              <p:cNvPr id="7" name="Рукописный ввод 6">
                <a:extLst>
                  <a:ext uri="{FF2B5EF4-FFF2-40B4-BE49-F238E27FC236}">
                    <a16:creationId xmlns:a16="http://schemas.microsoft.com/office/drawing/2014/main" id="{28263987-E2C4-4BD1-915B-43B00845461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482840" y="4861080"/>
                <a:ext cx="5499360" cy="187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522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42918"/>
            <a:ext cx="75724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Укажем общие формулы для решения задач этого типа. Пусть на 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платежных периодов (дней, месяцев, лет) в кредит взята сумма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причём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дый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​од долг сна​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воз​растёт на 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r%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сравнению с концом предыдущего платежного периода, а затем вносится оплата так, что долг становится на одну и ту же сумму меньше долга на конец предыдущего платежного периода.  Такая форма выплат носит название выплат 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дифференцированнными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платежами. Тогда величина переплаты П и полная величина выплат В за всё время выплаты кредита выражаются фор​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​ми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52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-785850" y="1714488"/>
          <a:ext cx="10494821" cy="264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Документ" r:id="rId3" imgW="5859264" imgH="1482437" progId="Word.Document.12">
                  <p:embed/>
                </p:oleObj>
              </mc:Choice>
              <mc:Fallback>
                <p:oleObj name="Документ" r:id="rId3" imgW="5859264" imgH="1482437" progId="Word.Document.12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85850" y="1714488"/>
                        <a:ext cx="10494821" cy="2643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714348" y="1071546"/>
          <a:ext cx="7854950" cy="522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Документ" r:id="rId3" imgW="6978408" imgH="4613865" progId="Word.Document.12">
                  <p:embed/>
                </p:oleObj>
              </mc:Choice>
              <mc:Fallback>
                <p:oleObj name="Документ" r:id="rId3" imgW="6978408" imgH="4613865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071546"/>
                        <a:ext cx="7854950" cy="522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633413" y="422275"/>
          <a:ext cx="8112125" cy="586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Документ" r:id="rId3" imgW="7169935" imgH="5188709" progId="Word.Document.12">
                  <p:embed/>
                </p:oleObj>
              </mc:Choice>
              <mc:Fallback>
                <p:oleObj name="Документ" r:id="rId3" imgW="7169935" imgH="518870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422275"/>
                        <a:ext cx="8112125" cy="586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857233"/>
            <a:ext cx="6858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усло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ях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нашей за​да​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по​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лу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​ем: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S(1+0,5r(n+1))=1,3S,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Откуда получаем для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= 19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0,5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r*20=0,3,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После чего легко получить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r=0,3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r=0,03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то есть ответ 3%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443840"/>
            <a:ext cx="71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За​да​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17 № 511109.31 декабря 2014 года Алексей взял в банке 6 902 000 рублей в кредит под 12,5% годовых. Схема выплат кредита следующая — 31 декабря каждого следующего года банк начисляет проценты на оставшуюся сумму долга (то есть увеличивает долг на 12,5%), затем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Алек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​сей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​ре​во​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банк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​лей. Какой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долж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​на быть сумма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чтобы Алексей выплатил долг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​тырь​мя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​те​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​ми (то есть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​ты​ре года)?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d5e58d661258bba4efe4b37817c052564ed765"/>
  <p:tag name="ISPRING_RESOURCE_PATHS_HASH_2" val="e4dad12703145ec72fbc173d3477fd81a8f8a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535</Words>
  <Application>Microsoft Office PowerPoint</Application>
  <PresentationFormat>Экран (4:3)</PresentationFormat>
  <Paragraphs>26</Paragraphs>
  <Slides>18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Документ</vt:lpstr>
      <vt:lpstr>Решение задач с экономическим содержанием ЕГЭ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с экономическим содержанием ЕГЭ</dc:title>
  <dc:creator>Михаил</dc:creator>
  <cp:lastModifiedBy>Пользователь</cp:lastModifiedBy>
  <cp:revision>29</cp:revision>
  <dcterms:created xsi:type="dcterms:W3CDTF">2015-12-23T17:08:28Z</dcterms:created>
  <dcterms:modified xsi:type="dcterms:W3CDTF">2020-09-30T19:05:19Z</dcterms:modified>
</cp:coreProperties>
</file>